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notesSlides/notesSlide1.xml" ContentType="application/vnd.openxmlformats-officedocument.presentationml.notesSlide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256" r:id="rId5"/>
    <p:sldId id="257" r:id="rId6"/>
    <p:sldId id="293" r:id="rId7"/>
    <p:sldId id="311" r:id="rId8"/>
    <p:sldId id="260" r:id="rId9"/>
    <p:sldId id="262" r:id="rId10"/>
    <p:sldId id="261" r:id="rId11"/>
    <p:sldId id="312" r:id="rId12"/>
    <p:sldId id="301" r:id="rId13"/>
    <p:sldId id="265" r:id="rId14"/>
    <p:sldId id="313" r:id="rId15"/>
    <p:sldId id="320" r:id="rId16"/>
    <p:sldId id="271" r:id="rId17"/>
    <p:sldId id="274" r:id="rId18"/>
    <p:sldId id="272" r:id="rId19"/>
    <p:sldId id="275" r:id="rId20"/>
    <p:sldId id="302" r:id="rId21"/>
    <p:sldId id="314" r:id="rId22"/>
    <p:sldId id="278" r:id="rId23"/>
    <p:sldId id="279" r:id="rId24"/>
    <p:sldId id="287" r:id="rId25"/>
    <p:sldId id="315" r:id="rId26"/>
    <p:sldId id="283" r:id="rId27"/>
    <p:sldId id="306" r:id="rId28"/>
    <p:sldId id="281" r:id="rId29"/>
    <p:sldId id="288" r:id="rId30"/>
    <p:sldId id="319" r:id="rId31"/>
    <p:sldId id="321" r:id="rId32"/>
    <p:sldId id="316" r:id="rId33"/>
    <p:sldId id="268" r:id="rId34"/>
    <p:sldId id="269" r:id="rId35"/>
    <p:sldId id="322" r:id="rId36"/>
    <p:sldId id="309" r:id="rId37"/>
    <p:sldId id="317" r:id="rId38"/>
    <p:sldId id="294" r:id="rId39"/>
    <p:sldId id="310" r:id="rId40"/>
    <p:sldId id="286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059" autoAdjust="0"/>
    <p:restoredTop sz="94598" autoAdjust="0"/>
  </p:normalViewPr>
  <p:slideViewPr>
    <p:cSldViewPr>
      <p:cViewPr varScale="1">
        <p:scale>
          <a:sx n="33" d="100"/>
          <a:sy n="33" d="100"/>
        </p:scale>
        <p:origin x="67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1723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43E2A8-1F31-2242-2876-691A201730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D70627-CA4D-B452-3AC4-898B48EA62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AC14-E0A7-4ADE-837B-A2B5FCC70229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FC37C1-061B-720E-6D92-5C7195155A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3E41E6-1469-7C92-88A9-A1EED4A049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8BD82-9540-4167-A8E5-6577268CC8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02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4:56:26.1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221 264 24575,'34'-33'0,"1"2"0,1 1 0,2 2 0,0 1 0,45-22 0,-63 39 0,0 0 0,1 1 0,1 1 0,-1 2 0,1 0 0,0 0 0,1 2 0,-1 1 0,1 1 0,-1 1 0,1 1 0,33 4 0,-41-1 0,0 0 0,-1 1 0,0 1 0,1 0 0,-2 1 0,1 0 0,-1 1 0,0 1 0,0 0 0,-1 1 0,0 0 0,20 21 0,-18-15 0,-1 1 0,0 1 0,-1 0 0,-1 1 0,-1 0 0,0 0 0,-1 1 0,11 38 0,-14-35 0,0 2 0,-2-1 0,0 0 0,-2 1 0,0 0 0,-2-1 0,-4 42 0,1-47 0,0-1 0,-1 0 0,-1 0 0,0 0 0,-1 0 0,-1-1 0,-1 0 0,0 0 0,-1-1 0,-17 22 0,11-20 0,-1-1 0,0 0 0,-2-1 0,1-1 0,-2-1 0,0-1 0,0 0 0,-1-1 0,-1-1 0,0-1 0,-28 8 0,9-6 0,-2-1 0,1-2 0,-1-2 0,0-2 0,-50-1 0,67-4 0,1 0 0,-1-2 0,0-1 0,1 0 0,0-2 0,0-1 0,0-1 0,1-1 0,0-1 0,-34-21 0,42 22 0,0-2 0,1 1 0,0-2 0,1 0 0,1 0 0,0-2 0,0 1 0,2-1 0,0-1 0,0 0 0,1 0 0,1-1 0,1 0 0,0-1 0,-7-25 0,9 22 0,1 1 0,1-1 0,1 1 0,1-1 0,0 0 0,2 0 0,0 0 0,1 0 0,9-35 0,-7 41 0,0 0 0,1 1 0,1 0 0,0 0 0,1 0 0,0 1 0,1 0 0,0 0 0,1 1 0,1 0 0,-1 1 0,2 0 0,-1 0 0,18-11 0,-8 8 21,0 2 0,1 1 0,-1 0 0,43-12 0,-18 10-756,63-8 0,-4 7-6091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4:57:18.8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24575,'5'0'0,"7"0"0,7 0 0,5 0 0,-2 6 0,1 1 0,2-1 0,1 0 0,2-2 0,-5-2-8191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5T04:08:10.2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24575,'0'36'0,"0"33"0,0 25 0,0 16 0,0 11 0,0 1 0,0-7 0,0-6 0,0-11 0,0-18 0,5-22 0,1-21-8191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5T04:08:10.7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51 24575,'26'-11'0,"2"2"0,-1 1 0,1 1 0,1 2 0,-1 0 0,1 2 0,0 1 0,-1 2 0,1 0 0,0 2 0,50 10 0,-59-8 0,0 2 0,-1 0 0,0 1 0,0 1 0,-1 1 0,0 1 0,27 18 0,-33-18 0,0-1 0,-1 2 0,0 0 0,0 0 0,-1 1 0,-1 0 0,0 1 0,-1 0 0,0 1 0,10 24 0,-15-31 0,0 0 0,-1-1 0,0 2 0,-1-1 0,1 0 0,-1 0 0,-1 0 0,1 1 0,-1-1 0,-1 0 0,1 1 0,-4 12 0,2-14 0,0-1 0,0 1 0,0-1 0,-1 1 0,0-1 0,0 0 0,-1 0 0,1 0 0,-1 0 0,0-1 0,0 0 0,-1 0 0,1 0 0,-1 0 0,0 0 0,-6 2 0,-9 5 0,0-2 0,-1 0 0,0-1 0,0-1 0,-1-1 0,0-1 0,-31 3 0,-163 2 0,131-8 0,81-3 0,-1 1 0,1 0 0,0 1 0,0-1 0,0 1 0,-1 0 0,1 0 0,0 0 0,-7 4 0,10-5 0,1 1 0,0-1 0,-1 0 0,1 1 0,-1-1 0,1 1 0,0-1 0,-1 1 0,1-1 0,0 1 0,0-1 0,-1 1 0,1-1 0,0 1 0,0-1 0,0 1 0,0-1 0,0 1 0,-1-1 0,1 1 0,0 0 0,0-1 0,0 1 0,1-1 0,-1 1 0,0-1 0,0 2 0,1 0 0,0 1 0,0-1 0,1 0 0,-1 1 0,1-1 0,-1 0 0,1 0 0,0 0 0,2 2 0,39 36 0,2-2 0,2-1 0,59 34 0,41 31 0,-18-3-1365,-100-77-5461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5T04:08:11.2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118 246 24575,'26'3'0,"-1"-1"0,1-1 0,0-1 0,0-1 0,-1-2 0,28-5 0,-39 5 0,-1 0 0,0-1 0,0-1 0,0 0 0,0-1 0,-1 0 0,0-1 0,0 0 0,-1-1 0,0 0 0,0 0 0,17-20 0,-26 26 0,1-1 0,-1 0 0,0 0 0,0 0 0,0 0 0,-1 0 0,1 0 0,-1 0 0,0-1 0,0 1 0,0 0 0,0-1 0,0 1 0,-1-1 0,1 1 0,-1-1 0,0 1 0,0-1 0,-1-3 0,0 4 0,0 0 0,0 0 0,0 0 0,-1 0 0,1 0 0,-1 0 0,0 1 0,0-1 0,0 1 0,0-1 0,0 1 0,-1-1 0,1 1 0,0 0 0,-1 0 0,0 1 0,0-1 0,1 0 0,-1 1 0,-5-2 0,-6-2 0,-1 0 0,1 2 0,-1-1 0,0 2 0,0 0 0,0 1 0,0 0 0,0 2 0,-29 3 0,23-1 0,1 1 0,0 1 0,-1 1 0,1 1 0,1 0 0,-30 17 0,40-18 0,-1 0 0,1 0 0,1 1 0,-1 0 0,1 1 0,1 0 0,-1 0 0,1 1 0,1-1 0,0 2 0,0-1 0,0 1 0,2-1 0,-1 2 0,1-1 0,0 0 0,1 1 0,1 0 0,-4 21 0,6-23 0,-1 1 0,1 0 0,1-1 0,-1 1 0,2 0 0,-1-1 0,2 1 0,-1-1 0,1 1 0,0-1 0,1 0 0,0 0 0,1-1 0,0 1 0,0-1 0,1 0 0,-1 0 0,2-1 0,-1 0 0,1 0 0,0 0 0,14 9 0,-9-8 9,0-1 1,1 0-1,0-1 0,0-1 0,1 0 1,-1 0-1,1-2 0,0 1 0,0-2 0,0 0 1,1-1-1,26 0 0,-23-2-158,0-1 1,0-1-1,0-1 1,-1 0-1,1-1 1,-1-1-1,0 0 1,-1-1-1,27-16 1,4-8-6678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5T04:08:11.7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400 0 24575,'-36'10'0,"1"1"0,0 2 0,-51 25 0,66-27 0,0 1 0,1 0 0,1 1 0,0 1 0,1 1 0,-30 33 0,40-40 0,1 0 0,1 1 0,-1 0 0,2 0 0,-1 0 0,-5 17 0,9-23 0,0-1 0,0 0 0,0 0 0,1 0 0,0 1 0,-1-1 0,1 0 0,0 1 0,0-1 0,0 0 0,0 0 0,0 1 0,1-1 0,-1 0 0,1 0 0,-1 1 0,1-1 0,0 0 0,0 0 0,0 0 0,0 0 0,0 0 0,1 0 0,-1 0 0,0 0 0,1-1 0,-1 1 0,1 0 0,0-1 0,0 1 0,0-1 0,-1 0 0,1 0 0,0 1 0,3 0 0,2 0 0,0-1 0,0 1 0,0-1 0,0 0 0,0-1 0,0 0 0,0 0 0,0 0 0,0-1 0,0 0 0,0 0 0,0-1 0,-1 0 0,9-3 0,7-4 0,1 0 0,37-24 0,67-57 0,-8 6 0,-116 82 0,-1 0 0,1 0 0,0 1 0,0-1 0,0 1 0,0 0 0,0 0 0,0 0 0,0 0 0,0 1 0,0-1 0,0 1 0,4-1 0,-5 2 0,-1-1 0,1 1 0,0 0 0,-1 0 0,1-1 0,-1 1 0,0 0 0,1 0 0,-1 1 0,0-1 0,0 0 0,1 0 0,-1 1 0,0-1 0,0 0 0,0 1 0,0-1 0,-1 1 0,1-1 0,0 1 0,-1 0 0,1-1 0,0 4 0,0 1 0,1 0 0,0 0 0,0-1 0,1 1 0,0 0 0,0-1 0,0 0 0,0 0 0,1 0 0,0 0 0,0 0 0,0-1 0,1 0 0,-1 0 0,1 0 0,0 0 0,0-1 0,1 0 0,-1 0 0,1 0 0,-1 0 0,1-1 0,0 0 0,0-1 0,0 1 0,0-1 0,10 1 0,45 1-1365,-35-4-5461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5T04:08:12.0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0 24575,'0'41'0,"0"30"0,0 22 0,-6 16 0,0 11 0,-1 0 0,-3-5 0,-1-12 0,3-13 0,-4-7 0,1-11 0,2-14 0,3-16-8191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5T04:08:12.7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 24575,'5'41'0,"2"29"0,-1 23 0,0 12 0,-3 2 0,-6-1 0,-2-3 0,-6-8 0,-1-16 0,1-32 0,4-23-8191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5T04:08:13.2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64 24575,'33'-13'0,"1"2"0,0 1 0,0 1 0,1 2 0,0 1 0,1 2 0,-1 2 0,1 1 0,-1 1 0,1 3 0,-1 0 0,66 17 0,-89-18 0,0 2 0,-1 0 0,1 0 0,-1 1 0,0 0 0,0 1 0,18 14 0,-26-18 0,1 1 0,-2-1 0,1 1 0,0 0 0,0 0 0,-1 0 0,0 0 0,0 1 0,0-1 0,0 1 0,0-1 0,0 1 0,-1 0 0,0-1 0,0 1 0,0 0 0,0 0 0,-1 0 0,1 0 0,-1 0 0,0 0 0,0 0 0,-1 0 0,1-1 0,-1 1 0,1 0 0,-1 0 0,-2 4 0,-1 1 0,-1 0 0,1 0 0,-2 0 0,1-1 0,-1 1 0,-1-1 0,1-1 0,-1 1 0,-1-1 0,-8 7 0,-7 4 0,-1-2 0,-32 18 0,33-23 0,-1 0 0,0-2 0,-31 7 0,5 0 0,50-16 0,-1 0 0,1 0 0,-1 0 0,0 0 0,1 0 0,-1 0 0,1 0 0,-1 1 0,0-1 0,1 0 0,-1 0 0,1 1 0,-1-1 0,1 0 0,-1 1 0,1-1 0,-1 0 0,1 1 0,0-1 0,-1 1 0,1-1 0,0 1 0,-1-1 0,1 1 0,0-1 0,-1 1 0,1-1 0,0 1 0,0 0 0,0-1 0,-1 1 0,1-1 0,0 1 0,0 0 0,0-1 0,0 1 0,0-1 0,0 1 0,0 0 0,0-1 0,1 1 0,-1-1 0,0 1 0,0 0 0,0-1 0,1 1 0,-1-1 0,0 1 0,1-1 0,-1 1 0,0-1 0,1 1 0,-1-1 0,0 1 0,1-1 0,-1 0 0,1 1 0,-1-1 0,1 0 0,-1 1 0,1-1 0,0 0 0,0 1 0,41 24 0,-39-24 0,62 27 0,-39-18 0,-1 0 0,30 19 0,-49-26 0,-1 1 0,1 0 0,0 0 0,-1 1 0,0-1 0,0 1 0,-1 0 0,1 1 0,-1-1 0,0 1 0,0 0 0,-1 0 0,5 11 0,-7-13 0,0 1 0,0-1 0,-1 0 0,1 0 0,-1 0 0,0 0 0,-1 1 0,1-1 0,-1 0 0,0 0 0,0 0 0,0 0 0,0 0 0,-1 0 0,1 0 0,-1 0 0,0-1 0,0 1 0,-1-1 0,-4 7 0,-6 5 0,0 0 0,-1-2 0,-17 15 0,27-26 0,-17 15 0,0-1 0,-1-1 0,-1-1 0,-1-1 0,-39 16 0,45-22 0,-1-1 0,0-1 0,0 0 0,-1-2 0,1 0 0,-1-1 0,0-1 0,-26-2 0,35 0-87,1-1-1,-1-1 0,0 0 1,-13-6-1,14 5-839,-10-3-5899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5T04:08:13.8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277 33 24575,'-4'-4'0,"1"1"0,-1 0 0,1 1 0,-1-1 0,0 0 0,0 1 0,0 0 0,0 0 0,0 0 0,-1 1 0,1-1 0,-1 1 0,1 0 0,-1 0 0,1 1 0,-1-1 0,1 1 0,-1 0 0,0 0 0,1 1 0,-1-1 0,1 1 0,-1 0 0,1 0 0,-1 1 0,1-1 0,0 1 0,0 0 0,0 0 0,0 0 0,-4 4 0,-2 0 0,0 1 0,1 1 0,-1 0 0,2 0 0,-1 1 0,1 0 0,1 1 0,0-1 0,0 1 0,-9 20 0,9-16 0,1 1 0,1 0 0,0 1 0,1-1 0,1 1 0,0 0 0,2-1 0,-1 29 0,2-37 0,0-1 0,1 1 0,0-1 0,0 0 0,1 1 0,-1-1 0,1 0 0,1 0 0,-1 0 0,1 0 0,0-1 0,0 1 0,1-1 0,-1 1 0,1-1 0,1 0 0,-1-1 0,1 1 0,0-1 0,0 0 0,0 0 0,0 0 0,12 5 0,-5-4 0,1-1 0,0 0 0,0-1 0,0 0 0,0-1 0,1-1 0,-1 0 0,1 0 0,-1-2 0,1 0 0,-1 0 0,0-1 0,1-1 0,-1 0 0,-1-1 0,1 0 0,19-10 0,-17 7 0,1-1 0,-1 0 0,-1-1 0,0-1 0,0 0 0,-1-1 0,0 0 0,-1-1 0,0-1 0,-1 0 0,0-1 0,-1 0 0,11-19 0,-19 29 0,0 0 0,0-1 0,-1 1 0,1 0 0,-1 0 0,0-1 0,0 1 0,-1-1 0,1 1 0,-1-1 0,0 1 0,0 0 0,0-1 0,-1 1 0,-1-7 0,0 5 0,0 1 0,-1-1 0,0 1 0,0 0 0,0 0 0,0 0 0,-1 1 0,1-1 0,-1 1 0,-1 0 0,-5-6 0,-18-11-1365,1 5-5461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5T04:08:18.7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488 693 24575,'-14'-11'0,"0"1"0,0 1 0,0 0 0,-1 1 0,0 1 0,-1 0 0,0 1 0,0 1 0,0 0 0,-1 1 0,1 1 0,-1 1 0,-17-1 0,24 3 0,0 0 0,0 1 0,0 0 0,0 1 0,0 0 0,0 0 0,0 1 0,1 0 0,-1 1 0,1 0 0,0 1 0,0 0 0,1 0 0,-1 1 0,1 0 0,0 0 0,1 1 0,0 0 0,0 0 0,0 1 0,1 0 0,-10 16 0,9-12 0,1 0 0,0 0 0,1 1 0,0 0 0,1 0 0,1 0 0,0 0 0,1 0 0,0 1 0,1-1 0,1 1 0,0 0 0,3 19 0,-2-27 0,0 1 0,0 0 0,1-1 0,0 0 0,1 1 0,-1-1 0,1 0 0,0 0 0,1-1 0,-1 1 0,1-1 0,0 1 0,1-1 0,-1 0 0,1-1 0,0 1 0,0-1 0,0 0 0,1 0 0,0-1 0,-1 1 0,1-1 0,0-1 0,1 1 0,-1-1 0,0 0 0,1 0 0,12 1 0,-8-2 0,0-1 0,0 0 0,0-1 0,0 0 0,0 0 0,-1-1 0,1-1 0,0 0 0,-1 0 0,0-1 0,0 0 0,0-1 0,0 0 0,15-12 0,-1 0 0,0-1 0,-2-2 0,0 0 0,23-29 0,-15 14 0,-2-2 0,-2 0 0,-1-2 0,-3-1 0,0 0 0,-3-2 0,-1 0 0,-3-1 0,-1-1 0,-2 0 0,-2-1 0,-2 0 0,-2 0 0,1-64 0,-7 81 0,-1-58 0,1 80 0,-1 1 0,0 0 0,0-1 0,0 1 0,-1 0 0,1-1 0,-1 1 0,0 0 0,-1 1 0,1-1 0,-1 0 0,-4-4 0,6 8 0,1 0 0,-1 0 0,0 0 0,0 0 0,0 1 0,0-1 0,0 0 0,0 1 0,0-1 0,0 0 0,0 1 0,0-1 0,0 1 0,-1 0 0,1-1 0,0 1 0,0 0 0,0 0 0,0 0 0,-1 0 0,1 0 0,0 0 0,0 0 0,0 0 0,-2 1 0,0 0 0,0 0 0,1 0 0,-1 1 0,1-1 0,0 1 0,-1 0 0,1 0 0,0 0 0,0 0 0,-3 3 0,-2 5 0,0 0 0,0 0 0,1 1 0,-6 14 0,-2 12 0,1 2 0,2-1 0,2 1 0,-6 65 0,4 163 0,12-219-227,2 0-1,2 0 1,2 0-1,3 0 1,17 55-1,-12-64-6598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5T04:08:19.4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323 92 24575,'-8'13'0,"1"0"0,1 1 0,0 0 0,1 0 0,0 0 0,-5 28 0,6-15 0,0 0 0,2 52 0,2-73 0,0 1 0,1-1 0,0 0 0,0 1 0,0-1 0,1 0 0,0 0 0,0 1 0,1-2 0,0 1 0,0 0 0,0 0 0,1-1 0,0 0 0,6 8 0,-6-9 0,1-1 0,-1 1 0,1-1 0,-1 0 0,1-1 0,0 1 0,0-1 0,0 0 0,0 0 0,1 0 0,-1-1 0,0 0 0,1 0 0,-1 0 0,1-1 0,-1 0 0,1 0 0,9-1 0,-3-1 0,0-1 0,0-1 0,0 1 0,0-2 0,-1 0 0,0 0 0,0-1 0,0 0 0,-1-1 0,1 0 0,-2-1 0,17-16 0,2-5 0,-1-1 0,37-55 0,-20 19 0,59-117 0,-98 177 0,-2 12 0,-4 22 0,1-22 0,10 460 0,-5-341 0,-2-77 0,-3 0 0,-2-1 0,-1 1 0,-16 69 0,16-102 0,-1 0 0,-1 0 0,0-1 0,-1 1 0,-1-1 0,0-1 0,-1 1 0,0-1 0,-1-1 0,-1 1 0,0-1 0,0-1 0,-1 0 0,-1-1 0,0 0 0,0 0 0,-24 12 0,23-15 0,0-1 0,-1 0 0,0-1 0,0-1 0,0 0 0,0-1 0,-1 0 0,1-1 0,-1-1 0,0 0 0,1-1 0,-1-1 0,0 0 0,1-1 0,-1-1 0,1 0 0,0-1 0,0-1 0,0 0 0,0 0 0,1-1 0,0-1 0,0-1 0,1 0 0,-12-9 0,-104-97 132,19 16-1629,55 56-5329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4:57:19.3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 24575,'15'0'0,"10"0"0,7 0 0,2 0 0,1 0 0,0 0 0,3 0 0,2 0 0,3-6 0,0-1 0,-8 0-8191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4:57:19.6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86 24575,'41'-10'0,"24"-4"0,12-4 0,2-4 0,-13 1-8191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4:57:25.9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188 334 24575,'0'-20'0,"1"0"0,1 0 0,0 1 0,1-1 0,2 1 0,6-21 0,-8 31 0,1 1 0,0-1 0,0 1 0,1 0 0,0 0 0,1 0 0,-1 0 0,2 1 0,-1 0 0,1 1 0,0-1 0,0 1 0,0 1 0,16-10 0,-2 5 0,-1 1 0,1 1 0,0 1 0,1 1 0,0 1 0,0 1 0,0 1 0,34-1 0,-30 3 0,0 2 0,0 1 0,0 1 0,-1 1 0,1 1 0,-1 1 0,26 11 0,-33-10 0,0 2 0,-1 0 0,0 1 0,-1 0 0,0 1 0,-1 1 0,0 1 0,-1 0 0,0 1 0,-1 0 0,-1 1 0,0 1 0,-1 0 0,18 34 0,-23-38 0,-1 1 0,0 0 0,-1 0 0,0 0 0,-1 0 0,0 1 0,-1-1 0,-1 1 0,0 0 0,-1-1 0,-1 1 0,0 0 0,0-1 0,-2 1 0,1-1 0,-2 0 0,0 1 0,0-2 0,-2 1 0,1 0 0,-1-1 0,-8 12 0,2-9 0,0 0 0,0-1 0,-2 0 0,0 0 0,0-2 0,-1 0 0,0 0 0,-1-2 0,-1 0 0,0 0 0,0-2 0,-24 9 0,4-4 0,-1-2 0,-1-1 0,0-2 0,-78 6 0,88-13 0,1 0 0,-1-2 0,1-2 0,-1 0 0,1-2 0,0-1 0,1-1 0,-33-13 0,46 15 0,1-1 0,0-1 0,0 0 0,1-1 0,-1 0 0,2-1 0,-1 0 0,1-1 0,1 0 0,0-1 0,0 0 0,1 0 0,1-1 0,0-1 0,0 1 0,1-1 0,-9-23 0,12 22-18,0 1 0,0-1 0,1 1-1,1-1 1,1 0 0,0 0 0,0 0 0,1 0-1,1 0 1,1 0 0,0 0 0,0 0 0,2 0-1,-1 1 1,2 0 0,0-1 0,0 2 0,1-1-1,1 1 1,0 0 0,1 0 0,0 0 0,1 1-1,0 1 1,1 0 0,0 0 0,0 1 0,1 0-1,18-11 1,49-25-2986,-2 12-1637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4:57:31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183 0 24575,'-94'197'0,"20"-48"0,72-144 0,-1 0 0,1 1 0,0-1 0,1 1 0,-1 0 0,1-1 0,-1 10 0,2-13 0,1-1 0,-1 0 0,0 1 0,0-1 0,1 1 0,-1-1 0,1 0 0,-1 1 0,1-1 0,0 0 0,-1 1 0,1-1 0,0 0 0,0 0 0,0 0 0,0 0 0,0 0 0,0 0 0,0 0 0,0 0 0,0 0 0,0 0 0,1-1 0,-1 1 0,0-1 0,1 1 0,-1-1 0,0 1 0,1-1 0,-1 1 0,0-1 0,1 0 0,2 0 0,4 1 0,1 0 0,0-1 0,0 0 0,-1-1 0,1 0 0,0 0 0,-1-1 0,13-3 0,7-6 0,31-14 0,-4 1 0,-53 23 0,0 0 0,0 1 0,0-1 0,0 0 0,1 1 0,-1-1 0,0 1 0,0 0 0,0-1 0,1 1 0,-1 0 0,0 0 0,0 1 0,1-1 0,-1 0 0,0 1 0,0 0 0,0-1 0,0 1 0,1 0 0,2 2 0,-3-1 0,0 0 0,-1 0 0,1 0 0,-1 0 0,0 0 0,1 0 0,-1 0 0,0 0 0,0 1 0,0-1 0,-1 1 0,1-1 0,-1 0 0,1 1 0,-1-1 0,0 1 0,0-1 0,0 1 0,0 3 0,-3 21 0,-1 1 0,-2-1 0,-9 31 0,2-8 0,-2 8 0,5-26 0,2 0 0,2 1 0,1 0 0,-2 55 0,7-83 0,0 0 0,1 0 0,-1 0 0,1 0 0,0 0 0,0 0 0,1 0 0,-1 0 0,1-1 0,0 1 0,1-1 0,-1 1 0,1-1 0,0 0 0,0 0 0,0 0 0,7 7 0,-4-7 0,0-1 0,0 1 0,0-1 0,0 0 0,0 0 0,1 0 0,-1-1 0,1 0 0,0-1 0,0 1 0,10 0 0,14-2 0,-1 0 0,0-2 0,0-2 0,50-11 0,-18 1 0,-17 3 0,60-6 0,-95 16 0,6 0 0,1-1 0,-1 0 0,22-7 0,-35 8 0,1 0 0,-1 0 0,0 0 0,1-1 0,-1 1 0,0-1 0,0 0 0,0 0 0,0 0 0,0 0 0,-1-1 0,1 1 0,-1-1 0,1 0 0,-1 1 0,0-1 0,0 0 0,0 0 0,-1 0 0,1-1 0,1-4 0,1-13 0,-1 1 0,-1-1 0,-1 0 0,0 1 0,-2-1 0,0 0 0,-2 1 0,0-1 0,-9-29 0,5 30 0,-1 2 0,-1-1 0,-1 1 0,0 0 0,-2 1 0,0 0 0,0 1 0,-19-18 0,28 32 0,-13-17 0,16 19 0,0 0 0,0 0 0,-1-1 0,1 1 0,0 0 0,0 0 0,0-1 0,0 1 0,0 0 0,0 0 0,0-1 0,-1 1 0,1 0 0,0-1 0,0 1 0,0 0 0,0 0 0,0-1 0,0 1 0,0 0 0,0-1 0,1 1 0,-1 0 0,0-1 0,0 1 0,0 0 0,0 0 0,0-1 0,0 1 0,0 0 0,1 0 0,-1-1 0,0 1 0,0 0 0,0 0 0,1 0 0,-1-1 0,0 1 0,0 0 0,1 0 0,-1 0 0,0 0 0,0-1 0,1 1 0,-1 0 0,0 0 0,0 0 0,1 0 0,-1 0 0,0 0 0,1 0 0,-1 0 0,0 0 0,1 0 0,-1 0 0,0 0 0,0 0 0,1 0 0,-1 0 0,0 0 0,1 0 0,-1 0 0,0 1 0,0-1 0,1 0 0,-1 0 0,0 0 0,21 3 0,-1 1 0,0 1 0,21 8 0,43 9 0,-74-20 0,3 1 0,0-1 0,1-1 0,-1 0 0,27-1 0,-37-1 0,-1 1 0,1-1 0,0 1 0,0-1 0,-1 0 0,1 0 0,0 0 0,-1 0 0,1 0 0,-1-1 0,1 1 0,-1-1 0,0 0 0,0 0 0,0 1 0,0-1 0,0-1 0,0 1 0,0 0 0,0 0 0,-1-1 0,0 1 0,1-1 0,-1 1 0,0-1 0,0 0 0,0 1 0,0-1 0,0-4 0,0-3 0,-1 0 0,0 0 0,0 1 0,-1-1 0,0 0 0,-1 0 0,0 1 0,0-1 0,-1 1 0,-6-14 0,-4-5 0,-1 0 0,-18-27 0,30 50-80,-1 1 0,0-1-1,0 1 1,-1-1 0,1 1-1,-1 0 1,0 0 0,0 0-1,0 1 1,-1 0 0,1-1 0,-1 1-1,0 1 1,0-1 0,0 1-1,-10-3 1,-10 2-6746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4:57:33.1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1671 0 24575,'-33'57'0,"-260"417"0,69-183 0,-12-9 0,-287 262 0,501-523 0,-28 28 0,-107 82 0,152-127 0,-1 0 0,1-1 0,-1 0 0,0 0 0,0 0 0,0 0 0,0-1 0,-1 0 0,-8 2 0,13-4 0,0 0 0,0-1 0,0 1 0,0 0 0,0-1 0,0 1 0,0-1 0,0 1 0,0-1 0,1 0 0,-1 0 0,0 0 0,0 0 0,0 0 0,1 0 0,-1-1 0,1 1 0,-1 0 0,1-1 0,0 0 0,-1 1 0,1-1 0,0 0 0,0 1 0,0-1 0,0 0 0,0 0 0,0 0 0,1 0 0,-1 0 0,1 0 0,-1-2 0,-4-15 0,1-1 0,0 0 0,2 0 0,0 0 0,2-33 0,15-101 0,-13 134 0,-2 12 0,1 0 0,0 0 0,0 0 0,1 0 0,-1 1 0,2-1 0,-1 0 0,1 1 0,0-1 0,9-12 0,-12 20 0,0-1 0,0 1 0,1 0 0,-1 0 0,0 0 0,1 0 0,-1 0 0,0-1 0,0 1 0,1 0 0,-1 0 0,0 0 0,1 0 0,-1 0 0,0 0 0,1 0 0,-1 0 0,0 0 0,1 0 0,-1 0 0,0 0 0,0 0 0,1 1 0,-1-1 0,0 0 0,1 0 0,-1 0 0,0 0 0,0 0 0,1 1 0,-1-1 0,0 0 0,0 0 0,0 0 0,1 1 0,-1-1 0,0 0 0,0 0 0,0 1 0,1-1 0,-1 0 0,0 1 0,0-1 0,0 0 0,0 0 0,0 1 0,0-1 0,0 0 0,0 1 0,0-1 0,0 0 0,0 1 0,0-1 0,0 1 0,5 20 0,3 65 0,-6 169 0,-5-139 0,2-83 0,0-21 0,0 0 0,1-1 0,1 1 0,0 0 0,0 0 0,4 12 0,-4-23 0,-1 1 0,1-1 0,0 1 0,0-1 0,-1 1 0,1-1 0,0 1 0,0-1 0,1 0 0,-1 1 0,0-1 0,0 0 0,1 0 0,-1 0 0,0 0 0,1 0 0,-1 0 0,1 0 0,-1 0 0,1-1 0,0 1 0,-1-1 0,1 1 0,0-1 0,-1 0 0,1 1 0,0-1 0,-1 0 0,1 0 0,0 0 0,0 0 0,-1-1 0,1 1 0,0 0 0,-1-1 0,3 0 0,7-2 0,-1-1 0,1 0 0,-1 0 0,13-8 0,170-101 0,42-23 0,-155 96-1365,-11 6-5461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4:57:50.3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217 172 24575,'25'-21'0,"1"1"0,0 1 0,2 1 0,0 2 0,0 1 0,2 1 0,53-18 0,-69 28 0,1 0 0,-1 1 0,1 1 0,-1 0 0,1 1 0,0 0 0,0 1 0,-1 1 0,1 1 0,0 0 0,-1 0 0,1 2 0,-1 0 0,0 0 0,0 2 0,-1-1 0,1 2 0,-1 0 0,13 9 0,-9-3 0,0 1 0,-2 0 0,1 1 0,-2 0 0,0 1 0,-1 1 0,-1 0 0,-1 1 0,0 0 0,9 23 0,-15-32 0,-1 1 0,0 1 0,-1-1 0,0 1 0,-1-1 0,0 1 0,0 0 0,-1 0 0,-1 0 0,0 0 0,0-1 0,-1 1 0,-1 0 0,1 0 0,-2 0 0,0-1 0,0 0 0,-1 1 0,0-1 0,0 0 0,-8 11 0,0-5 0,-1-1 0,0 0 0,0-1 0,-2-1 0,0 0 0,0-1 0,-1 0 0,-1-2 0,0 0 0,-34 15 0,25-14 0,0-2 0,0-1 0,-1 0 0,0-2 0,0-2 0,0 0 0,-34 0 0,33-5 0,0-1 0,1-2 0,-1 0 0,1-2 0,0-1 0,0-1 0,1-1 0,-37-18 0,47 19 0,1 0 0,1-1 0,0 0 0,0-1 0,1-1 0,0 0 0,1 0 0,0-2 0,0 1 0,2-1 0,0-1 0,0 0 0,1-1 0,-13-30 0,18 38 0,2-1 0,-1 0 0,1 0 0,0 0 0,1-1 0,-1 1 0,2 0 0,-1-1 0,1 1 0,1 0 0,-1-1 0,1 1 0,1 0 0,0 0 0,0 0 0,0 0 0,1 0 0,0 0 0,1 1 0,0-1 0,0 1 0,0 0 0,1 0 0,0 1 0,0-1 0,1 1 0,0 0 0,0 0 0,11-7 0,10-4-455,1 1 0,42-18 0,-7 8-6371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4:57:51.9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226 1 24575,'-11'25'0,"-1"1"0,-1-1 0,-1-1 0,-1-1 0,-1 0 0,-23 24 0,17-19 0,0 0 0,-31 58 0,52-85 0,0 1 0,0-1 0,0 1 0,0-1 0,1 1 0,-1 0 0,0-1 0,1 1 0,0 0 0,-1-1 0,1 1 0,0 0 0,0 0 0,0-1 0,0 1 0,0 0 0,0 0 0,0-1 0,1 1 0,-1 0 0,1-1 0,-1 1 0,1 0 0,0 1 0,1-2 0,-1 1 0,1-1 0,0 0 0,-1 0 0,1 0 0,0 0 0,0 0 0,0 0 0,0-1 0,0 1 0,0-1 0,0 1 0,0-1 0,0 0 0,0 1 0,0-1 0,2 0 0,12-1 0,1-1 0,-1 0 0,28-8 0,-41 9 0,82-24 0,24-6 0,-105 30 0,0 0 0,1 1 0,-1-1 0,0 1 0,0 0 0,0 0 0,0 0 0,1 1 0,-1 0 0,0-1 0,5 3 0,-8-2 0,1-1 0,-1 1 0,1 0 0,-1 0 0,0 0 0,1 0 0,-1 0 0,0 0 0,0 1 0,0-1 0,0 0 0,0 0 0,0 1 0,0-1 0,0 1 0,-1-1 0,1 1 0,-1-1 0,1 1 0,-1-1 0,1 1 0,-1 0 0,0-1 0,0 1 0,0-1 0,0 1 0,0 0 0,0-1 0,0 1 0,-1 2 0,-2 13 0,0 1 0,-2-1 0,0 0 0,-12 28 0,-39 65 0,27-56 0,25-45 0,-62 132 0,61-126 0,-1 1 0,2-1 0,0 1 0,1 0 0,1 1 0,0-1 0,1 22 0,1-36 0,0 1 0,1 0 0,-1-1 0,1 1 0,-1-1 0,1 1 0,0-1 0,0 0 0,0 1 0,0-1 0,0 0 0,0 1 0,1-1 0,-1 0 0,1 0 0,0 0 0,-1 0 0,5 2 0,-3-1 0,1-1 0,-1 0 0,1-1 0,0 1 0,-1-1 0,1 0 0,0 0 0,0 0 0,0 0 0,8 0 0,5-1 0,0-1 0,1 0 0,-1-2 0,24-5 0,127-42 0,-126 34 0,1 3 0,1 1 0,0 2 0,70-6 0,-76 16 0,-27 0 0,0 0 0,-1 0 0,1-1 0,0 0 0,11-3 0,-19 3 0,1 0 0,-1-1 0,0 1 0,0-1 0,0 0 0,0 0 0,0 0 0,0 0 0,0 0 0,0-1 0,-1 1 0,0-1 0,1 0 0,-1 0 0,0 0 0,0 0 0,0 0 0,-1 0 0,3-5 0,1-6 0,-1-1 0,0 1 0,-1-1 0,-1 1 0,0-1 0,-1 0 0,0 0 0,-2 0 0,-1-17 0,-1 10 0,-1 0 0,0 1 0,-2-1 0,-1 1 0,-13-31 0,-9 4 0,22 36 0,0 1 0,0-1 0,-5-13 0,12 24 0,0 1 0,0 0 0,0 0 0,0 0 0,0-1 0,-1 1 0,1 0 0,0 0 0,0 0 0,0-1 0,0 1 0,0 0 0,0 0 0,0 0 0,0-1 0,0 1 0,0 0 0,0 0 0,0 0 0,0-1 0,0 1 0,0 0 0,0 0 0,0-1 0,0 1 0,0 0 0,0 0 0,0 0 0,1-1 0,-1 1 0,0 0 0,0 0 0,0 0 0,0 0 0,0-1 0,0 1 0,1 0 0,-1 0 0,0 0 0,0 0 0,0 0 0,1-1 0,10 5 0,15 13 0,-24-16 0,18 13 0,0-1 0,1-1 0,0-1 0,38 15 0,-48-22 0,0-1 0,0 0 0,1-1 0,-1 0 0,1-1 0,-1 0 0,1-1 0,0 0 0,-1-1 0,1 0 0,20-5 0,-28 4 0,-1 1 0,1 0 0,-1-1 0,1 1 0,-1-1 0,0 0 0,0 0 0,1 0 0,-2-1 0,1 1 0,0-1 0,0 1 0,-1-1 0,1 0 0,2-5 0,-2 2 0,0 0 0,0 0 0,-1 0 0,0-1 0,0 1 0,0 0 0,-1-1 0,1-9 0,-2 0 0,0 0 0,0 0 0,-2 0 0,0 1 0,-1-1 0,-9-30 0,6 32 17,-1 0 0,0 0 1,-1 0-1,0 1 0,-1 0 0,-15-17 0,5 9-512,-1 2 0,-38-31 0,30 30-6331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4:57:59.1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1248 0 24575,'-24'50'0,"-1"-1"0,-2-1 0,-47 60 0,-114 122 0,158-195 0,-505 517 0,260-281 0,263-258 0,7-8 0,1 0 0,-1 0 0,0 0 0,-1-1 0,1 0 0,-1 0 0,-8 5 0,14-9 0,-1 0 0,1 0 0,0 0 0,0 0 0,-1 0 0,1 0 0,0 0 0,0 0 0,-1 0 0,1 0 0,0 0 0,0 0 0,-1 0 0,1 0 0,0-1 0,0 1 0,-1 0 0,1 0 0,0 0 0,0 0 0,0 0 0,-1-1 0,1 1 0,0 0 0,0 0 0,0 0 0,-1 0 0,1-1 0,0 1 0,0 0 0,0 0 0,0-1 0,0 1 0,0 0 0,0 0 0,-1-1 0,1 1 0,0 0 0,0 0 0,0-1 0,0 1 0,0 0 0,0 0 0,0-1 0,0 1 0,0 0 0,0 0 0,1-1 0,-1 1 0,0 0 0,0 0 0,0-1 0,0 1 0,0 0 0,4-18 0,-4 18 0,16-50 0,27-57 0,4-8 0,30-127 0,-118 404 0,29-105 0,12-55 0,-12 46 0,3 1 0,-5 72 0,14-118 0,0 0 0,0 0 0,0 0 0,0 1 0,1-1 0,-1 0 0,1 0 0,0 0 0,0 0 0,0 0 0,0 0 0,1 0 0,-1 0 0,1 0 0,-1-1 0,3 4 0,-1-4 0,-1-1 0,0 1 0,0 0 0,1-1 0,-1 0 0,1 1 0,-1-1 0,1 0 0,0-1 0,-1 1 0,1 0 0,0-1 0,0 1 0,-1-1 0,1 0 0,0 0 0,0 0 0,4-1 0,31-4 0,-1-1 0,68-22 0,-39 9 0,39-10-1365,-62 15-5461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4:58:01.7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24575,'311'180'0,"-18"25"0,-228-159 0,22 16 0,211 154 0,-17 19 0,-266-221 0,1 0 0,-2 1 0,0 1 0,-1 0 0,19 30 0,-32-44 0,1-1 0,0 1 0,0-1 0,0 1 0,-1 0 0,1-1 0,-1 1 0,1 0 0,-1 0 0,0 0 0,0-1 0,1 1 0,-1 0 0,-1 0 0,1-1 0,0 1 0,0 0 0,-1 0 0,1 0 0,-1-1 0,1 1 0,-1 0 0,-1 1 0,0 0 0,0-1 0,0 0 0,0 0 0,0 0 0,-1 0 0,1 0 0,-1 0 0,1-1 0,-1 1 0,0-1 0,1 0 0,-6 2 0,-9 1 0,0 0 0,0-1 0,-32 1 0,43-4 0,-244 2 0,554-5 0,-290 3 0,1-1 0,-1-1 0,-1 0 0,1 0 0,19-8 0,-29 9 0,0-1 0,0 1 0,-1-1 0,1 0 0,0 0 0,-1-1 0,0 1 0,1-1 0,-1 0 0,0 0 0,0 0 0,-1 0 0,1 0 0,-1-1 0,1 1 0,-1-1 0,0 0 0,0 1 0,-1-1 0,1 0 0,-1 0 0,2-8 0,-1-5 17,0 0 0,-1 0 1,-1 0-1,0 0 0,-2 0 0,-4-25 0,4 30-152,-1 1 0,0 0 0,-1 0 0,0 0 0,-1 1 0,0-1 0,0 1 0,-1 0 0,-1 1 0,-10-14 0,-7 1-6691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4:56:30.3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198 0 24575,'-87'172'0,"57"-106"0,6-16 0,-29 87 0,53-135 0,-1 0 0,0 1 0,1-1 0,-1 0 0,1 0 0,0 0 0,0 1 0,0-1 0,0 0 0,0 0 0,0 1 0,0-1 0,1 0 0,-1 0 0,1 0 0,0 0 0,-1 1 0,1-1 0,0 0 0,2 2 0,-1-2 0,-1-1 0,1 0 0,-1 0 0,1 0 0,0 1 0,0-2 0,0 1 0,0 0 0,-1 0 0,1-1 0,0 1 0,0-1 0,0 1 0,1-1 0,-1 0 0,0 0 0,0 0 0,0 0 0,0 0 0,0 0 0,0 0 0,2-1 0,9-3 0,0 0 0,0-1 0,0 0 0,-1-1 0,0 0 0,0-1 0,17-13 0,-14 10 0,0 1 0,1 0 0,25-11 0,-39 20 0,-1-1 0,1 0 0,-1 1 0,1-1 0,0 0 0,-1 1 0,1 0 0,0-1 0,0 1 0,-1 0 0,1 0 0,0 0 0,0 0 0,-1 0 0,1 1 0,0-1 0,0 0 0,-1 1 0,1 0 0,-1-1 0,1 1 0,0 0 0,2 1 0,-3 0 0,0 0 0,0-1 0,0 1 0,0 0 0,0 0 0,0 0 0,-1-1 0,1 1 0,-1 0 0,1 0 0,-1 0 0,0 0 0,0 0 0,0 0 0,0 0 0,0 0 0,-1 3 0,-1 9 0,-1 1 0,-1-1 0,0 0 0,-8 16 0,-34 62 0,-5 14 0,46-94 0,1 1 0,0-1 0,1 1 0,1 0 0,0 0 0,-1 24 0,3-34 0,0 0 0,1 0 0,-1 0 0,1-1 0,-1 1 0,1 0 0,0 0 0,0-1 0,0 1 0,1 0 0,-1-1 0,0 1 0,1-1 0,0 0 0,0 1 0,-1-1 0,1 0 0,1 0 0,-1 0 0,0-1 0,0 1 0,1 0 0,-1-1 0,1 1 0,-1-1 0,1 0 0,-1 0 0,1 0 0,0 0 0,0-1 0,0 1 0,-1-1 0,1 1 0,3-1 0,11 1 0,0 0 0,-1-2 0,1 0 0,25-5 0,87-17 0,-66 9 0,0 4 0,119-5 0,-170 15 0,-1 0 0,0-1 0,0 0 0,0-1 0,0 0 0,0-1 0,17-6 0,-23 7 0,0 0 0,-1-1 0,1 0 0,0 0 0,-1 0 0,0 0 0,0-1 0,0 0 0,0 0 0,0 0 0,-1 0 0,1 0 0,-1-1 0,-1 1 0,1-1 0,0 0 0,2-8 0,4-19 0,-1-1 0,-2 0 0,-1 0 0,-2-1 0,-2-65 0,-1 98 0,0 0 0,0-1 0,-1 1 0,1 0 0,0 0 0,0 0 0,0 0 0,0 0 0,0 0 0,1-1 0,-1 1 0,0 0 0,0 0 0,1 0 0,-1 0 0,1 0 0,-1 0 0,1 0 0,-1 0 0,1 0 0,0 0 0,-1 0 0,2-1 0,0 2 0,0 1 0,0-1 0,-1 0 0,1 1 0,0 0 0,0-1 0,-1 1 0,1 0 0,-1 0 0,1 0 0,0 0 0,1 1 0,1 1 0,10 4 0,0 0 0,0-2 0,1 1 0,0-2 0,0 0 0,0 0 0,0-2 0,1 0 0,-1 0 0,0-2 0,26-1 0,-38 1 0,0 0 0,0-1 0,0 1 0,0-1 0,0 0 0,-1 1 0,1-1 0,0 0 0,0-1 0,-1 1 0,1 0 0,-1-1 0,1 0 0,-1 1 0,0-1 0,0 0 0,0 0 0,0 0 0,0 0 0,0-1 0,0 1 0,-1-1 0,1 1 0,-1-1 0,0 1 0,0-1 0,1 0 0,-2 1 0,1-1 0,0 0 0,-1 0 0,1 0 0,-1 0 0,0 0 0,0 1 0,0-1 0,0 0 0,-1-3 0,0-6 0,-1 0 0,0 1 0,-1-1 0,0 1 0,-1-1 0,-1 1 0,1 0 0,-8-11 0,1 4 20,-1 1 0,-1 0 0,-1 1 0,0 0 0,-23-19 0,3 7-763,-59-36 1,73 52-6084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4:58:04.5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482 48 24575,'34'-10'0,"1"1"0,0 2 0,0 2 0,0 1 0,56 0 0,-79 5 0,1 0 0,-1 1 0,1 0 0,-1 0 0,0 2 0,0-1 0,0 2 0,0-1 0,-1 2 0,0-1 0,0 2 0,0-1 0,-1 2 0,0-1 0,0 1 0,-1 1 0,0 0 0,15 19 0,-16-17 0,-1 1 0,0 0 0,0 0 0,-2 0 0,0 1 0,0-1 0,-1 1 0,0 1 0,-1-1 0,-1 0 0,0 1 0,-1-1 0,0 1 0,-1 0 0,-1-1 0,0 1 0,-1-1 0,-4 15 0,3-13 0,-2-1 0,0 1 0,-1-1 0,0 0 0,-1-1 0,-1 0 0,0 0 0,0 0 0,-1-1 0,-1 0 0,0-1 0,-1 0 0,0-1 0,-1 0 0,-25 16 0,16-14 0,-1 0 0,0-2 0,-1-1 0,0 0 0,0-2 0,-1 0 0,0-2 0,0-1 0,0-1 0,0-1 0,-1 0 0,1-2 0,-1-2 0,1 0 0,-35-7 0,33 3 0,0-2 0,0 0 0,1-1 0,1-2 0,0-1 0,0 0 0,1-2 0,1-1 0,0 0 0,1-2 0,1 0 0,0-1 0,-33-41 0,39 40 0,0 0 0,1 0 0,1-1 0,1-1 0,-13-33 0,21 49 0,1-1 0,1 0 0,-1 0 0,1 0 0,-1 0 0,2-1 0,-1 1 0,1 0 0,0 0 0,0 0 0,1-1 0,0 1 0,0 0 0,0 0 0,1 0 0,-1 0 0,2 0 0,-1 0 0,1 1 0,0-1 0,0 1 0,0 0 0,1 0 0,-1 0 0,9-8 0,1 2 15,1 1-1,0 0 0,1 1 1,0 0-1,0 1 1,1 1-1,29-9 0,118-25-1494,-67 23-5346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4:58:06.3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247 1 24575,'-209'230'0,"204"-226"0,0 1 0,1 0 0,-1 0 0,1 0 0,0 0 0,-4 8 0,7-12 0,1 0 0,0 0 0,-1 0 0,1-1 0,0 1 0,0 0 0,0 0 0,-1 0 0,1 0 0,0 0 0,0 0 0,0 0 0,0-1 0,1 1 0,-1 0 0,0 0 0,0 0 0,0 0 0,1 0 0,-1 0 0,0-1 0,1 1 0,-1 0 0,1 0 0,-1-1 0,1 1 0,0 0 0,-1-1 0,1 1 0,-1 0 0,1-1 0,0 1 0,0-1 0,-1 1 0,1-1 0,0 1 0,0-1 0,0 0 0,-1 1 0,1-1 0,0 0 0,0 0 0,0 1 0,0-1 0,0 0 0,0 0 0,1 0 0,18 2 0,-1-1 0,1 0 0,0-2 0,0 0 0,-1-1 0,22-5 0,8 0 0,-15 3 0,14-2 0,69 0 0,-115 6 0,1 0 0,0 0 0,-1 1 0,1-1 0,0 0 0,0 1 0,-1 0 0,1 0 0,-1 0 0,1 0 0,-1 0 0,1 0 0,-1 0 0,0 1 0,1-1 0,2 4 0,-4-3 0,0-1 0,0 1 0,0 0 0,0-1 0,-1 1 0,1 0 0,0 0 0,-1 0 0,0 0 0,1 0 0,-1 0 0,0 0 0,0 0 0,0-1 0,0 1 0,0 0 0,-1 0 0,1 0 0,0 0 0,-1 0 0,0 0 0,1 0 0,-2 2 0,-12 24 0,0 0 0,-1-1 0,-2-1 0,-36 44 0,29-41 0,3 1 0,-35 61 0,53-84 0,-1 1 0,1-1 0,1 1 0,0 0 0,0 0 0,0 0 0,1 0 0,0 0 0,0 0 0,1 0 0,1 12 0,0-16 0,0 1 0,0 0 0,1 0 0,-1-1 0,1 1 0,0-1 0,0 1 0,1-1 0,-1 0 0,1 0 0,0 0 0,0 0 0,1-1 0,-1 1 0,1-1 0,-1 0 0,1 0 0,0 0 0,8 4 0,7 3 0,0-2 0,1 0 0,0-2 0,0 0 0,1-1 0,0 0 0,0-2 0,27 1 0,-5-3 0,0-2 0,87-12 0,113-35 0,-230 45 0,0 1 0,0-1 0,0-1 0,-1 0 0,1-1 0,-1-1 0,20-11 0,-27 13 0,0 0 0,0 0 0,0-1 0,-1 1 0,0-1 0,0 0 0,0 0 0,0 0 0,-1-1 0,0 0 0,0 1 0,0-1 0,-1 0 0,0 0 0,0 0 0,0 0 0,1-13 0,-2 0 0,-1 0 0,0-1 0,-2 1 0,0 0 0,-1 0 0,-6-19 0,4 15 0,1 0 0,0-1 0,1-28 0,2 50 0,1 0 0,0 0 0,0 0 0,0-1 0,1 1 0,-1 0 0,0 0 0,1 0 0,-1-1 0,1 1 0,0 0 0,0 0 0,0 0 0,0 0 0,0 0 0,0 0 0,0 1 0,1-1 0,-1 0 0,1 0 0,-1 1 0,1-1 0,-1 1 0,1 0 0,0-1 0,0 1 0,0 0 0,0 0 0,0 0 0,0 0 0,0 0 0,0 1 0,0-1 0,1 1 0,-1-1 0,0 1 0,0 0 0,0 0 0,1 0 0,-1 0 0,2 0 0,11 2 0,0 1 0,0 0 0,-1 1 0,29 11 0,-25-8 0,-13-5 0,0 0 0,0-1 0,0 0 0,0 1 0,0-2 0,1 1 0,-1-1 0,1 1 0,6-2 0,-10 1 0,-1-1 0,1 1 0,0-1 0,0 0 0,0 0 0,0 0 0,-1 0 0,1 0 0,0 0 0,-1 0 0,1 0 0,-1-1 0,1 1 0,-1-1 0,0 1 0,1-1 0,-1 1 0,0-1 0,0 0 0,0 0 0,0 1 0,-1-1 0,1 0 0,0 0 0,-1 0 0,1 0 0,-1 0 0,0-2 0,2-6 0,-2 0 0,1 0 0,-2-1 0,1 1 0,-1 0 0,-1 0 0,0 0 0,0 1 0,-1-1 0,0 0 0,0 1 0,-1 0 0,-7-11 0,-5-9 0,-2 1 0,-34-42 0,29 44-1365,3 6-5461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4:58:07.2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312 129 24575,'25'-17'0,"0"0"0,1 1 0,1 2 0,1 1 0,0 1 0,0 1 0,33-7 0,-47 15 0,-1 0 0,1 1 0,0 1 0,0 0 0,0 1 0,0 0 0,0 1 0,0 1 0,0 0 0,0 1 0,-1 0 0,0 1 0,1 1 0,-1 0 0,-1 1 0,1 0 0,17 13 0,-19-11 0,0 1 0,0 0 0,-1 1 0,0 0 0,-1 1 0,-1 0 0,1 0 0,-2 1 0,1 0 0,-2 0 0,0 1 0,0 0 0,-1 0 0,-1 0 0,0 1 0,0-1 0,-2 1 0,0 0 0,0 0 0,-1 20 0,-2-17 0,0 0 0,-1 0 0,0 0 0,-2-1 0,0 1 0,-1-1 0,0 0 0,-1 0 0,-1 0 0,-1-1 0,0 0 0,-1-1 0,0 0 0,-1 0 0,-1-1 0,-19 19 0,11-15 0,-2-1 0,1-1 0,-2-1 0,0-1 0,-1-1 0,0 0 0,-44 13 0,36-15 0,-1-2 0,0-1 0,0-2 0,-1-1 0,-55 0 0,68-5 0,1-1 0,-1-1 0,1-1 0,0 0 0,0-1 0,1-1 0,0-1 0,0-1 0,0 0 0,1-2 0,-24-16 0,31 20 0,0-2 0,1 1 0,0-1 0,1 0 0,0-1 0,0 0 0,1-1 0,0 1 0,0-1 0,1 0 0,1-1 0,0 0 0,0 0 0,1 0 0,0 0 0,1 0 0,0-1 0,1 0 0,1 0 0,-1-11 0,2 17 5,1 1 0,-1 0 0,1 0-1,0-1 1,1 1 0,-1 0 0,1 0 0,0 0-1,0 0 1,1 0 0,-1 1 0,1-1 0,0 1-1,0 0 1,1 0 0,-1 0 0,1 0-1,0 0 1,0 1 0,0-1 0,1 1 0,-1 0-1,1 1 1,6-4 0,7-2-253,0 1 1,0 0-1,1 2 1,0 0-1,22-3 1,24-1-6579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4:58:11.4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264 0 24575,'-122'244'0,"80"-168"0,-43 105 0,82-173 0,1 0 0,-1 0 0,1 0 0,1 0 0,-1 0 0,1 13 0,1-20 0,0 0 0,0 1 0,0-1 0,0 1 0,1-1 0,-1 1 0,0-1 0,1 0 0,-1 1 0,1-1 0,0 0 0,-1 1 0,1-1 0,0 0 0,0 0 0,0 0 0,2 2 0,-2-2 0,1 0 0,-1 0 0,1 0 0,0-1 0,0 1 0,-1-1 0,1 1 0,0-1 0,0 0 0,0 0 0,-1 0 0,1 0 0,0 0 0,0 0 0,0 0 0,-1 0 0,1-1 0,2 0 0,11-4 0,0 0 0,0-1 0,-1-1 0,1 0 0,15-12 0,13-6 0,-34 20 0,80-38 0,-77 38 0,0 1 0,0 0 0,0 1 0,1 0 0,21-1 0,-32 3 0,-1 1 0,1 0 0,0 0 0,-1 0 0,1 0 0,0 0 0,0 0 0,-1 0 0,1 0 0,0 1 0,0-1 0,-1 1 0,1-1 0,-1 1 0,1 0 0,0-1 0,-1 1 0,1 0 0,-1 0 0,0 0 0,1 0 0,-1 1 0,0-1 0,0 0 0,1 0 0,-1 1 0,0-1 0,0 1 0,-1-1 0,1 1 0,0-1 0,0 1 0,-1 0 0,1-1 0,-1 1 0,1 0 0,-1-1 0,0 1 0,0 0 0,1-1 0,-1 1 0,-1 2 0,0 6 0,0 0 0,-1 0 0,-1-1 0,1 1 0,-1-1 0,-5 11 0,-14 26 0,-33 51 0,37-69 0,1 1 0,2 0 0,1 1 0,1 1 0,-13 47 0,25-74 0,0-1 0,0 1 0,1 0 0,-1-1 0,1 1 0,0 0 0,0 0 0,0-1 0,1 1 0,-1 0 0,1-1 0,0 1 0,0 0 0,0-1 0,1 1 0,-1-1 0,1 0 0,0 1 0,0-1 0,0 0 0,3 3 0,-1-2 0,0-1 0,1 1 0,0-1 0,0 0 0,0 0 0,0-1 0,0 0 0,0 0 0,1 0 0,-1 0 0,1-1 0,-1 0 0,9 1 0,6 0 0,0-1 0,0-1 0,0 0 0,1-2 0,30-6 0,101-33 0,-33 8 0,-88 26 0,0 1 0,-1-1 0,0-2 0,-1-1 0,39-18 0,-61 24 0,1 0 0,-1-1 0,0 0 0,0 0 0,0 0 0,-1-1 0,0 0 0,0-1 0,-1 1 0,1-1 0,-1 0 0,-1-1 0,1 1 0,-1-1 0,-1 0 0,0 1 0,0-2 0,0 1 0,-1 0 0,2-14 0,-2-3 0,-1 1 0,-1-1 0,-1 1 0,-2-1 0,0 1 0,-1-1 0,-2 1 0,0 1 0,-2-1 0,-17-35 0,24 56 0,-2-4 0,0-1 0,0 1 0,0-1 0,1 0 0,-1-10 0,2 17 0,1 0 0,0-1 0,0 1 0,0 0 0,0 0 0,1 0 0,-1 0 0,0 0 0,0 0 0,1 0 0,-1 0 0,0 0 0,1 0 0,-1 0 0,1 0 0,-1 0 0,1 0 0,0 0 0,1-1 0,-1 1 0,1 0 0,-1 1 0,0-1 0,1 1 0,0-1 0,-1 1 0,1-1 0,-1 1 0,1 0 0,-1 0 0,1 0 0,0 0 0,-1 0 0,1 0 0,-1 0 0,1 0 0,0 1 0,1-1 0,76 23 0,-60-17 0,0 0 0,0-1 0,1 0 0,35 2 0,-53-7 0,0 0 0,1 0 0,-1 0 0,0 0 0,0 0 0,0 0 0,1 0 0,-1-1 0,0 1 0,0-1 0,0 0 0,0 1 0,0-1 0,0 0 0,0 0 0,0 0 0,0-1 0,0 1 0,-1 0 0,1-1 0,-1 1 0,1-1 0,-1 0 0,1 1 0,-1-1 0,0 0 0,1 0 0,-1 0 0,0 0 0,-1 0 0,1 0 0,0 0 0,0 0 0,-1 0 0,1 0 0,-1 0 0,0-1 0,0 1 0,0 0 0,0 0 0,0 0 0,0-1 0,0 1 0,-1 0 0,1 0 0,-1 0 0,0 0 0,1 0 0,-1 0 0,0 0 0,0 0 0,0 0 0,-1 0 0,1 0 0,-3-2 0,-42-55 0,-2 2 0,-82-73 0,126 127 0,4 2-14,-51-43 150,47 42-260,0-1 0,0 0 0,0 1 0,-1 0 0,1 0 0,-1 1 0,0-1 1,1 1-1,-1 0 0,0 0 0,-6 0 0,-12 3-6702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4:59:07.0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250 192 24575,'3'-9'0,"-1"0"0,1-1 0,1 1 0,0 0 0,0 1 0,1-1 0,0 1 0,0 0 0,1 0 0,0 1 0,0-1 0,1 1 0,0 0 0,15-10 0,-11 10 0,1 0 0,0 1 0,1 0 0,0 1 0,0 1 0,0 0 0,0 0 0,0 1 0,28-2 0,-3 1 0,0 2 0,0 1 0,1 1 0,-1 3 0,49 8 0,-75-7 0,-1 0 0,1 0 0,-1 1 0,0 0 0,0 1 0,-1 0 0,1 1 0,-1 0 0,-1 1 0,0 0 0,0 1 0,0-1 0,-1 1 0,0 1 0,-1 0 0,11 19 0,-12-17 0,0 0 0,-1 1 0,0 0 0,-1-1 0,0 2 0,-1-1 0,-1 0 0,0 0 0,-1 1 0,0 0 0,-1-1 0,0 1 0,-2-1 0,1 1 0,-5 15 0,2-17 0,-1 0 0,0 0 0,-1 0 0,0 0 0,-1-1 0,0 0 0,-1-1 0,0 0 0,0 0 0,-2 0 0,1-1 0,-1 0 0,0-1 0,0 0 0,-14 7 0,1-1 0,-1-2 0,0 0 0,-1-1 0,-1-1 0,1-2 0,-37 8 0,13-7 0,-1-3 0,1-1 0,-1-3 0,1-2 0,-81-10 0,114 7 0,0 0 0,1-1 0,0 0 0,0-2 0,0 0 0,1 0 0,-1-1 0,2-1 0,-1-1 0,1 0 0,0 0 0,-11-12 0,18 16 0,1-1 0,0 1 0,1-1 0,-1 0 0,1 0 0,1-1 0,-1 1 0,1-1 0,0 0 0,0 1 0,1-1 0,0-1 0,0 1 0,0 0 0,1 0 0,1-1 0,-1 1 0,1-1 0,0 1 0,1 0 0,0-1 0,0 1 0,0 0 0,1-1 0,0 1 0,0 0 0,6-10 0,-2 6 11,0 0 0,0 1 0,1 0 0,0 0 0,1 1 0,0 0-1,1 0 1,-1 1 0,2 0 0,9-6 0,4-1-382,1 0-1,1 2 1,31-12 0,-3 4-6455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4:59:11.1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194 46 24575,'-1'10'0,"1"1"0,-2-1 0,1 1 0,-2-1 0,1 1 0,-2-1 0,-5 13 0,-5 7 0,-19 29 0,3-7 0,18-30 0,-15 28 0,-22 59 0,48-106 0,0-1 0,0 0 0,0 0 0,0 0 0,1 1 0,-1-1 0,1 0 0,0 1 0,-1-1 0,1 1 0,0-1 0,1 0 0,-1 1 0,0-1 0,1 0 0,-1 1 0,1-1 0,1 4 0,0-4 0,-1-1 0,0 0 0,1 0 0,-1 0 0,1 0 0,0 0 0,-1 0 0,1 0 0,0 0 0,-1-1 0,1 1 0,0-1 0,0 1 0,0-1 0,-1 0 0,1 0 0,0 0 0,0 0 0,0 0 0,0 0 0,-1 0 0,1 0 0,0-1 0,2 0 0,7-1 0,1-1 0,-1-1 0,0 0 0,0 0 0,0-1 0,14-9 0,59-44 0,-9 5 0,-73 52 0,-1 1 0,0-1 0,1 0 0,-1 0 0,1 1 0,-1-1 0,1 0 0,-1 1 0,1 0 0,-1-1 0,1 1 0,-1 0 0,1 0 0,0 0 0,-1 0 0,1 0 0,0 0 0,1 0 0,-2 1 0,0-1 0,0 1 0,0 0 0,0-1 0,0 1 0,-1 0 0,1 0 0,0-1 0,0 1 0,0 0 0,-1 0 0,1 0 0,0 0 0,-1 0 0,1 0 0,-1 0 0,1 0 0,-1 0 0,1 2 0,0 4 0,1 1 0,-1 0 0,-1 0 0,1 0 0,-2 13 0,-5 25 0,-1-1 0,-2 0 0,-18 50 0,15-59 0,2 1 0,1 1 0,2-1 0,2 1 0,-1 52 0,6-87 0,0-1 0,0 1 0,1 0 0,-1-1 0,1 1 0,0 0 0,0-1 0,0 1 0,0-1 0,0 1 0,0-1 0,1 0 0,-1 1 0,1-1 0,0 0 0,-1 0 0,1 0 0,0 0 0,0 0 0,0-1 0,1 1 0,-1 0 0,0-1 0,0 0 0,1 1 0,-1-1 0,1 0 0,0 0 0,-1-1 0,6 2 0,6 0 0,1 0 0,-1-1 0,1-1 0,24-2 0,-18 0 0,195-21 0,-142 13 0,104-21 0,-174 30 0,1 0 0,-1-1 0,1 1 0,-1-1 0,0 0 0,0 0 0,0 0 0,0 0 0,0-1 0,-1 1 0,1-1 0,-1 0 0,0 0 0,1-1 0,-1 1 0,-1-1 0,1 1 0,0-1 0,-1 0 0,0 0 0,0 0 0,0 0 0,-1 0 0,1-1 0,-1 1 0,1-7 0,2-11 0,-2 1 0,0-1 0,-2 0 0,-2-29 0,0 15 0,3-29 0,0 38 0,-1 0 0,-1-1 0,-1 1 0,-10-44 0,9 62 0,-11-48 0,13 53 0,1 0 0,-1 0 0,1 0 0,0 0 0,0 0 0,0 0 0,1 0 0,-1 0 0,1 1 0,0-1 0,2-6 0,-2 9 0,0 0 0,-1 0 0,1 0 0,0 0 0,0 0 0,0 0 0,0 0 0,0 1 0,0-1 0,0 0 0,1 1 0,-1-1 0,0 1 0,0-1 0,0 1 0,1-1 0,-1 1 0,0 0 0,0 0 0,1 0 0,-1 0 0,0 0 0,1 0 0,-1 0 0,0 0 0,0 0 0,1 0 0,-1 1 0,1 0 0,40 14 0,-38-13 0,14 6 0,0-1 0,0 0 0,1-1 0,0-1 0,0-1 0,0-1 0,0 0 0,1-1 0,28-2 0,-46 0 0,1 0 0,-1 0 0,1 0 0,-1-1 0,1 1 0,-1-1 0,1 1 0,-1-1 0,0 0 0,1 0 0,-1 0 0,0 0 0,0-1 0,0 1 0,0 0 0,0-1 0,0 0 0,0 1 0,0-1 0,-1 0 0,1 0 0,-1 0 0,1 0 0,-1 0 0,0 0 0,0 0 0,0-1 0,0 1 0,0 0 0,0-1 0,-1 1 0,1-1 0,-1 1 0,0-1 0,1 1 0,-1-5 0,-1 1 0,0 0 0,0-1 0,0 1 0,-1 0 0,0 0 0,0 0 0,0 0 0,-1 0 0,0 1 0,0-1 0,0 1 0,-1 0 0,-5-7 0,-20-16 0,-2 1 0,-1 2 0,0 1 0,-54-29 0,11 5 0,69 44-227,-1 0-1,1 0 1,-1 1-1,1-1 1,-13-3-1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5:27:03.2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306 143 24575,'34'-23'0,"0"1"0,68-31 0,-82 45 0,0 0 0,0 1 0,1 2 0,0 0 0,0 1 0,1 0 0,21 1 0,-32 3 0,-1 0 0,0 1 0,0 1 0,0-1 0,1 2 0,-2-1 0,1 1 0,0 1 0,-1 0 0,1 0 0,-1 1 0,0 0 0,-1 0 0,16 14 0,-13-9 0,-1 0 0,0 1 0,-1 1 0,-1-1 0,1 1 0,-2 1 0,0 0 0,0 0 0,8 25 0,-8-18 0,-2 0 0,0 1 0,-1 0 0,-1-1 0,-1 1 0,-1 0 0,0 0 0,-2 0 0,-1 0 0,0 0 0,-2 0 0,0 0 0,-1-1 0,-14 36 0,10-39 0,-1-1 0,0 0 0,-1-1 0,-1 0 0,0 0 0,-1-1 0,0-1 0,-1-1 0,-1 1 0,0-2 0,-31 18 0,24-17 0,0-2 0,-1 0 0,0-1 0,-1-1 0,1-1 0,-1-2 0,-1 0 0,-41 2 0,49-7 0,-1 0 0,1-2 0,-1 0 0,1-1 0,0-1 0,0-1 0,0 0 0,1-1 0,0-1 0,0 0 0,0-1 0,1-1 0,0-1 0,-16-13 0,9 5 0,1-1 0,0-2 0,2 0 0,0-1 0,1 0 0,2-2 0,-27-48 0,38 61 0,0 0 0,0 0 0,1 0 0,0 0 0,1-1 0,1 1 0,-1-1 0,2 0 0,-1-20 0,3 22 0,0 1 0,1-1 0,-1 1 0,2 0 0,0 0 0,0 0 0,0 0 0,1 0 0,0 1 0,1-1 0,0 1 0,9-11 0,6-5-151,1 1-1,2 2 0,0 0 0,1 1 1,0 1-1,2 2 0,0 0 1,56-25-1,-23 18-6674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5:27:05.0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225 1 24575,'-2'1'0,"-1"-1"0,1 1 0,-1 1 0,1-1 0,0 0 0,0 0 0,0 1 0,0-1 0,0 1 0,0 0 0,0 0 0,0 0 0,0-1 0,1 2 0,-3 2 0,-3 4 0,-91 102 0,82-91 0,1 1 0,2 0 0,-22 42 0,34-61 0,0 0 0,1 0 0,-1 0 0,0 0 0,1 0 0,-1 0 0,1 0 0,0 0 0,0 0 0,-1 0 0,1 0 0,1 0 0,-1 0 0,0 0 0,0 0 0,1 1 0,-1-1 0,1 0 0,1 2 0,-1-2 0,0-1 0,0 0 0,0 0 0,0 0 0,1 0 0,-1 0 0,0 0 0,1 0 0,-1 0 0,0 0 0,1-1 0,-1 1 0,1-1 0,-1 1 0,1-1 0,0 1 0,-1-1 0,1 0 0,-1 0 0,1 0 0,0 0 0,-1 0 0,1 0 0,-1 0 0,3-1 0,13-3 0,0 0 0,-1-1 0,1-1 0,-1-1 0,0 0 0,23-15 0,-20 11 0,0 1 0,2 0 0,24-7 0,-43 16 0,0 0 0,0 1 0,0-1 0,0 1 0,0 0 0,0-1 0,0 1 0,0 0 0,0 0 0,0 0 0,0 0 0,0 1 0,0-1 0,0 1 0,0-1 0,0 1 0,0-1 0,-1 1 0,4 2 0,-3-2 0,-1 1 0,0-1 0,0 0 0,0 1 0,0-1 0,0 1 0,0 0 0,0-1 0,0 1 0,0 0 0,-1 0 0,1-1 0,-1 1 0,0 0 0,1 0 0,-1 0 0,0 2 0,0 6 0,-1 1 0,0-1 0,0 1 0,-1-1 0,-1 0 0,-3 11 0,-17 44 0,-18 61 0,37-109 0,1-1 0,1 1 0,0 0 0,1 0 0,2 31 0,0-45 0,-1 0 0,1 0 0,-1 0 0,1-1 0,0 1 0,0 0 0,0 0 0,1 0 0,-1-1 0,1 1 0,-1 0 0,1-1 0,0 0 0,0 1 0,0-1 0,0 0 0,1 0 0,-1 0 0,0 0 0,1-1 0,0 1 0,-1-1 0,1 1 0,0-1 0,0 0 0,-1 0 0,1 0 0,0 0 0,0-1 0,0 1 0,0-1 0,6 0 0,9 1 0,0-2 0,-1 0 0,1-1 0,24-6 0,-33 7 0,74-11 0,0 4 0,138 5 0,-216 3 0,0 0 0,0 0 0,0 0 0,0-1 0,0 0 0,0 0 0,0 0 0,0-1 0,8-3 0,-11 4 0,0-1 0,0 0 0,1 1 0,-1-1 0,0 0 0,-1 0 0,1 0 0,0-1 0,-1 1 0,1 0 0,-1-1 0,1 1 0,-1 0 0,0-1 0,0 0 0,0 1 0,-1-1 0,1 0 0,0-4 0,2-21 0,-2-1 0,0 0 0,-5-33 0,1-3 0,-11-50 0,14 114 0,0 1 0,0-1 0,0 0 0,0 1 0,0-1 0,0 0 0,1 1 0,-1-1 0,0 0 0,0 0 0,0 1 0,1-1 0,-1 1 0,0-1 0,1 0 0,-1 1 0,1-1 0,-1 1 0,1-1 0,-1 1 0,1-1 0,-1 1 0,1-1 0,-1 1 0,1-1 0,-1 1 0,1 0 0,0-1 0,-1 1 0,1 0 0,0 0 0,-1-1 0,1 1 0,0 0 0,-1 0 0,1 0 0,0 0 0,0 0 0,-1 0 0,1 0 0,0 0 0,-1 0 0,1 0 0,0 0 0,0 1 0,-1-1 0,1 0 0,-1 0 0,1 1 0,0-1 0,-1 0 0,2 2 0,39 20 0,-37-19 0,16 11 0,1-1 0,0 0 0,1-2 0,1-1 0,-1-1 0,2 0 0,37 8 0,-58-17 0,-1 0 0,0 1 0,0-1 0,0 0 0,0 0 0,1 0 0,-1-1 0,0 1 0,0 0 0,0-1 0,0 1 0,0-1 0,0 0 0,0 0 0,0 0 0,0 0 0,0 0 0,0 0 0,0 0 0,-1-1 0,3-1 0,-1 0 0,-1 0 0,0-1 0,0 1 0,0 0 0,-1-1 0,1 1 0,-1-1 0,0 1 0,0-1 0,0 0 0,0-5 0,0-6 0,0 1 0,-2 0 0,1-1 0,-2 1 0,-4-23 0,-2 10-195,-1 0 0,-1 0 0,-1 1 0,-1 1 0,-2 0 0,-23-33 0,19 32-6631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5:27:06.1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283 1 24575,'33'495'0,"-33"3"0,-3-216 0,5-233 0,0-34 0,-1 0 0,-1 0 0,-1 0 0,0 0 0,0 0 0,-7 23 0,8-37 0,-1 0 0,1 0 0,0 0 0,-1 0 0,1 0 0,-1-1 0,0 1 0,1 0 0,-1 0 0,0 0 0,1-1 0,-1 1 0,0 0 0,0-1 0,0 1 0,1 0 0,-1-1 0,0 1 0,0-1 0,0 0 0,0 1 0,0-1 0,0 0 0,0 1 0,0-1 0,0 0 0,0 0 0,0 0 0,0 0 0,0 0 0,0 0 0,0 0 0,0-1 0,0 1 0,0 0 0,0 0 0,0-1 0,0 1 0,0-1 0,0 1 0,0-1 0,0 1 0,0-1 0,0 1 0,1-1 0,-2-1 0,-6-3 0,1-1 0,1 1 0,-1-2 0,-5-6 0,-199-243 0,209 255 0,1-1 0,0 1 0,0-1 0,-1 1 0,1-1 0,0 1 0,0-1 0,0 0 0,1 1 0,-1-1 0,0 0 0,1 0 0,-1 0 0,1 1 0,-1-1 0,1 0 0,0 0 0,0 0 0,0-3 0,0 4 0,1 1 0,-1-1 0,0 0 0,1 1 0,-1-1 0,0 1 0,1-1 0,-1 1 0,1-1 0,-1 1 0,1-1 0,-1 1 0,1-1 0,-1 1 0,1 0 0,-1-1 0,1 1 0,-1 0 0,1-1 0,0 1 0,0 0 0,26 1 0,-14 2 0,1 2 0,-1 0 0,0 0 0,0 2 0,-1-1 0,0 1 0,20 16 0,76 74 0,-31-25 0,-76-72 0,8 9 0,1-1 0,0 0 0,1-1 0,0 0 0,17 7 0,-25-12 0,0-1 0,0-1 0,0 1 0,0 0 0,0-1 0,0 1 0,0-1 0,0 0 0,0 0 0,0 0 0,0-1 0,0 1 0,0-1 0,0 1 0,0-1 0,0 0 0,0 0 0,0-1 0,0 1 0,0 0 0,-1-1 0,1 0 0,-1 1 0,1-1 0,-1 0 0,0-1 0,0 1 0,3-3 0,12-18 0,-1 0 0,-1-1 0,0-1 0,-2-1 0,14-38 0,-12 27 0,40-67 0,-34 71-1365,-4 5-5461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5:27:09.3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24575,'59'83'0,"3"-2"0,3-3 0,4-3 0,130 109 0,454 305 0,-191-153 0,-405-291 0,-2 3 0,-1 2 0,69 86 0,-121-135 0,4 7 0,-1-1 0,0 1 0,0 0 0,4 9 0,-8-17 0,-1 2 0,1-1 0,0 0 0,-1 0 0,0 0 0,1 0 0,-1 0 0,0 0 0,1 0 0,-1 1 0,0-1 0,0 0 0,0 0 0,0 0 0,0 1 0,0-1 0,0 0 0,-1 0 0,1 0 0,0 0 0,-1 0 0,1 1 0,-1-1 0,1 0 0,-1 0 0,1 0 0,-1 0 0,0 0 0,1 0 0,-1-1 0,0 1 0,0 0 0,0 0 0,0 0 0,0-1 0,0 1 0,0 0 0,0-1 0,0 1 0,0-1 0,-2 1 0,-12 3 0,-1-2 0,0 0 0,0 0 0,0-2 0,0 0 0,-23-3 0,-1 1 0,-234-4 0,271 7 0,13 3 0,19 3 0,324 36 0,-341-42 0,1 0 0,0 0 0,0-2 0,0 1 0,13-4 0,-23 4 0,0-1 0,0 0 0,0 0 0,0 0 0,0 0 0,0-1 0,0 1 0,0-1 0,0 0 0,-1 0 0,1 0 0,-1 0 0,1 0 0,-1 0 0,0-1 0,0 1 0,0-1 0,0 0 0,0 0 0,0 1 0,-1-1 0,0 0 0,1 0 0,0-6 0,1-4 1,-1 0 0,0 0-1,-1 0 1,0 0 0,-1 0-1,-2-15 1,-17-78 16,3 17-1404,13 62-5439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4:56:31.2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263 0 24575,'8'20'0,"-2"0"0,0 0 0,-1 1 0,-1 0 0,1 22 0,0-8 0,19 259 0,-25 1 0,0-166 0,1-121 0,0 1 0,-1 0 0,0 0 0,0-1 0,-1 1 0,-4 14 0,6-22 0,-1 1 0,0-1 0,0 0 0,0 1 0,1-1 0,-1 0 0,0 1 0,-1-1 0,1 0 0,0 0 0,0 0 0,0 0 0,-1 0 0,1 0 0,0 0 0,-1 0 0,-1 0 0,0 0 0,1-1 0,-1 0 0,1 0 0,0 1 0,-1-2 0,1 1 0,-1 0 0,1 0 0,0-1 0,-1 1 0,1-1 0,0 0 0,-1 0 0,1 1 0,-3-3 0,-7-4 0,0 0 0,0-1 0,1 0 0,0-1 0,0 0 0,-17-21 0,-52-71 0,70 88 0,-44-63 0,45 67 0,8 16 0,9 19 0,3-1 0,1-2 0,1 1 0,1-2 0,27 34 0,-30-42 0,1 0 0,1-1 0,0 0 0,1-1 0,0-1 0,1 0 0,28 15 0,-36-23-5,0 0-1,1 0 0,-1-1 0,1 0 1,0 0-1,-1 0 0,1-1 0,0 0 1,0-1-1,0 0 0,0 0 0,0-1 1,13-2-1,-9-1 28,-1 1 0,1-2 1,-1 1-1,0-2 0,0 1 0,-1-2 1,1 1-1,9-9 0,11-13-319,-2 0 0,-1-2 0,-1-1 0,26-41 0,-26 34-6529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5:27:45.6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56 24575,'41'0'0,"24"0"0,17 0 0,9 0 0,4 0 0,8 0 0,1 0 0,-2-5 0,-2-2 0,-8 0 0,-10-3 0,-8-1 0,-12 2 0,-11 3 0,-9 6 0,-12 5-8191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5:27:46.0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0 24575,'-11'41'0,"-3"29"0,1 14 0,2 6 0,4 5 0,-3-4 0,1-2 0,1-6 0,3-7 0,2-11 0,1-17-8191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5:27:46.4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389 0 24575,'-24'1'0,"0"0"0,1 2 0,-1 0 0,0 2 0,1 0 0,0 2 0,-37 15 0,49-17 0,0 0 0,1 1 0,-1 0 0,1 1 0,1 0 0,-1 0 0,1 1 0,1 0 0,-1 1 0,1 0 0,1 0 0,0 1 0,0 0 0,1 0 0,0 1 0,0-1 0,-4 15 0,8-18 0,0-1 0,1 1 0,-1 0 0,2 0 0,-1 1 0,1-1 0,0 0 0,0 0 0,1 0 0,0 0 0,0 0 0,0 0 0,1 0 0,5 11 0,-3-9 0,0-1 0,1 0 0,0 1 0,1-2 0,0 1 0,0-1 0,1 0 0,0 0 0,0 0 0,9 5 0,-6-4 0,1-1 0,0 0 0,1-1 0,-1 0 0,1-1 0,1-1 0,-1 0 0,0 0 0,1-1 0,0-1 0,0 0 0,0 0 0,0-2 0,0 1 0,0-2 0,18-2 0,-17-1 0,1 0 0,-2-1 0,1-1 0,-1 0 0,1-1 0,-2 0 0,1-1 0,-1 0 0,0-1 0,-1-1 0,17-17 0,-14 11 0,0 0 0,-2 0 0,0-2 0,0 0 0,-2 0 0,0 0 0,11-33 0,-19 46 0,0-1 0,0 1 0,-1 0 0,0 0 0,0-1 0,0 1 0,-1 0 0,0-1 0,0 1 0,0-1 0,-1 1 0,0 0 0,0-1 0,0 1 0,-2-6 0,0 7 0,1-1 0,-1 1 0,1 0 0,-1 0 0,-1 1 0,1-1 0,0 0 0,-1 1 0,0 0 0,0 0 0,0 0 0,0 0 0,0 1 0,0 0 0,-1 0 0,1 0 0,-5-2 0,-10-1-114,1 0 1,-1 0-1,1 2 0,-1 1 0,0 0 1,0 1-1,0 1 0,-1 1 0,1 0 1,0 2-1,-35 8 0,13 4-6712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5:27:46.9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0 24575,'0'26'0,"0"24"0,0 18 0,-5 14 0,-2 8 0,1 5 0,-4 0 0,-1 1 0,2-2 0,-2-5 0,0-8 0,2-13 0,3-13 0,2-15-8191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5:27:47.3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51 24575,'42'-14'0,"0"2"0,52-8 0,-80 18 0,-1 1 0,0 0 0,0 0 0,1 2 0,-1-1 0,0 2 0,1 0 0,-1 0 0,0 1 0,0 1 0,18 8 0,-26-10 0,1 1 0,-1 0 0,0 0 0,0 1 0,-1-1 0,1 1 0,-1 0 0,0 1 0,0-1 0,0 1 0,0 0 0,-1 0 0,0 0 0,0 0 0,0 0 0,-1 1 0,0-1 0,0 1 0,0-1 0,-1 1 0,1 0 0,-1 0 0,-1 0 0,1 0 0,-1 0 0,0 0 0,0 0 0,-1 0 0,0 0 0,-3 10 0,1-5 0,0 0 0,-1 0 0,0 0 0,-1-1 0,0 1 0,-1-1 0,0-1 0,0 1 0,-1-1 0,-1 0 0,1 0 0,-1-1 0,-1 0 0,0-1 0,-11 8 0,9-9-91,0 0 0,-1-1 0,1 0 0,-1-1 0,0 0 0,0-1 0,0 0 0,-1-1 0,1-1 0,-1 1 0,1-2 0,-1 0 0,1-1 0,-16-2 0,-1-4-6735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5:27:47.9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208 0 24575,'-24'169'0,"-70"255"0,62-329 0,14-42 0,-19 83 0,37-133 0,-1-1 0,1 0 0,-1 1 0,1-1 0,0 0 0,0 1 0,0-1 0,0 0 0,0 1 0,1-1 0,-1 0 0,1 1 0,-1-1 0,1 0 0,0 1 0,0-1 0,0 0 0,0 0 0,0 0 0,1 0 0,-1 0 0,1 0 0,2 2 0,-1-2 0,1 1 0,0-1 0,0-1 0,0 1 0,0-1 0,0 1 0,0-1 0,0 0 0,0 0 0,0-1 0,1 1 0,5-1 0,219-6 0,-89 0 0,101-15-551,-207 17-263,-1 1-6012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5:27:48.4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190 125 24575,'33'5'0,"0"-2"0,46-2 0,-70-1 0,1-1 0,-1 0 0,1 0 0,-1-1 0,1 0 0,-1-1 0,0 0 0,0 0 0,0-1 0,0 0 0,-1-1 0,14-9 0,-20 13 0,0-1 0,0 0 0,0 0 0,0 0 0,-1 0 0,1 0 0,-1-1 0,1 1 0,-1 0 0,0-1 0,0 1 0,0-1 0,0 1 0,0-1 0,0 1 0,0-6 0,-1 7 0,0-1 0,-1 1 0,1-1 0,0 0 0,-1 1 0,1-1 0,-1 1 0,1-1 0,-1 1 0,0 0 0,0-1 0,0 1 0,0-1 0,0 1 0,0 0 0,0 0 0,0 0 0,0 0 0,0 0 0,-1 0 0,1 0 0,0 0 0,-1 0 0,1 0 0,-1 1 0,1-1 0,-1 1 0,-2-2 0,-10-1 0,0 0 0,1 0 0,-1 1 0,0 1 0,0 0 0,-1 1 0,1 1 0,0 0 0,0 1 0,1 0 0,-1 1 0,-18 7 0,12-4 0,0 2 0,1 1 0,0 0 0,1 1 0,0 1 0,0 1 0,-26 22 0,36-25 0,0-1 0,0 1 0,1 1 0,0-1 0,0 1 0,1 0 0,0 1 0,1 0 0,1 0 0,-1 0 0,2 0 0,-5 22 0,7-27 0,0 0 0,0 0 0,1 0 0,0 0 0,0 0 0,0 0 0,1 0 0,0 0 0,0 0 0,1 0 0,-1 0 0,1-1 0,1 1 0,-1-1 0,1 1 0,0-1 0,0 0 0,0 0 0,1 0 0,0 0 0,0-1 0,0 0 0,0 1 0,1-1 0,0-1 0,8 6 0,2-1 0,0-1 0,0-1 0,0-1 0,1 0 0,-1-1 0,1-1 0,0 0 0,24 0 0,3-1 0,0-3 0,43-5 0,-51 1-682,45-11-1,-34 3-6143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5:27:48.8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46 24575,'-1'51'0,"3"73"0,-1-105 0,1-1 0,1 1 0,1-1 0,9 26 0,-11-39 0,0 0 0,0-1 0,0 1 0,0-1 0,1 0 0,0 0 0,0 0 0,0 0 0,0 0 0,7 5 0,-8-8 0,0 1 0,0-1 0,0 0 0,0 0 0,0 0 0,1 0 0,-1 0 0,0 0 0,1-1 0,-1 1 0,1-1 0,-1 0 0,0 1 0,1-1 0,-1 0 0,1-1 0,-1 1 0,1 0 0,-1-1 0,0 1 0,1-1 0,-1 0 0,4-1 0,4-3 0,0-1 0,-1 0 0,0 0 0,0-1 0,0 0 0,-1-1 0,0 0 0,-1 0 0,11-15 0,7-13 0,22-42 0,-35 57 0,72-127-1365,-65 118-5461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5:27:49.2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34 176 24575,'47'-14'0,"-11"3"0,39-17 0,-66 25 0,-1-1 0,0-1 0,0 1 0,-1-1 0,1-1 0,-1 1 0,0-1 0,-1 0 0,1-1 0,5-7 0,-11 13 0,-1 0 0,1 1 0,0-1 0,0 0 0,-1-1 0,1 1 0,0 0 0,-1 0 0,1 0 0,-1 0 0,1 0 0,-1-1 0,0 1 0,1 0 0,-1 0 0,0 0 0,0-1 0,0 1 0,0 0 0,0 0 0,0-1 0,0 1 0,-1 0 0,1 0 0,0-1 0,-1 1 0,1 0 0,-1 0 0,1 0 0,-1 0 0,1 0 0,-1 0 0,0 0 0,0 0 0,1 0 0,-1 0 0,0 0 0,0 0 0,0 0 0,0 0 0,-2 0 0,0-1 0,-1 0 0,0 1 0,1-1 0,-1 1 0,0 0 0,0 0 0,0 0 0,0 1 0,0-1 0,0 1 0,-7 1 0,1 0 0,1 2 0,-1-1 0,1 1 0,0 1 0,0-1 0,0 2 0,0-1 0,0 1 0,1 0 0,0 1 0,0 0 0,1 1 0,-11 11 0,8-8 0,1 0 0,0 1 0,0 0 0,1 1 0,1 0 0,0 0 0,1 1 0,0-1 0,-4 15 0,8-23 0,1 0 0,0 0 0,0 0 0,1 1 0,-1-1 0,1 0 0,0 0 0,0 0 0,0 1 0,0-1 0,1 0 0,0 0 0,0 0 0,0 0 0,0 0 0,0 0 0,1 0 0,0 0 0,0 0 0,3 3 0,-2-3 0,1 0 0,0-1 0,0 0 0,0 0 0,0 0 0,0 0 0,1-1 0,-1 1 0,1-1 0,0 0 0,0-1 0,0 1 0,0-1 0,0 0 0,0 0 0,7 0 0,11 1-97,1-2-1,0 0 1,-1-1-1,1-2 1,-1 0-1,0-1 1,0-2-1,0 0 1,0-2-1,-1 0 1,-1-1-1,1-2 0,25-16 1,-3 0-6729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5:27:49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 24575,'0'36'0,"0"27"0,0 18 0,0 12 0,0 4 0,-5 2 0,-2-6 0,0-9 0,2-7 0,1-8 0,7-10 0,3-9 0,0-9 0,-1-12-8191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4:56:40.1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217 65 24575,'226'-46'0,"-183"41"0,0 1 0,0 3 0,55 4 0,-86-2 0,1 0 0,0 2 0,-1-1 0,1 1 0,-1 1 0,0 0 0,0 1 0,0 0 0,-1 1 0,0 1 0,0-1 0,0 2 0,-1-1 0,0 1 0,-1 1 0,1 0 0,-2 0 0,1 1 0,-1 0 0,-1 1 0,0-1 0,0 1 0,-1 1 0,-1-1 0,0 1 0,0 0 0,5 24 0,-6-16 0,-1 1 0,-1 0 0,0-1 0,-2 1 0,-1 0 0,0 0 0,-1-1 0,-10 39 0,8-44 0,-1 0 0,-1-1 0,0 1 0,-1-1 0,0-1 0,-1 1 0,-1-2 0,0 1 0,-1-1 0,0 0 0,-1-1 0,-17 15 0,8-11 0,-1 0 0,0-1 0,-1-2 0,0 0 0,-1-1 0,-1-1 0,1-2 0,-1 0 0,-1-1 0,1-2 0,-1 0 0,-27 1 0,33-5 0,-1-1 0,1-1 0,-1-1 0,1 0 0,0-1 0,0-1 0,0-1 0,0-1 0,1-1 0,0 0 0,0-1 0,1-1 0,0-1 0,1 0 0,0-1 0,-17-15 0,17 11 0,1 0 0,0-1 0,1-1 0,1 0 0,1-1 0,0-1 0,1 0 0,1 0 0,1-1 0,1 0 0,-10-36 0,15 44 0,0-1 0,1 1 0,0-1 0,2 1 0,-1-1 0,1 0 0,1 0 0,0 1 0,1-1 0,0 1 0,1-1 0,1 1 0,-1 0 0,2 0 0,0 1 0,0-1 0,1 1 0,1 0 0,0 0 0,0 1 0,12-12 0,-7 10 11,1 1 0,0 0 0,1 1 0,0 1 0,0 0 0,1 1-1,0 0 1,1 1 0,0 1 0,18-5 0,13 0-506,0 1 0,58-4 0,-16 5-6331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5:27:53.1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0 222 24575,'34'-61'0,"-22"38"0,0 1 0,2 0 0,1 0 0,0 2 0,19-20 0,-33 39 0,0 0 0,0 0 0,0 0 0,0 0 0,0 0 0,0 1 0,0-1 0,0 0 0,0 1 0,0-1 0,0 1 0,1-1 0,-1 1 0,0-1 0,0 1 0,0 0 0,1 0 0,-1 0 0,0-1 0,2 1 0,-2 1 0,0-1 0,0 1 0,-1-1 0,1 1 0,0-1 0,0 1 0,0-1 0,-1 1 0,1 0 0,0-1 0,-1 1 0,1 0 0,-1 0 0,1 0 0,-1-1 0,1 1 0,-1 0 0,1 0 0,-1 0 0,1 1 0,1 7 0,0 0 0,0 0 0,-1 0 0,1 12 0,-2-19 0,2 175 0,-25 224 0,14-287 0,7-78-1365,0-7-5461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5:27:53.6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378 55 24575,'-12'-8'0,"0"1"0,-1 0 0,0 1 0,0 1 0,0 0 0,-1 1 0,0 0 0,0 1 0,-17-2 0,25 5 0,0-1 0,1 1 0,-1 1 0,1-1 0,-1 1 0,0 0 0,1 0 0,0 1 0,-1-1 0,1 1 0,-8 4 0,10-4 0,0 1 0,-1-1 0,1 1 0,0 0 0,0 0 0,0 0 0,1 0 0,-1 0 0,1 1 0,-1-1 0,1 1 0,1-1 0,-1 1 0,0 0 0,1 0 0,0 0 0,-2 5 0,2-4 0,1-1 0,-1 1 0,1 0 0,0 0 0,0-1 0,1 1 0,-1 0 0,1 0 0,0-1 0,0 1 0,1 0 0,-1-1 0,1 0 0,0 1 0,4 6 0,5 6 0,1-1 0,22 24 0,-22-27 0,-1 0 0,17 26 0,-24-32 0,-1 0 0,0 0 0,0 1 0,0-1 0,-1 1 0,0 0 0,-1 0 0,1-1 0,-2 1 0,1 0 0,-1 0 0,-1 9 0,1-12 0,-1-1 0,0 1 0,0-1 0,0 0 0,-1 1 0,0-1 0,0 0 0,0 0 0,0 0 0,0 0 0,-1 0 0,0-1 0,1 1 0,-2-1 0,1 0 0,0 0 0,0 0 0,-1 0 0,0 0 0,0-1 0,1 1 0,-7 1 0,2 0-76,-1 0 1,1-1-1,-1-1 0,1 1 0,-1-2 0,0 1 0,0-1 0,0 0 1,0-1-1,0 0 0,0 0 0,0-1 0,0 0 0,0-1 1,1 0-1,-1 0 0,-14-7 0,1-5-6750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5:27:54.0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 24575,'30'0'0,"22"0"0,6 0 0,-2 0 0,-4 0 0,-7 0 0,-5-5 0,-5-2 0,-9 0-8191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5:27:54.3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24575,'0'41'0,"0"24"0,0 11 0,0 3 0,0 4 0,0-3 0,0-9 0,0-17-8191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5:27:55.0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625 22 24575,'-15'-5'0,"0"1"0,-1 0 0,1 1 0,-1 0 0,-28 0 0,36 4 0,0-1 0,0 1 0,0 1 0,1-1 0,-1 1 0,0 1 0,0-1 0,1 1 0,0 0 0,-1 1 0,1 0 0,1 0 0,-9 6 0,3 1 0,1-1 0,0 1 0,0 1 0,1 0 0,1 1 0,0 0 0,1 0 0,0 0 0,1 1 0,0 1 0,1-1 0,1 1 0,0 0 0,1 0 0,1 0 0,0 1 0,0 21 0,3-33 0,0 0 0,0 0 0,0 0 0,0 0 0,1 0 0,0-1 0,0 1 0,0 0 0,0 0 0,0-1 0,1 1 0,0-1 0,0 1 0,0-1 0,0 0 0,0 0 0,3 4 0,-2-5 0,-1 0 0,0-1 0,1 1 0,0 0 0,-1-1 0,1 0 0,0 1 0,0-1 0,-1 0 0,1-1 0,0 1 0,0 0 0,0-1 0,0 1 0,0-1 0,0 0 0,0 0 0,0-1 0,0 1 0,0 0 0,0-1 0,5-1 0,3-2 0,1 0 0,-1-1 0,0 0 0,-1-1 0,1 0 0,11-8 0,57-52 0,-5 4 0,-72 61 0,0-1 0,1 0 0,-1 1 0,1 0 0,0-1 0,-1 1 0,1 0 0,5-1 0,-7 2 0,0 0 0,0 0 0,1 0 0,-1 0 0,0 0 0,0 0 0,0 0 0,0 1 0,0-1 0,0 0 0,0 0 0,0 1 0,0-1 0,0 1 0,0-1 0,0 1 0,1 1 0,0 0 0,0 1 0,0 0 0,0 0 0,0 0 0,-1 0 0,1 0 0,-1 0 0,0 1 0,0-1 0,0 0 0,-1 1 0,1-1 0,-1 0 0,1 4 0,0 13 0,-1 0 0,-1-1 0,-1 1 0,-1-1 0,0 1 0,-1-1 0,-1 0 0,-1-1 0,-1 1 0,0-1 0,-2 0 0,-11 19 0,1-6 0,-1-1 0,-1-1 0,-2-1 0,-1-1 0,-48 43 0,55-55 0,0-1 0,-1-1 0,-1 0 0,0-1 0,0-1 0,-1-1 0,-1-1 0,0-1 0,0-1 0,0 0 0,-23 3 0,38-10-52,-1 1-1,1-2 1,0 1-1,0-1 1,0 0-1,0 0 1,0 0-1,0-1 1,0 0-1,0 0 1,1-1-1,-1 1 1,1-1-1,0 0 1,-1-1-1,1 1 1,1-1-1,-1 0 1,1-1-1,-1 1 1,1-1-1,0 0 0,1 1 1,-1-2-1,-2-5 1,-14-26-6774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5:27:55.6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89 24575,'70'2'0,"-39"0"0,-1-1 0,1-2 0,-1-1 0,0-2 0,31-6 0,-58 9 0,1 0 0,-1-1 0,0 1 0,0-1 0,0 0 0,1 1 0,-2-2 0,1 1 0,0 0 0,5-5 0,-8 6 0,1 0 0,-1 0 0,1 1 0,-1-1 0,1 0 0,-1 0 0,1 0 0,-1 0 0,0 0 0,0 1 0,1-1 0,-1 0 0,0 0 0,0 0 0,0 0 0,0 0 0,0 0 0,0 0 0,0 0 0,0 0 0,-1 0 0,1 0 0,0 1 0,0-1 0,-1 0 0,1 0 0,-1 0 0,1 0 0,-1 1 0,1-1 0,-1 0 0,1 0 0,-1 1 0,0-1 0,1 0 0,-1 1 0,0-1 0,0 1 0,1-1 0,-1 1 0,0-1 0,0 1 0,0 0 0,0-1 0,-1 1 0,-5-4 0,-1 1 0,1 1 0,-1 0 0,0 0 0,0 0 0,0 1 0,0 0 0,0 0 0,0 1 0,0 0 0,0 1 0,0 0 0,0 0 0,0 0 0,0 1 0,0 1 0,0-1 0,1 1 0,-1 0 0,1 1 0,-7 4 0,6-4 0,1 1 0,0-1 0,0 1 0,1 0 0,-1 1 0,1 0 0,0 0 0,0 0 0,1 0 0,0 1 0,0 0 0,1 0 0,0 1 0,0-1 0,0 1 0,1 0 0,0 0 0,1 0 0,0 0 0,-2 11 0,4-14 0,0-1 0,0 0 0,0 0 0,1 0 0,-1 0 0,1 0 0,0 0 0,0 0 0,0 0 0,1 0 0,-1 0 0,1-1 0,0 1 0,0-1 0,0 1 0,4 3 0,-2-2 0,1-1 0,0 0 0,-1 0 0,1-1 0,0 1 0,1-1 0,-1 0 0,1-1 0,10 5 0,5-2 0,1 0 0,-1-1 0,1-1 0,43 0 0,-20-3-1365,-6-1-5461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5:27:56.0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5 220 24575,'-1'6'0,"0"0"0,0-1 0,0 1 0,1 0 0,-1 0 0,1 0 0,1 0 0,-1 0 0,3 10 0,-2-15 0,-1 0 0,0 0 0,1 0 0,-1 0 0,1 0 0,-1 0 0,1 0 0,0 0 0,-1 0 0,1 0 0,0 0 0,-1-1 0,1 1 0,0 0 0,0 0 0,0-1 0,0 1 0,0 0 0,0-1 0,0 1 0,2 0 0,-2-1 0,1 0 0,0 0 0,0 0 0,0-1 0,0 1 0,0 0 0,0-1 0,0 1 0,0-1 0,-1 1 0,1-1 0,0 0 0,0 0 0,-1 0 0,1 0 0,-1 0 0,3-2 0,19-16 0,-1-2 0,-1 0 0,22-28 0,25-25 0,-51 58 0,-1 2 0,2-1 0,0 2 0,31-17 0,-43 26 0,1 1 0,0 0 0,0 0 0,0 0 0,1 1 0,-1 0 0,1 1 0,-1 0 0,1 0 0,-1 0 0,1 1 0,0 0 0,-1 1 0,1-1 0,-1 2 0,15 3 0,-17-3 6,0 1-1,0 0 0,0 0 0,0 0 1,-1 0-1,0 1 0,1 0 1,-1-1-1,-1 2 0,1-1 0,-1 0 1,1 1-1,-1 0 0,0 0 1,-1 0-1,1 0 0,-1 0 0,0 0 1,-1 0-1,3 10 0,1 10-307,-1 0 0,-1 0 0,0 28 0,-2-45 34,0 35-6558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5:27:57.1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505 27 24575,'-1'-2'0,"1"1"0,-1 0 0,1 0 0,-1-1 0,0 1 0,1 0 0,-1 0 0,0 0 0,0 0 0,0 0 0,0 0 0,0 0 0,0 0 0,0 0 0,0 0 0,0 1 0,-1-1 0,1 0 0,0 1 0,0-1 0,-1 1 0,1-1 0,0 1 0,-1 0 0,1 0 0,0-1 0,-1 1 0,-1 0 0,-43-3 0,45 3 0,-14 0 0,0 1 0,0 1 0,1 0 0,-1 1 0,0 1 0,1 0 0,0 1 0,0 0 0,0 1 0,-25 16 0,28-15 0,0 0 0,1 1 0,0 1 0,1-1 0,-1 2 0,2-1 0,-1 1 0,1 0 0,1 1 0,0 0 0,0 0 0,1 1 0,-4 13 0,8-20 0,0 0 0,1 0 0,0 0 0,0 0 0,0 0 0,1 0 0,0 0 0,0 0 0,0 1 0,0-1 0,1 0 0,0 0 0,0 0 0,0 0 0,1 0 0,0 0 0,0 0 0,0 0 0,0-1 0,1 1 0,0-1 0,0 0 0,0 0 0,0 0 0,1 0 0,4 4 0,9 6 0,1 0 0,1-1 0,0 0 0,34 15 0,-45-24 0,78 36 0,19 8 0,-93-41 0,0 0 0,0 1 0,0 1 0,-1 0 0,17 17 0,-25-23 0,0 1 0,0-1 0,0 1 0,-1 0 0,1 0 0,-1 0 0,0 0 0,0 0 0,-1 1 0,1-1 0,-1 0 0,0 1 0,0-1 0,0 6 0,-1-7 0,0 1 0,0-1 0,-1 0 0,1 0 0,-1 0 0,0 0 0,0 0 0,0 0 0,0 0 0,-1 0 0,1 0 0,-1-1 0,0 1 0,0-1 0,0 1 0,0-1 0,0 1 0,0-1 0,-1 0 0,1 0 0,-4 2 0,-10 6 0,-1 0 0,0-2 0,-1 0 0,0-1 0,0 0 0,-1-2 0,1 0 0,-32 4 0,-18-2 0,-70-1 0,116-6-120,2 1-191,1-1 0,-1 0-1,-36-7 1,31-1-6515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5:27:57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1 24575,'-6'25'0,"0"15"0,-1 9 0,2 3 0,1-3 0,-3-5 0,-1-4 0,1-4 0,2-9-8191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5:27:58.3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3 24575,'-1'107'0,"3"119"0,-2-224 0,0 0 0,0 0 0,0 0 0,0 0 0,1-1 0,-1 1 0,1 0 0,-1 0 0,1-1 0,-1 1 0,1 0 0,0-1 0,0 1 0,0 0 0,0-1 0,0 1 0,0-1 0,0 0 0,0 1 0,1-1 0,-1 0 0,3 2 0,-2-3 0,-1 1 0,1-1 0,0 0 0,0 0 0,0 0 0,-1 0 0,1-1 0,0 1 0,0 0 0,-1-1 0,1 1 0,0-1 0,-1 0 0,1 1 0,-1-1 0,1 0 0,0 0 0,-1 0 0,0 0 0,1 0 0,-1-1 0,0 1 0,2-2 0,25-26 0,-1-1 0,35-50 0,-41 49 0,2 2 0,1 0 0,34-30 0,-52 54 0,1 0 0,-1 0 0,1 1 0,0-1 0,1 2 0,-1-1 0,1 1 0,-1 0 0,12-2 0,-17 4 0,0 1 0,1-1 0,-1 1 0,0 0 0,0 0 0,0 0 0,1 0 0,-1 0 0,0 1 0,0-1 0,0 0 0,0 1 0,0 0 0,0-1 0,0 1 0,0 0 0,0 0 0,0 0 0,0 1 0,0-1 0,0 0 0,-1 1 0,1-1 0,-1 1 0,1-1 0,-1 1 0,1 0 0,-1 0 0,0-1 0,0 1 0,0 0 0,0 0 0,0 0 0,-1 0 0,1 0 0,0 1 0,-1-1 0,1 3 0,0 5 0,0 1 0,-1-1 0,0 0 0,-1 0 0,0 1 0,-1-1 0,-4 15 0,1 1 0,5-26 0,0-1 0,0 1 0,1 0 0,-1 0 0,0 0 0,0 0 0,0 0 0,1 0 0,-1 0 0,0 0 0,0 0 0,1 0 0,-1 0 0,0 0 0,0 0 0,0 0 0,1 0 0,-1 0 0,0 0 0,0 0 0,0 0 0,1 0 0,-1 0 0,0 0 0,0 0 0,0 0 0,1 0 0,-1 1 0,0-1 0,0 0 0,0 0 0,1 0 0,-1 0 0,0 0 0,0 1 0,0-1 0,0 0 0,0 0 0,0 0 0,1 1 0,-1-1 0,0 0 0,0 0 0,0 0 0,0 1 0,0-1 0,0 0 0,0 0 0,0 0 0,0 1 0,0-1 0,16-19 0,-15 18 0,15-21 0,2 1 0,0 0 0,2 2 0,22-18 0,-34 30 0,1 0 0,1 1 0,-1 0 0,1 0 0,0 1 0,0 1 0,0 0 0,1 0 0,0 1 0,0 0 0,-1 1 0,23-2 0,-29 4 0,-1 0 0,1 0 0,-1 0 0,0 1 0,1-1 0,-1 1 0,0 0 0,0 0 0,0 0 0,1 1 0,-1-1 0,0 1 0,-1-1 0,1 1 0,0 0 0,0 0 0,3 4 0,-3-2 0,1 1 0,-1-1 0,0 1 0,-1 0 0,1-1 0,-1 1 0,0 0 0,0 1 0,2 9 0,0 9 0,-1-1 0,-2 1 0,0-1 0,-3 26 0,1-36 0,-4 56-1365,-3-7-5461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4:56:41.9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319 29 24575,'-90'86'0,"47"-47"0,2 1 0,2 2 0,-38 52 0,73-88 0,0 1 0,0-1 0,0 1 0,1 0 0,-4 9 0,7-14 0,-1-1 0,1 0 0,-1 0 0,1 1 0,0-1 0,0 0 0,0 1 0,0-1 0,0 0 0,0 1 0,0-1 0,0 0 0,1 0 0,-1 1 0,0-1 0,1 0 0,-1 0 0,1 1 0,-1-1 0,1 0 0,0 0 0,-1 0 0,1 0 0,0 0 0,0 0 0,0 0 0,0 0 0,0 0 0,0 0 0,0 0 0,0-1 0,0 1 0,0 0 0,0-1 0,1 1 0,-1-1 0,2 1 0,4 1 0,1 0 0,-1-1 0,1 0 0,-1-1 0,1 1 0,-1-1 0,1-1 0,-1 1 0,1-1 0,10-3 0,13-5 0,34-13 0,-37 12 0,28-11 0,-21 7 0,62-15 0,-94 29 0,-1-1 0,0 0 0,0 1 0,1 0 0,-1-1 0,0 1 0,1 0 0,-1 0 0,0 1 0,1-1 0,-1 0 0,0 1 0,0-1 0,1 1 0,-1 0 0,0 0 0,0 0 0,0 0 0,0 0 0,0 0 0,0 0 0,3 3 0,-3-1 0,-1-1 0,1 1 0,-1 0 0,0-1 0,0 1 0,0 0 0,0 0 0,0 0 0,-1 0 0,1 0 0,-1 0 0,1 0 0,-1 0 0,0 0 0,-1 0 0,1 0 0,-1 3 0,-4 19 0,-1-1 0,-1 0 0,-19 44 0,5-17 0,-7 28 0,3 0 0,-16 98 0,40-175 0,1 0 0,0 0 0,-1 1 0,1-1 0,0 0 0,0 1 0,0-1 0,0 0 0,1 1 0,-1-1 0,1 0 0,-1 0 0,1 1 0,0-1 0,0 0 0,0 0 0,0 0 0,0 0 0,0 0 0,3 3 0,-1-3 0,-1 0 0,1 0 0,-1-1 0,1 1 0,-1-1 0,1 0 0,0 0 0,0 0 0,0 0 0,0 0 0,0-1 0,-1 1 0,1-1 0,4 1 0,9-2 0,0 0 0,0-1 0,0 0 0,27-8 0,21-3 0,78-7 0,-66 11 0,103-4 0,-175 13 0,0 0 0,0-1 0,0 0 0,0 0 0,0 0 0,0-1 0,0 1 0,0-1 0,-1 0 0,1 0 0,0 0 0,-1-1 0,0 1 0,0-1 0,0 1 0,0-1 0,0 0 0,0-1 0,-1 1 0,1 0 0,-1-1 0,0 1 0,0-1 0,2-6 0,2-6 0,-1-1 0,-1 0 0,-1 0 0,3-27 0,-4 22 0,0-5 0,-1-1 0,-2 0 0,-1 1 0,-1-1 0,-1 1 0,-1 0 0,-13-38 0,17 64 0,1-1 0,-1 0 0,1 1 0,-1-1 0,1 0 0,0 1 0,0-1 0,0 0 0,0 1 0,0-1 0,1 0 0,-1-2 0,1 4 0,-1-1 0,0 1 0,0-1 0,1 1 0,-1-1 0,0 1 0,1 0 0,-1-1 0,0 1 0,1 0 0,-1-1 0,1 1 0,-1 0 0,1-1 0,-1 1 0,1 0 0,-1 0 0,1 0 0,-1-1 0,1 1 0,-1 0 0,1 0 0,-1 0 0,1 0 0,-1 0 0,1 0 0,5 1 0,-1 0 0,0 0 0,0 0 0,0 1 0,0 0 0,6 3 0,5 2 0,45 18 0,-31-11 0,46 13 0,-68-25 0,0 0 0,1 0 0,-1-1 0,0 0 0,1 0 0,0-1 0,-1 0 0,1-1 0,-1 0 0,14-3 0,-19 3 0,1 0 0,-1-1 0,1 1 0,-1-1 0,1 0 0,-1 0 0,0 0 0,0-1 0,0 1 0,0-1 0,0 1 0,-1-1 0,1 0 0,-1 0 0,0 0 0,0 0 0,0-1 0,0 1 0,0 0 0,-1-1 0,1 0 0,-1 1 0,0-1 0,0 0 0,-1 1 0,1-1 0,-1 0 0,0 0 0,0 0 0,-1-7 0,0-2 0,0 0 0,-2 1 0,1-1 0,-2 1 0,0 0 0,0-1 0,-1 2 0,-7-13 0,-16-21 3,-1 1 0,-50-56 0,19 26-1377,39 47-5452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5:27:59.4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586 367 24575,'-81'-126'0,"72"110"0,1-1 0,1 0 0,0 0 0,1-1 0,-6-35 0,11 49 0,0 1 0,1 0 0,0-1 0,-1 1 0,1-1 0,1 1 0,-1-1 0,0 1 0,1-1 0,0 1 0,0 0 0,0-1 0,0 1 0,0 0 0,1 0 0,0 0 0,-1 0 0,1 0 0,0 0 0,0 0 0,1 0 0,-1 1 0,0-1 0,1 1 0,0 0 0,0 0 0,-1 0 0,1 0 0,0 0 0,0 1 0,1-1 0,-1 1 0,0 0 0,0 0 0,1 0 0,4-1 0,3 1 0,0-1 0,0 1 0,0 1 0,0 0 0,0 1 0,0 0 0,0 0 0,-1 1 0,1 1 0,17 5 0,-12-1 0,-1 0 0,1 1 0,-1 1 0,0 0 0,-1 1 0,0 0 0,-1 1 0,0 1 0,0 0 0,-2 1 0,14 18 0,-19-23 0,0 1 0,-1 0 0,0 0 0,-1 0 0,0 0 0,0 1 0,-1-1 0,-1 1 0,1 0 0,-2 0 0,1 0 0,-1 0 0,-1 1 0,0-1 0,0 0 0,-1 0 0,0 0 0,-1 0 0,0 0 0,-5 15 0,-4-1 0,0 0 0,-1-1 0,-2 0 0,0-1 0,-2-1 0,0 0 0,-33 33 0,-146 114 0,195-168 0,-59 46 0,-2-2 0,-1-4 0,-2-2 0,-2-2 0,-76 28 0,123-57 0,-43 19 0,62-26 0,1 0 0,-1 0 0,0 0 0,0 1 0,1-1 0,-1 0 0,0 0 0,0 0 0,0 0 0,1 0 0,-1 0 0,0 1 0,0-1 0,0 0 0,1 0 0,-1 0 0,0 0 0,0 1 0,0-1 0,0 0 0,1 0 0,-1 1 0,0-1 0,0 0 0,0 0 0,0 1 0,0-1 0,0 0 0,0 0 0,0 1 0,0-1 0,0 0 0,0 0 0,0 1 0,0-1 0,0 0 0,0 0 0,0 1 0,0-1 0,0 0 0,0 0 0,0 1 0,0-1 0,-1 0 0,1 0 0,0 0 0,0 1 0,0-1 0,0 0 0,0 0 0,-1 0 0,1 1 0,0-1 0,0 0 0,0 0 0,-1 0 0,1 1 0,27 0 0,-26-1 0,130-4 0,206-34 0,-81 12-1365,-216 25-5461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5:28:00.2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24575,'18'186'0,"-6"-52"0,-4-105 0,-8-29 0,1 1 0,-1 0 0,1-1 0,-1 1 0,1 0 0,-1-1 0,1 1 0,-1 0 0,1-1 0,0 1 0,-1-1 0,1 1 0,0-1 0,0 1 0,-1-1 0,1 0 0,0 1 0,0-1 0,1 0 0,0 0 0,0 0 0,0-1 0,1 1 0,-1-1 0,0 1 0,0-1 0,0 0 0,0 0 0,0 0 0,0 0 0,0-1 0,0 1 0,0 0 0,0-1 0,-1 1 0,1-1 0,0 0 0,1-3 0,61-70 0,-49 53 0,2 1 0,1 1 0,1 1 0,0 0 0,1 1 0,37-24 0,-42 34 0,0 0 0,1 1 0,0 1 0,33-9 0,-44 13 0,1 1 0,0 0 0,0 0 0,0 1 0,0-1 0,0 1 0,-1 0 0,1 1 0,0 0 0,0 0 0,0 0 0,0 0 0,-1 1 0,1 0 0,-1 0 0,1 1 0,8 4 0,-11-3 5,1-1 0,-1 1 0,0 0 0,0 0 0,0 0 0,-1 0 0,1 0 0,-1 1 0,0-1-1,0 1 1,-1-1 0,0 1 0,1 0 0,-1 0 0,0 7 0,1 11-205,-1 0 1,-2 23 0,1-24-647,-2 22-5980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5:28:00.7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89 452 24575,'-2'-1'0,"1"0"0,-1 1 0,0-1 0,1 1 0,-1-1 0,0 1 0,1-1 0,-1 1 0,0 0 0,0 0 0,1 0 0,-1 0 0,0 0 0,0 0 0,0 0 0,1 1 0,-1-1 0,0 0 0,1 1 0,-1 0 0,0-1 0,1 1 0,-3 2 0,1-1 0,0 1 0,0-1 0,0 1 0,1 0 0,-1 0 0,1 0 0,0 0 0,0 1 0,0-1 0,-3 7 0,2-3 0,1 0 0,-1 1 0,1-1 0,0 1 0,1-1 0,0 1 0,0 0 0,1 0 0,0 0 0,1 13 0,-1-20 0,1 1 0,-1-1 0,0 0 0,1 1 0,-1-1 0,1 1 0,-1-1 0,1 0 0,0 0 0,-1 1 0,1-1 0,0 0 0,0 0 0,0 0 0,0 0 0,0 0 0,0 0 0,0 0 0,1 0 0,-1 0 0,0-1 0,0 1 0,1 0 0,-1-1 0,0 1 0,1-1 0,-1 0 0,0 1 0,1-1 0,-1 0 0,1 0 0,-1 0 0,1 0 0,-1 0 0,1 0 0,-1 0 0,0 0 0,1-1 0,2 0 0,1-1 0,1 0 0,-1 0 0,1-1 0,-1 0 0,0 0 0,0 0 0,0-1 0,8-7 0,8-11 0,-1-1 0,-1-1 0,-1-1 0,21-39 0,-9 8 0,25-68 0,-39 83 0,-3 0 0,-1-2 0,9-65 0,-21 96 0,-3 18 0,-7 24 0,-4 22 40,2 0 0,-9 100 0,20-134-154,0 0 0,2 1-1,0-1 1,0 0 0,2 0 0,0 0-1,2 0 1,0 0 0,0-1 0,2 0-1,0 0 1,12 20 0,3-6-6712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5:28:01.6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644 96 24575,'2'-3'0,"-1"0"0,1 0 0,-1 0 0,0 0 0,0 0 0,0-1 0,0 1 0,-1 0 0,1 0 0,-1-1 0,0 1 0,0 0 0,0-1 0,-1-4 0,0 6 0,0 0 0,1 0 0,-1 0 0,-1 0 0,1 0 0,0 0 0,0 0 0,-1 1 0,1-1 0,-1 0 0,1 1 0,-1 0 0,1-1 0,-1 1 0,0 0 0,0 0 0,0 0 0,0 0 0,0 0 0,0 0 0,0 0 0,0 1 0,-4-1 0,-1-2 0,-1 2 0,1-1 0,-1 1 0,0 0 0,1 0 0,-1 1 0,0 0 0,0 1 0,1 0 0,-1 0 0,0 0 0,1 1 0,-1 0 0,1 1 0,0-1 0,0 2 0,0-1 0,0 1 0,0 0 0,1 0 0,-1 1 0,1-1 0,1 1 0,-1 1 0,1-1 0,-1 1 0,2 0 0,-1 0 0,1 1 0,0 0 0,-6 12 0,5-8 0,1 0 0,1 0 0,0 0 0,0 0 0,2 0 0,-1 0 0,1 0 0,1 15 0,0-22 0,0-1 0,0 1 0,1-1 0,0 1 0,-1 0 0,1-1 0,1 0 0,-1 1 0,0-1 0,1 0 0,0 0 0,0 1 0,0-2 0,0 1 0,0 0 0,0 0 0,1 0 0,-1-1 0,1 0 0,0 1 0,0-1 0,0 0 0,0 0 0,0-1 0,0 1 0,1-1 0,-1 1 0,0-1 0,7 1 0,-3-1 0,1 0 0,-1 0 0,1-1 0,-1 0 0,0 0 0,1-1 0,-1 0 0,1 0 0,-1-1 0,0 0 0,0 0 0,0-1 0,0 0 0,0 0 0,10-7 0,8-7 0,-1 0 0,37-36 0,-3 3 0,-57 48 0,1 1 0,0 0 0,0-1 0,0 1 0,0 0 0,0 0 0,0 0 0,0 0 0,0 0 0,0 0 0,0 1 0,0-1 0,1 1 0,-1-1 0,0 1 0,1 0 0,-1 0 0,0 0 0,0 0 0,1 0 0,-1 1 0,4 0 0,-3 1 0,-1-1 0,0 1 0,1 0 0,-1-1 0,0 1 0,0 0 0,-1 1 0,1-1 0,0 0 0,-1 0 0,1 1 0,-1-1 0,0 1 0,1-1 0,-1 1 0,-1-1 0,1 1 0,1 4 0,2 10 0,-1 1 0,-1-1 0,0 1 0,-1-1 0,-1 1 0,-1-1 0,0 1 0,-1 0 0,-7 25 0,2-19 0,-1 1 0,-1-1 0,-2-1 0,0 0 0,-1 0 0,-16 21 0,4-11 0,-2-1 0,-2 0 0,0-2 0,-2-2 0,-1 0 0,-2-2 0,-68 42 0,80-56 0,-1-1 0,0 0 0,-1-2 0,0-1 0,0 0 0,-27 4 0,43-10 0,-1-1 0,0 0 0,0 0 0,0-1 0,0 0 0,0 0 0,0-1 0,1 0 0,-1 0 0,0-1 0,1 0 0,-1-1 0,1 1 0,-1-1 0,1-1 0,0 1 0,0-1 0,1-1 0,-1 1 0,1-1 0,0 0 0,-8-9 0,6 2-124,0 0 0,0 0 0,2-1 0,-1 0 0,2 0 0,0 0-1,0-1 1,1 0 0,1 0 0,-2-19 0,-1-16-6702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5:28:02.2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51 24575,'23'4'0,"9"1"0,43 1 0,-67-5 0,-1-1 0,1-1 0,-1 1 0,0-1 0,0-1 0,1 1 0,-1-1 0,0 0 0,0-1 0,0 0 0,10-6 0,-16 9 0,0-1 0,0 1 0,0-1 0,0 1 0,-1-1 0,1 0 0,0 0 0,0 1 0,0-1 0,-1 0 0,1 0 0,0 0 0,-1 0 0,1 0 0,-1 0 0,1 0 0,-1 0 0,1 0 0,-1 0 0,0-2 0,0 3 0,0-1 0,0 0 0,0 1 0,-1-1 0,1 0 0,0 0 0,-1 1 0,1-1 0,0 1 0,-1-1 0,1 0 0,-1 1 0,1-1 0,-1 1 0,0-1 0,1 1 0,-1-1 0,1 1 0,-1-1 0,0 1 0,-1-1 0,-2-1 0,-1 0 0,0 1 0,0-1 0,0 1 0,0 0 0,0 1 0,-8-1 0,2 1 0,1 1 0,-1 0 0,0 0 0,0 1 0,0 1 0,1 0 0,-1 0 0,1 1 0,0 0 0,0 1 0,0 0 0,1 1 0,-11 8 0,14-9 0,1-1 0,-1 2 0,1-1 0,0 1 0,1 0 0,0 0 0,-1 0 0,2 0 0,-1 1 0,1 0 0,0-1 0,1 1 0,-1 0 0,1 1 0,1-1 0,-1 0 0,1 1 0,1-1 0,-1 0 0,2 14 0,-1-17 0,1 0 0,-1 0 0,1 1 0,0-1 0,1 0 0,-1 0 0,1 0 0,-1 0 0,1-1 0,0 1 0,1 0 0,-1-1 0,1 1 0,-1-1 0,7 6 0,-3-4 0,0 0 0,1-1 0,0 0 0,0 0 0,0 0 0,0-1 0,0 0 0,9 2 0,7 1 0,0-1 0,1-1 0,-1-1 0,45-1 0,-23-5-539,54-10-1,-93 12 254,31-5-6540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5:28:02.6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0 24575,'-7'35'0,"3"-17"0,1 1 0,1-1 0,0 0 0,1 1 0,2 19 0,-1-37 0,0 0 0,0 1 0,0-1 0,0 0 0,1 0 0,-1 0 0,0 0 0,0 0 0,0 0 0,1 0 0,-1 0 0,1 0 0,-1 0 0,1 0 0,-1-1 0,1 1 0,-1 0 0,1 0 0,0 0 0,0 0 0,-1-1 0,1 1 0,0 0 0,0-1 0,0 1 0,0-1 0,0 1 0,-1-1 0,1 1 0,0-1 0,0 0 0,0 1 0,0-1 0,0 0 0,1 0 0,-1 0 0,0 0 0,0 0 0,0 0 0,0 0 0,0 0 0,0 0 0,0 0 0,0 0 0,0-1 0,0 1 0,0 0 0,0-1 0,0 1 0,0-1 0,1-1 0,8-3 0,0-1 0,0-1 0,16-15 0,-12 11 0,5-2 0,0 0 0,2 1 0,-1 1 0,1 1 0,1 1 0,0 1 0,0 1 0,0 1 0,1 1 0,38-4 0,-58 9 4,1-1-1,-1 1 1,1 1-1,-1-1 0,1 0 1,-1 1-1,1 0 1,-1-1-1,0 1 0,0 1 1,1-1-1,-1 0 1,0 1-1,0 0 1,0-1-1,0 1 0,0 0 1,-1 1-1,1-1 1,-1 0-1,1 1 1,-1 0-1,0-1 0,0 1 1,0 0-1,0 0 1,0 0-1,-1 0 0,0 1 1,1-1-1,-1 0 1,0 0-1,-1 1 1,2 5-1,0 7-251,-1 1 1,0-1-1,-1 1 1,-1 0-1,-6 30 1,0-5-6579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5:28:04.6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473 118 24575,'0'-4'0,"0"0"0,-1 0 0,1 1 0,-1-1 0,0 0 0,0 0 0,0 1 0,0-1 0,-1 0 0,0 1 0,1-1 0,-1 1 0,-1 0 0,1 0 0,0 0 0,-4-4 0,1 3 0,0-1 0,0 1 0,-1 0 0,1 1 0,-1-1 0,0 1 0,0 0 0,-12-3 0,3 1 0,-2 1 0,1 1 0,0 0 0,-1 2 0,1-1 0,-32 3 0,32 1 0,0 0 0,0 0 0,1 2 0,-1-1 0,1 2 0,-17 7 0,27-10 0,1 0 0,-1 1 0,1-1 0,0 1 0,0 0 0,0 0 0,0 1 0,1-1 0,-1 1 0,1-1 0,0 1 0,0 0 0,0 1 0,0-1 0,1 0 0,0 1 0,0-1 0,0 1 0,0 0 0,1 0 0,0-1 0,0 1 0,-1 8 0,2-3 0,1 1 0,-1-1 0,2 1 0,0-1 0,0 1 0,1-1 0,0 0 0,1 0 0,0 0 0,0 0 0,1-1 0,1 0 0,-1 0 0,1 0 0,1-1 0,0 0 0,11 11 0,14 11 0,1-2 0,70 46 0,-82-60 0,26 17 0,-6-4 0,61 50 0,-93-69 0,0 1 0,0 0 0,0 0 0,-2 1 0,1 0 0,-1 0 0,-1 1 0,1 0 0,-2 0 0,0 0 0,6 18 0,-10-24 0,0 0 0,0-1 0,0 1 0,-1 0 0,1 0 0,-1 0 0,-1 0 0,1 0 0,-1 0 0,1 0 0,-1-1 0,-1 1 0,1 0 0,-1-1 0,1 1 0,-2-1 0,1 1 0,0-1 0,-1 0 0,0 0 0,1 0 0,-2 0 0,1 0 0,0-1 0,-1 1 0,0-1 0,0 0 0,0 0 0,0-1 0,0 1 0,0-1 0,-6 2 0,-7 4 0,-1-1 0,-1-1 0,1-1 0,-1-1 0,0 0 0,-36 2 0,24-5 30,1-1 0,0-1 0,-52-10 0,63 8-216,1-2 1,-1 0-1,1-1 0,1-1 1,-1 0-1,1-2 1,-17-10-1,7-2-6640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5:28:05.1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 24575,'0'5'0,"0"7"0,-5 12 0,-2 12 0,0 5 0,1 6 0,2-1 0,2-1 0,1 0 0,0-1 0,1-9-8191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5:28:05.9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58 24575,'7'36'0,"4"57"0,-8-57 0,11 50 0,-13-82 0,0 0 0,0-1 0,0 1 0,1 0 0,-1-1 0,1 1 0,0-1 0,0 1 0,0-1 0,0 0 0,1 0 0,-1 0 0,5 4 0,-5-6 0,-1 0 0,1 0 0,0-1 0,0 1 0,0 0 0,0-1 0,-1 1 0,1-1 0,0 0 0,0 1 0,0-1 0,0 0 0,0 0 0,0-1 0,0 1 0,0 0 0,0-1 0,0 1 0,-1-1 0,1 1 0,0-1 0,0 0 0,0 0 0,-1 0 0,1 0 0,0 0 0,-1 0 0,3-2 0,20-17 0,0-1 0,-1-1 0,-1-1 0,-2-1 0,29-43 0,-23 31 0,59-62 0,-80 93 0,1-1 0,0 1 0,0 1 0,0-1 0,1 1 0,11-6 0,-16 9 0,0 1 0,0-1 0,0 0 0,0 1 0,0-1 0,0 1 0,0 0 0,1 0 0,-1 0 0,0 0 0,0 0 0,0 0 0,0 0 0,0 1 0,0-1 0,0 1 0,0 0 0,0-1 0,0 1 0,0 0 0,0 0 0,0 0 0,-1 0 0,1 1 0,0-1 0,-1 0 0,1 1 0,1 2 0,2 2 0,-1 0 0,0 1 0,-1 0 0,1 0 0,-1 0 0,-1 0 0,0 0 0,0 0 0,0 1 0,0-1 0,-1 1 0,0 7 0,0-4 0,0-1 0,1 0 0,0 0 0,1 0 0,4 10 0,-7-19 0,1 0 0,-1 0 0,1-1 0,0 1 0,-1 0 0,1 0 0,0-1 0,-1 1 0,1 0 0,0-1 0,0 1 0,0-1 0,-1 1 0,1-1 0,0 1 0,0-1 0,0 1 0,0-1 0,0 0 0,0 0 0,0 1 0,0-1 0,0 0 0,0 0 0,0 0 0,0 0 0,0 0 0,0-1 0,0 1 0,0 0 0,0 0 0,0 0 0,0-1 0,0 1 0,1-1 0,36-20 0,-30 15 0,7-2 0,0 0 0,1 1 0,0 1 0,0 0 0,0 1 0,1 1 0,0 0 0,0 1 0,0 1 0,20 0 0,-26 2 0,-1 1 0,1 0 0,-1 0 0,0 1 0,1 1 0,-1-1 0,19 9 0,-23-8 0,0 0 0,0 1 0,0 0 0,-1 0 0,0 0 0,0 0 0,0 1 0,0 0 0,-1 0 0,1 0 0,-1 0 0,-1 1 0,5 7 0,-5-6 6,-1 0 1,1 0-1,-2 0 0,1 0 0,-1 0 0,0 0 0,0 1 0,-1-1 0,0 0 1,0 1-1,-1-1 0,1 0 0,-2 0 0,1 0 0,-4 9 0,-4 11-311,-1 0 0,-20 36-1,22-46-241,-21 40-6279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5T07:02:17.582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0 1641 24575,'781'-165'-1727,"-616"137"484,308-55-806,89-15-541,71-10 1376,-391 67 1373,1824-302-1425,6 47-575,-1402 216 290,-52 10 1163,-57 7 388,-60 7-25,-67 5-73,-68 6 74,-73 4 24,83-22 1951,-375 63-1950,58-9 337,-45 9 261,-30 10 1724,-245 86-1024,146-56-962,-244 90 1218,-88 37-1580,-2102 881-4223,2468-1013 4248,22-11 0,-77 45 0,134-68 9,0-1 0,0 2 1,0-1-1,1 0 0,-1 0 1,0 0-1,1 1 0,-1-1 1,1 1-1,-1 0 0,1-1 1,0 1-1,-1 2 0,2-4 1,0 1 0,0-1 0,0 0 0,0 1 0,0-1 0,0 1 0,0-1-1,1 1 1,-1-1 0,0 1 0,0-1 0,1 0 0,-1 1 0,0-1 0,0 0 0,1 1-1,-1-1 1,0 0 0,1 1 0,-1-1 0,1 0 0,-1 1 0,0-1 0,1 0-1,-1 0 1,1 0 0,-1 1 0,0-1 0,1 0 0,-1 0 0,1 0 0,-1 0-1,1 0 1,-1 0 0,1 0 0,14 2 183,-1-1 0,1 0 0,16-2 0,183-14 59,145-24-219,139-24 96,105-16-96,1242-128-5,11 77-380,-1398 113 287,-63 7 65,-64 6-113,278 5-306,-511 1 1171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4:56:44.4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308 1 24575,'19'95'0,"9"156"0,-27-243 0,10 152 0,-6 0 0,-8 0 0,-25 179 0,25-319 0,2-7 0,-1 0 0,0 0 0,0-1 0,-1 1 0,-1 0 0,0-1 0,-1 0 0,0 0 0,-9 13 0,13-23 0,0-1 0,0 1 0,0-1 0,-1 1 0,1-1 0,-1 0 0,1 1 0,-1-1 0,1 0 0,-1 0 0,0 0 0,1 0 0,-1 0 0,0-1 0,0 1 0,0 0 0,0-1 0,0 1 0,1-1 0,-4 0 0,2 0 0,0 0 0,0-1 0,0 0 0,0 1 0,0-1 0,0 0 0,0 0 0,0-1 0,1 1 0,-1-1 0,-4-3 0,-4-4 0,1 0 0,0-1 0,0 0 0,-11-17 0,-88-141 0,59 87 0,93 149 0,-23-32 0,3-1 0,1-2 0,51 57 0,-70-85 0,1 0 0,-1-1 0,1 1 0,0-1 0,0-1 0,0 1 0,0-1 0,1 0 0,-1 0 0,1-1 0,0 0 0,0 0 0,0-1 0,10 2 0,-8-3 0,-1-1 0,1 1 0,-1-1 0,1-1 0,-1 0 0,1 0 0,-1-1 0,0 1 0,0-2 0,11-5 0,9-9 0,-1-1 0,0-1 0,-1-2 0,42-45 0,-60 59 0,91-92-1365,-73 74-5461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5T07:08:07.481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52 841 24575,'-10'84'0,"4"-33"0,-1 0 0,-22 75 0,117-449 0,-24-9 0,-54 277 0,5-40 0,15-65 0,-29 157 0,-1 0 0,1 0 0,0 0 0,0 0 0,0 0 0,0 1 0,1-1 0,-1 1 0,1-1 0,0 1 0,0-1 0,-1 1 0,1 0 0,4-3 0,-6 5 0,1-1 0,0 1 0,-1 0 0,1-1 0,0 1 0,0 0 0,-1 0 0,1 0 0,0 0 0,-1 0 0,1 0 0,0 0 0,-1 0 0,1 0 0,0 0 0,0 0 0,-1 0 0,1 1 0,0-1 0,-1 0 0,1 1 0,0-1 0,2 2 0,-1-1 0,0 1 0,-1 0 0,1 0 0,0 0 0,0 0 0,-1 0 0,1 0 0,1 3 0,8 17 0,-1 0 0,-1 1 0,-1 0 0,10 47 0,-6-25 0,0 1 0,55 185 0,-49-177 0,3-1 0,32 59 0,-48-103 0,1 0 0,-1 0 0,1-1 0,1 0 0,-1 0 0,2 0 0,-1-1 0,14 10 0,-18-15 0,0 0 0,0 0 0,1 0 0,-1-1 0,0 1 0,1-1 0,-1 0 0,1 0 0,-1 0 0,1-1 0,0 1 0,-1-1 0,1 0 0,0 0 0,0 0 0,-1 0 0,1-1 0,0 1 0,-1-1 0,1 0 0,-1 0 0,1-1 0,-1 1 0,0 0 0,1-1 0,-1 0 0,4-3 0,6-5 0,0-1 0,0-1 0,-1 0 0,-1 0 0,0-1 0,16-27 0,48-95 0,-70 125 0,28-58 0,-4-2 0,35-126 0,-36 84 0,12-124 0,-38 222 103,-1 20-1571,-1 10-5358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5T07:08:08.070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308 99 24575,'-10'-3'0,"1"0"0,0 1 0,-1 0 0,1 1 0,-1 0 0,1 0 0,-1 1 0,1 1 0,-1-1 0,1 2 0,-1-1 0,1 1 0,-1 0 0,1 1 0,0 0 0,0 1 0,1 0 0,-1 0 0,1 1 0,-1 0 0,2 1 0,-1-1 0,-10 11 0,10-8 0,0 0 0,1 1 0,0 0 0,1 0 0,-1 0 0,2 1 0,0 0 0,0 0 0,0 0 0,1 1 0,1-1 0,0 1 0,0 0 0,1 0 0,1 0 0,0 0 0,0 0 0,1 1 0,2 19 0,-1-25 0,0-1 0,0 1 0,0-1 0,1 1 0,0-1 0,0 0 0,0 0 0,0 0 0,1 0 0,0 0 0,0-1 0,0 1 0,1-1 0,0 0 0,-1 0 0,1 0 0,1 0 0,-1-1 0,0 0 0,1 0 0,0 0 0,0 0 0,0-1 0,0 0 0,0 0 0,0 0 0,0 0 0,1-1 0,-1 0 0,1 0 0,-1 0 0,11-1 0,1 0 0,0-1 0,-1-1 0,1 0 0,0-1 0,-1-1 0,0-1 0,0 0 0,0-1 0,26-14 0,-12 3 0,-1 0 0,-1-2 0,42-38 0,-60 48 0,0 0 0,-1-1 0,0-1 0,-1 1 0,0-1 0,0-1 0,-1 1 0,-1-1 0,0-1 0,0 1 0,6-27 0,-11 34 0,0 0 0,0 0 0,0 0 0,-1 0 0,0 0 0,0 0 0,-1 0 0,1 0 0,-1 0 0,0 0 0,0 1 0,-1-1 0,1 0 0,-1 0 0,0 1 0,-1-1 0,1 1 0,-1 0 0,0 0 0,0-1 0,0 2 0,0-1 0,-1 0 0,1 1 0,-1 0 0,0-1 0,0 1 0,0 1 0,-1-1 0,1 1 0,-1 0 0,-6-3 0,-8-2 0,-1 1 0,1 1 0,-1 1 0,0 0 0,0 2 0,-35-1 0,38 3-170,0 1-1,-1 0 0,1 2 1,1 0-1,-1 0 0,0 2 1,-26 11-1,-3 5-6655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5T07:08:08.807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184 0 24575,'26'21'0,"8"11"0,-1 12 0,-12 2 0,-14 0 0,-19-4 0,-12-9 0,-13-5 0,-5-6 0,0-9 0,-4-5 0,6-9 0,5-10 0,8-3-8191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5T07:08:09.462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419 0 24575,'-3'27'0,"-15"143"0,18-154 0,0-1 0,1 1 0,1-1 0,0 1 0,1-1 0,0 0 0,2 0 0,8 23 0,-11-35 0,0 1 0,0-1 0,0 1 0,0-1 0,0 0 0,1 1 0,0-1 0,-1-1 0,1 1 0,0 0 0,1-1 0,-1 1 0,0-1 0,1 0 0,-1 0 0,1 0 0,-1-1 0,1 1 0,0-1 0,0 0 0,0 0 0,0 0 0,0-1 0,0 1 0,0-1 0,0 0 0,0 0 0,0 0 0,0-1 0,0 1 0,0-1 0,-1 0 0,8-3 0,4-1 0,-1-1 0,1 0 0,-1-1 0,-1-1 0,1-1 0,-1 0 0,15-13 0,14-18 0,-2-1 0,-2-2 0,38-57 0,-53 73 0,-22 27 0,-1 0 0,0-1 0,0 1 0,0 0 0,1-1 0,-1 1 0,0 0 0,1 0 0,-1-1 0,0 1 0,0 0 0,1 0 0,-1 0 0,0-1 0,1 1 0,-1 0 0,1 0 0,-1 0 0,0 0 0,1 0 0,-1 0 0,0 0 0,1 0 0,-1 0 0,0 0 0,1 0 0,-1 0 0,1 0 0,-1 0 0,0 0 0,1 0 0,-1 0 0,0 1 0,1-1 0,-1 0 0,0 0 0,1 0 0,-1 0 0,0 1 0,1-1 0,-1 0 0,0 0 0,0 1 0,1-1 0,-1 0 0,0 1 0,0-1 0,0 0 0,1 1 0,-1-1 0,0 0 0,0 1 0,3 22 0,-3 2 0,-2 0 0,0 0 0,-2 0 0,-12 40 0,-40 97 0,32-105 0,-3 0 0,-2-2 0,-2-1 0,-58 75 0,71-105 0,-1-2 0,-1 0 0,-1-2 0,-1 0 0,0-1 0,-2-2 0,0 0 0,-1-1 0,-1-2 0,0 0 0,-49 16 0,55-24 0,-1-1 0,0-1 0,0 0 0,0-2 0,-22 0 0,35-2 0,0 0 0,0-1 0,0 0 0,0 0 0,0 0 0,0-1 0,0 0 0,1-1 0,-1 0 0,1 0 0,0 0 0,-1-1 0,2 0 0,-1-1 0,0 0 0,-6-6 0,10 7-97,0 1-1,0-1 1,1 0-1,-1 0 1,1 0-1,0 0 1,0-1-1,1 1 1,-1 0-1,1-1 1,0 1-1,0-1 0,0-6 1,1-22-6729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5T07:08:10.103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270 71 24575,'-8'-2'0,"0"0"0,0 0 0,0 1 0,0 0 0,0 0 0,0 1 0,0 0 0,0 0 0,-1 1 0,1 0 0,0 0 0,0 1 0,1 0 0,-1 1 0,0-1 0,1 2 0,-1-1 0,1 1 0,0 0 0,0 0 0,0 1 0,1 0 0,0 0 0,0 1 0,0 0 0,0 0 0,-7 11 0,6-8 0,1 1 0,0 0 0,0 0 0,1 0 0,0 1 0,1 0 0,0 0 0,1 0 0,0 0 0,1 1 0,0-1 0,1 1 0,0-1 0,0 1 0,2-1 0,-1 1 0,2 0 0,-1-1 0,4 12 0,-3-18 0,-1 0 0,1 0 0,0-1 0,0 1 0,0-1 0,1 0 0,0 1 0,0-1 0,0 0 0,0 0 0,0-1 0,1 1 0,-1-1 0,1 0 0,0 1 0,0-2 0,1 1 0,-1 0 0,0-1 0,1 0 0,0 0 0,-1 0 0,1-1 0,0 0 0,0 0 0,0 0 0,0 0 0,0-1 0,6 1 0,2-2 0,1 0 0,0-1 0,-1 0 0,0-1 0,1-1 0,-1 0 0,0 0 0,-1-1 0,20-11 0,-5-1 0,-1 0 0,0-2 0,-2-1 0,0 0 0,-1-2 0,-1-1 0,-1-1 0,-2 0 0,33-53 0,-47 68 0,-1 1 0,1-1 0,-2 0 0,1 0 0,4-19 0,-8 26 0,1-1 0,-1 1 0,0 0 0,1-1 0,-1 1 0,0 0 0,-1-1 0,1 1 0,0 0 0,-1-1 0,1 1 0,-1 0 0,0 0 0,1-1 0,-1 1 0,0 0 0,-1 0 0,1 0 0,0 0 0,0 0 0,-1 0 0,1 1 0,-1-1 0,0 0 0,0 1 0,1-1 0,-1 1 0,0 0 0,-4-3 0,-6 0 0,1 0 0,-1 0 0,1 1 0,-1 1 0,0 0 0,0 1 0,-13-1 0,-90 5 0,97-2 0,3 0-136,0 0-1,-1 2 1,1-1-1,1 2 1,-1 0-1,1 1 1,-1 0-1,1 1 0,-25 15 1,1 6-6690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5T07:08:10.572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31 149 24575,'-4'16'0,"-3"11"0,1 0 0,1 0 0,1 0 0,-1 44 0,5-65 0,0 0 0,1 0 0,-1 0 0,1 0 0,0-1 0,1 1 0,0 0 0,-1-1 0,2 1 0,-1-1 0,1 0 0,-1 0 0,1 0 0,1 0 0,-1 0 0,1-1 0,0 1 0,0-1 0,0 0 0,0 0 0,1-1 0,0 1 0,0-1 0,0 0 0,0 0 0,0-1 0,11 4 0,-4-2 0,0-2 0,1 0 0,0 0 0,-1-1 0,1-1 0,0 0 0,-1-1 0,1 0 0,0-1 0,-1 0 0,1-1 0,-1-1 0,0 0 0,0 0 0,0-1 0,-1-1 0,0 0 0,0 0 0,19-16 0,-16 12 0,-1 0 0,0-2 0,-1 1 0,0-2 0,-1 0 0,-1 0 0,0-1 0,0 0 0,-1-1 0,-1 0 0,-1 0 0,0 0 0,-1-1 0,6-25 0,-10 33 8,-1 1-1,-1-1 1,1 0-1,-1 0 1,-1 0-1,0 0 1,0 0-1,0 1 1,-1-1-1,0 0 1,0 1-1,-1-1 1,0 1-1,-1 0 1,-5-10-1,6 12-75,-1 1 1,1-1-1,-1 1 1,0 0-1,0 0 1,0 0-1,-1 0 1,1 1-1,-1-1 1,0 1-1,0 1 1,0-1-1,0 1 1,0-1-1,-1 1 1,1 1-1,-1-1 1,1 1-1,-1 0 1,0 0-1,-9 1 1,-14 2-6759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5T07:08:11.631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307 93 24575,'1'-3'0,"0"1"0,-1-1 0,1 0 0,0 1 0,-1-1 0,1 0 0,-1 1 0,0-1 0,0 0 0,0 0 0,0 1 0,-1-1 0,1 0 0,-1 1 0,1-1 0,-1 0 0,0 1 0,0-1 0,0 1 0,-1 0 0,1-1 0,0 1 0,-1 0 0,0-1 0,1 1 0,-1 0 0,0 0 0,0 1 0,0-1 0,0 0 0,-1 1 0,1-1 0,0 1 0,-1-1 0,1 1 0,-1 0 0,1 0 0,-1 0 0,1 1 0,-1-1 0,-3 0 0,-2 0 0,0-1 0,-1 1 0,1 0 0,0 1 0,-1 0 0,1 1 0,0-1 0,-1 2 0,1-1 0,0 1 0,0 0 0,-14 6 0,12-2 0,1 0 0,0 0 0,1 0 0,0 1 0,0 0 0,0 1 0,1 0 0,0 0 0,1 1 0,-1-1 0,2 1 0,-1 1 0,-4 10 0,5-9 0,1 0 0,0 0 0,0 0 0,2 0 0,-1 1 0,1-1 0,1 1 0,0 0 0,0-1 0,1 1 0,4 22 0,-4-30 0,1-1 0,-1 0 0,1 1 0,0-1 0,0 0 0,1 0 0,-1 0 0,1 0 0,-1 0 0,1 0 0,0 0 0,0 0 0,1-1 0,-1 1 0,0-1 0,1 1 0,-1-1 0,1 0 0,0 0 0,0 0 0,0 0 0,0-1 0,0 1 0,0-1 0,0 0 0,1 0 0,-1 0 0,0 0 0,1-1 0,-1 1 0,0-1 0,1 0 0,-1 0 0,1 0 0,5-1 0,5-1 0,-1-1 0,0 0 0,0 0 0,-1-2 0,1 0 0,-1 0 0,22-13 0,8-11 0,-2-1 0,-1-3 0,42-44 0,-9 9 0,-71 66 0,1 1 0,0-1 0,-1 0 0,1 1 0,0-1 0,0 1 0,1-1 0,-1 1 0,0 0 0,0 0 0,0 0 0,1 0 0,-1 0 0,1 1 0,-1-1 0,1 1 0,-1 0 0,0-1 0,1 1 0,-1 0 0,4 1 0,-4 0 0,0 0 0,0 0 0,0 1 0,0-1 0,0 1 0,0-1 0,-1 1 0,1 0 0,-1 0 0,1-1 0,-1 1 0,0 0 0,0 0 0,1 0 0,-1 1 0,-1-1 0,1 0 0,0 0 0,0 1 0,-1-1 0,0 0 0,1 3 0,2 14 0,-2 0 0,0 27 0,-1-22 33,5 37-1,-4-55-151,0 0 0,0 0 0,1 0-1,0-1 1,0 1 0,0-1 0,1 1 0,0-1-1,0 0 1,0 0 0,5 6 0,10 5-6707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5T07:08:15.821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1 8 24575,'58'332'0,"-51"-363"0,2 0 0,1 0 0,29-57 0,-32 76 0,0 1 0,2-1 0,-1 2 0,1-1 0,1 1 0,0 1 0,0 0 0,1 0 0,0 1 0,1 0 0,0 1 0,0 0 0,0 1 0,1 0 0,0 1 0,0 1 0,0 0 0,0 1 0,1 0 0,0 1 0,-1 0 0,23 1 0,12 1-1365,-8 2-5461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5T07:08:16.615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1 248 24575,'146'2'0,"156"-5"0,-299 3 0,0 0 0,0-1 0,0 1 0,0 0 0,0-1 0,0 0 0,0 0 0,0 0 0,0 0 0,0 0 0,0-1 0,-1 1 0,1-1 0,-1 0 0,1 0 0,-1 0 0,1 0 0,-1 0 0,0 0 0,0-1 0,0 1 0,0-1 0,-1 1 0,1-1 0,-1 0 0,1 0 0,-1 1 0,1-5 0,0-2 0,0-1 0,-1 0 0,0 0 0,-1 0 0,0 0 0,-1 1 0,-2-18 0,2 23 0,0-1 0,0 1 0,0 0 0,0 0 0,-1 0 0,0 0 0,1 0 0,-1 1 0,-1-1 0,1 0 0,-1 1 0,1-1 0,-1 1 0,0 0 0,0 0 0,-6-4 0,2 3 0,1 0 0,-1 0 0,1 1 0,-1 0 0,0 0 0,-1 1 0,1 0 0,0 0 0,-9-1 0,2 2 0,1 0 0,-1 0 0,0 2 0,0-1 0,0 2 0,0 0 0,1 0 0,-1 2 0,1-1 0,-17 8 0,14-2 0,0 0 0,1 0 0,1 2 0,-1-1 0,1 2 0,1 0 0,0 1 0,-12 16 0,17-19 0,0 1 0,1-1 0,0 1 0,0 1 0,2-1 0,-1 1 0,2 0 0,-1 0 0,2 1 0,-1-1 0,2 1 0,-2 15 0,4-22 0,-1-1 0,2 1 0,-1-1 0,1 1 0,-1-1 0,2 1 0,-1-1 0,0 1 0,1-1 0,0 0 0,0 0 0,1 0 0,0 0 0,0 0 0,6 8 0,-4-8 0,1 0 0,-1 0 0,1 0 0,0-1 0,0 0 0,1 0 0,-1-1 0,1 1 0,0-1 0,11 3 0,7 0 0,0-1 0,1-1 0,-1-2 0,1 0 0,44-4 0,-33-1-170,-1-2-1,0-1 0,-1-2 1,0-1-1,0-2 0,0-2 1,44-22-1,-30 9-6655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5T07:08:17.642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38 9 24575,'-37'377'0,"77"-466"0,-27 59 0,2 0 0,1 1 0,1 0 0,2 2 0,25-31 0,-35 48 0,1 1 0,0-1 0,0 2 0,1-1 0,0 2 0,21-12 0,-24 15 0,0 1 0,1 0 0,0 0 0,0 1 0,0 0 0,0 0 0,0 1 0,0 0 0,0 1 0,18 1 0,-25-1 0,1 1 0,0-1 0,-1 1 0,1 0 0,-1-1 0,1 1 0,-1 1 0,0-1 0,1 0 0,-1 0 0,0 1 0,0 0 0,0-1 0,0 1 0,0 0 0,0 0 0,0 0 0,-1 0 0,1 0 0,-1 0 0,1 1 0,-1-1 0,0 0 0,0 1 0,0-1 0,0 1 0,-1-1 0,1 1 0,-1-1 0,1 1 0,-1 0 0,0 2 0,1 7 0,-1 0 0,-1 0 0,1-1 0,-2 1 0,-5 21 0,-1-6-455,-1-1 0,-15 32 0,0-10-6371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4:56:54.4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218 334 24575,'11'-24'0,"0"0"0,2 0 0,1 1 0,0 0 0,2 2 0,0 0 0,2 0 0,22-19 0,-26 27 0,1 2 0,1-1 0,0 2 0,0 0 0,1 1 0,1 1 0,-1 0 0,1 2 0,1 0 0,-1 0 0,1 2 0,21-2 0,-17 4 0,0 1 0,0 1 0,0 1 0,0 1 0,1 1 0,-2 1 0,1 1 0,0 1 0,-1 1 0,28 13 0,-36-14 0,-1 0 0,0 1 0,0 1 0,-1 0 0,0 1 0,0 0 0,-1 1 0,0 0 0,-1 1 0,0 0 0,-1 0 0,0 1 0,-1 0 0,0 1 0,-1 0 0,-1 0 0,7 19 0,-7-14 0,-2 1 0,0 0 0,-1 1 0,-1-1 0,-1 0 0,0 1 0,-2-1 0,0 1 0,-1-1 0,-6 24 0,4-27 0,0-2 0,-1 1 0,-1 0 0,-1-1 0,0 0 0,0-1 0,-2 1 0,1-1 0,-2-1 0,0 0 0,0 0 0,-1-1 0,-15 12 0,5-7 0,-2-1 0,1-1 0,-2-1 0,0-1 0,0-2 0,-1 0 0,-49 12 0,25-12 0,1-2 0,-1-2 0,-67-1 0,92-5 0,1-1 0,-1-1 0,1-1 0,0-1 0,0-1 0,0-1 0,0-1 0,1-1 0,0-1 0,-25-15 0,33 16 0,0-1 0,1-1 0,0-1 0,0 1 0,1-2 0,1 0 0,0 0 0,1-1 0,0 0 0,1-1 0,0 0 0,1-1 0,1 0 0,0 0 0,-6-22 0,8 21 0,1-1 0,1 1 0,0-1 0,1 0 0,1 1 0,1-1 0,0 0 0,5-30 0,-3 36 0,0 0 0,1 1 0,1-1 0,0 1 0,0-1 0,1 1 0,0 0 0,1 1 0,0-1 0,0 1 0,1 1 0,1-1 0,-1 1 0,11-9 0,-5 7-455,1 0 0,18-10 0,27-8-6371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5T07:08:17.980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92 0 24575,'-10'36'0,"-9"18"0,-1 3 0,-3-1 0,4-11-8191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5T07:08:18.337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0 544 24575,'31'-15'0,"20"-11"0,7-6 0,-1 3 0,-6 1 0,-11 5-8191</inkml:trace>
  <inkml:trace contextRef="#ctx0" brushRef="#br0" timeOffset="1">272 0 24575,'0'41'0,"0"29"0,-5 23 0,-7 17 0,-2 4 0,3 4 0,2-7 0,3-14 0,2-22-8191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5T07:10:17.841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0 28 24575,'36'0'0,"27"0"0,14 0 0,8-5 0,1-2 0,-4 1 0,-12 0 0,-16 3-8191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5T07:10:18.184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55 1 24575,'0'41'0,"0"29"0,0 18 0,0 10 0,0-3 0,-6 0 0,-1-8 0,-5-2 0,0-5 0,2-7 0,2-15-8191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5T07:10:18.603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39 155 24575,'42'6'0,"1"-2"0,46-1 0,-74-4 0,0 0 0,0-1 0,0 0 0,0-1 0,-1-1 0,1 0 0,-1-1 0,0 0 0,19-11 0,-28 13 0,0-1 0,0 1 0,-1-1 0,1 0 0,-1 0 0,0 0 0,0-1 0,0 1 0,2-6 0,-5 8 0,0 1 0,0-1 0,0 1 0,0-1 0,-1 1 0,1-1 0,-1 1 0,1-1 0,-1 1 0,0-1 0,0 0 0,1 1 0,-1-1 0,0 0 0,0 1 0,-1-1 0,1 1 0,0-1 0,-1 0 0,1 1 0,0-1 0,-1 1 0,0-1 0,1 1 0,-1-1 0,0 1 0,0-1 0,0 1 0,0 0 0,0-1 0,0 1 0,0 0 0,0 0 0,-1 0 0,-2-2 0,-2-1 0,-1 1 0,0 0 0,0 0 0,0 0 0,0 1 0,-1 0 0,1 1 0,-1-1 0,1 1 0,-1 1 0,0 0 0,1 0 0,-1 0 0,-8 2 0,-2 0 0,1 2 0,-1-1 0,1 2 0,0 1 0,-17 7 0,21-7 0,1 1 0,0 1 0,0 0 0,0 0 0,1 1 0,0 1 0,1 0 0,0 0 0,0 1 0,1 0 0,1 1 0,-13 22 0,17-28 0,1 1 0,0 0 0,1-1 0,-1 1 0,1 0 0,0 0 0,1 0 0,0 0 0,0 1 0,0-1 0,1 0 0,0 1 0,1-1 0,-1 0 0,2 0 0,-1 0 0,1 0 0,0 0 0,0 0 0,1 0 0,-1 0 0,2-1 0,-1 1 0,1-1 0,0 0 0,9 11 0,-5-9 7,0-1 0,0 1 0,1-2 0,0 1 0,0-1 1,0-1-1,1 1 0,0-2 0,0 1 0,0-1 0,0-1 0,1 0 0,0 0 0,-1-1 0,1-1 0,19 1 0,-2-2-255,0-1 1,0-1-1,-1-2 1,1-1-1,35-11 1,2-4-6579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5T07:10:19.245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333 28 24575,'0'-1'0,"0"0"0,-1 0 0,1 0 0,-1 0 0,1 0 0,-1 0 0,1 0 0,-1 0 0,1 0 0,-1 0 0,0 0 0,1 0 0,-1 0 0,0 1 0,0-1 0,0 0 0,0 1 0,0-1 0,0 0 0,0 1 0,0-1 0,0 1 0,0 0 0,0-1 0,0 1 0,0 0 0,-2-1 0,-35-5 0,34 6 0,-10-1 0,0 1 0,0 1 0,1 0 0,-1 1 0,0 0 0,1 1 0,-1 0 0,1 1 0,-22 10 0,28-11 0,0 1 0,0 0 0,0 0 0,0 0 0,1 1 0,-1-1 0,1 2 0,1-1 0,-1 1 0,1 0 0,0 0 0,0 0 0,0 1 0,1-1 0,0 1 0,1 0 0,-1 0 0,-2 11 0,5-15 0,0 0 0,1 0 0,-1-1 0,1 1 0,0 0 0,0 0 0,0 0 0,0 0 0,0-1 0,1 1 0,-1 0 0,1 0 0,0-1 0,0 1 0,0 0 0,0-1 0,0 1 0,0 0 0,1-1 0,-1 0 0,1 1 0,0-1 0,0 0 0,0 0 0,0 0 0,0 0 0,0 0 0,0-1 0,1 1 0,-1 0 0,1-1 0,-1 0 0,1 0 0,-1 0 0,6 2 0,3 0 0,0 0 0,0-1 0,0-1 0,0 1 0,0-2 0,0 1 0,22-3 0,-9-2 0,-1-1 0,-1-1 0,1 0 0,-1-2 0,0-1 0,26-14 0,-18 6 0,-1-1 0,0-1 0,42-38 0,-69 54 0,1 0 0,0 1 0,0-1 0,0 1 0,0 0 0,1 0 0,-1 0 0,0 0 0,6-1 0,-8 3 0,-1 0 0,1 0 0,-1 0 0,0 0 0,1 0 0,-1 0 0,1 0 0,-1 0 0,1 0 0,-1 0 0,1 0 0,-1 0 0,0 1 0,1-1 0,-1 0 0,1 0 0,-1 1 0,0-1 0,1 0 0,-1 1 0,1-1 0,-1 0 0,0 1 0,0-1 0,1 0 0,-1 1 0,0 0 0,5 23 0,-7 14-102,1-28 147,1 0 0,-1 1 0,2-1 0,2 19 0,-2-26-119,0 0-1,0 0 1,0 0-1,0 0 1,1 0 0,-1 0-1,1 0 1,0-1-1,0 1 1,0-1 0,0 1-1,0-1 1,0 0-1,1 1 1,-1-1 0,1-1-1,0 1 1,-1 0-1,7 2 1,14 5-6752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5T07:10:19.853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23 64 24575,'-1'28'0,"-10"52"0,7-62 0,1 0 0,1 0 0,1 1 0,0-1 0,4 34 0,-3-51 0,0 0 0,0 1 0,0-1 0,0 0 0,0 0 0,0 0 0,1 0 0,-1 0 0,0 0 0,1 0 0,-1 0 0,1 0 0,-1 0 0,1 0 0,-1 0 0,1 0 0,0 0 0,-1 0 0,1-1 0,0 1 0,0 0 0,0-1 0,0 1 0,0 0 0,0-1 0,0 1 0,0-1 0,0 1 0,0-1 0,0 0 0,0 1 0,0-1 0,0 0 0,0 0 0,0 0 0,0 1 0,0-1 0,0-1 0,1 1 0,-1 0 0,0 0 0,0 0 0,0 0 0,0-1 0,0 1 0,0-1 0,0 1 0,0 0 0,1-2 0,5-2 0,1 0 0,-1-1 0,0 0 0,-1 0 0,8-8 0,10-11 0,30-41 0,-36 42 0,0 1 0,37-34 0,-54 55 0,0 0 0,0 0 0,0 0 0,0 0 0,0 1 0,0-1 0,0 0 0,0 1 0,0-1 0,0 0 0,1 1 0,-1-1 0,0 1 0,0 0 0,1-1 0,-1 1 0,0 0 0,0 0 0,1 0 0,-1 0 0,0 0 0,1 0 0,-1 0 0,0 1 0,0-1 0,1 0 0,-1 1 0,0-1 0,0 0 0,1 1 0,-1 0 0,2 0 0,-2 0 0,1-2 0,-1 1 0,1 0 0,-1 0 0,1 0 0,-1-1 0,1 1 0,-1-1 0,1 1 0,-1-1 0,1 1 0,-1-1 0,0 0 0,1 0 0,-1 0 0,0 0 0,0 0 0,1 0 0,-1 0 0,1-2 0,6-3 0,10-7 0,1 2 0,1 0 0,-1 2 0,2 0 0,27-8 0,-33 12 0,-1 2 0,0 0 0,1 1 0,-1 0 0,1 1 0,0 1 0,-1 0 0,1 1 0,16 3 0,-26-2 0,0-1 0,0 0 0,0 1 0,0 0 0,0 0 0,0 1 0,-1-1 0,1 1 0,-1 0 0,0 0 0,0 0 0,0 1 0,0 0 0,0-1 0,-1 1 0,0 1 0,1-1 0,-2 0 0,1 1 0,4 8 0,-5-7 0,0 0 0,0 1 0,-1-1 0,0 1 0,0-1 0,0 1 0,-1-1 0,0 1 0,0 0 0,0-1 0,-1 1 0,0-1 0,-1 1 0,1-1 0,-1 0 0,-4 8 0,-17 32-1365,-4-5-5461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5T07:10:10.746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1 1 24575,'15'0'0,"11"0"0,11 0 0,4 0 0,6 0 0,4 0 0,0 0 0,-10 0-8191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5T07:10:11.291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1 193 24575,'36'-6'0,"27"0"0,19-6 0,16-10 0,6-7 0,-4-4 0,-8-1 0,-11 5 0,-18 8-8191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5T07:10:11.637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0 1 24575,'5'36'0,"7"27"0,1 18 0,-1 11 0,-3 6 0,-3 0 0,-2-5-3276,-3-18-1639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4:56:56.2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259 79 24575,'-31'56'0,"-41"53"0,-26 49 0,90-143 0,0-2 0,1 1 0,0 0 0,1 1 0,0-1 0,2 1 0,-7 30 0,11-44 0,0 1 0,0-1 0,0 1 0,0 0 0,0-1 0,0 1 0,0-1 0,0 1 0,0 0 0,1-1 0,-1 1 0,1-1 0,-1 1 0,1-1 0,0 0 0,-1 1 0,1-1 0,0 1 0,0-1 0,0 0 0,0 0 0,2 2 0,-1-2 0,0 0 0,0 0 0,0 0 0,0 0 0,0-1 0,1 1 0,-1-1 0,0 1 0,0-1 0,0 0 0,1 0 0,-1 0 0,0 0 0,3 0 0,9-3 0,-1 0 0,1-1 0,-1 0 0,14-7 0,-21 9 0,59-25 0,-1 1 0,68-19 0,-128 43 0,0 1 0,0 1 0,0-1 0,0 0 0,0 1 0,0 0 0,0 0 0,0 0 0,0 0 0,0 1 0,7 1 0,-10-1 0,1 0 0,0 0 0,-1 0 0,1 0 0,-1 0 0,1 0 0,-1 1 0,0-1 0,1 0 0,-1 1 0,0-1 0,0 1 0,0-1 0,0 1 0,0-1 0,0 1 0,0 0 0,-1-1 0,1 1 0,-1 0 0,1 0 0,-1 0 0,1 0 0,-1-1 0,0 1 0,0 2 0,-1 10 0,-1-1 0,0 1 0,-1-1 0,0 0 0,-1 0 0,0 0 0,-1-1 0,-1 1 0,-8 14 0,-3 8 0,6-10 0,-80 202 0,83-203 0,2 0 0,0 1 0,2 0 0,1 0 0,1 0 0,0 1 0,5 38 0,-3-62 0,0 1 0,1 0 0,-1-1 0,1 1 0,0 0 0,0-1 0,0 1 0,0-1 0,0 1 0,1-1 0,-1 0 0,1 1 0,0-1 0,-1 0 0,1 0 0,0 0 0,0 0 0,0-1 0,1 1 0,-1 0 0,0-1 0,1 1 0,-1-1 0,1 0 0,-1 0 0,1 0 0,-1 0 0,1-1 0,0 1 0,0-1 0,-1 1 0,1-1 0,0 0 0,4 0 0,10-1 0,0-1 0,0 0 0,0-1 0,23-8 0,-24 7 0,180-39 0,27-7 0,-176 37 0,0-3 0,70-32 0,-109 44 0,0-1 0,-1 1 0,1-1 0,-1-1 0,-1 1 0,1-1 0,-1 0 0,0-1 0,0 1 0,0-1 0,-1 0 0,0-1 0,-1 1 0,0-1 0,0 0 0,0 0 0,-1-1 0,0 1 0,-1 0 0,0-1 0,0 0 0,-1 1 0,0-12 0,2-3 0,-1 0 0,-1 0 0,-2 0 0,0 0 0,-1 0 0,-1 0 0,-2 0 0,0 1 0,-1 0 0,-1 0 0,-1 0 0,-1 1 0,-1 0 0,-14-21 0,15 25 0,9 16 0,0 1 0,0 0 0,0 0 0,0 0 0,0 0 0,0 0 0,0-1 0,0 1 0,0 0 0,0 0 0,0 0 0,0 0 0,0 0 0,0-1 0,0 1 0,0 0 0,1 0 0,-1 0 0,0 0 0,0 0 0,0 0 0,0 0 0,0 0 0,0-1 0,0 1 0,1 0 0,-1 0 0,0 0 0,0 0 0,0 0 0,0 0 0,0 0 0,1 0 0,-1 0 0,0 0 0,0 0 0,0 0 0,0 0 0,0 0 0,1 0 0,-1 0 0,0 0 0,0 0 0,0 0 0,0 0 0,0 0 0,1 0 0,-1 0 0,0 1 0,0-1 0,0 0 0,32 17 0,-20-10 0,2 1 0,-1 0 0,2-1 0,-1-1 0,1 0 0,0-1 0,0-1 0,0 0 0,1-1 0,23 2 0,-30-4 0,8 0 0,0 0 0,-1-1 0,1-1 0,0-1 0,20-4 0,-33 5 0,0 0 0,0 0 0,0-1 0,-1 0 0,1 1 0,0-1 0,-1-1 0,1 1 0,-1-1 0,0 1 0,0-1 0,0 0 0,0 0 0,0 0 0,-1 0 0,1-1 0,-1 1 0,0-1 0,0 1 0,0-1 0,-1 0 0,1 0 0,-1 0 0,0 0 0,0 0 0,0-6 0,0 3 0,0 1 0,-1-1 0,-1 0 0,1 0 0,-1 1 0,0-1 0,0 1 0,-1-1 0,0 1 0,0-1 0,-5-8 0,-4-6 0,-26-37 0,21 34 0,-30-41-455,-3 1 0,-69-69 0,96 111-6371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5T07:10:11.963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90 1 24575,'-37'288'0,"-16"165"0,53-448 0,0 31 0,0-36 0,0 1 0,0-1 0,0 0 0,0 1 0,1-1 0,-1 0 0,0 1 0,0-1 0,0 0 0,0 1 0,0-1 0,1 0 0,-1 1 0,0-1 0,0 0 0,1 0 0,-1 1 0,0-1 0,0 0 0,1 0 0,-1 1 0,0-1 0,1 0 0,-1 0 0,0 0 0,1 0 0,0 1 0,13-10 0,10-21 0,-1 0 0,20-36 0,13-18 0,-30 48 0,51-64 0,-70 92 0,0 0 0,1 0 0,1 1 0,-1 0 0,1 1 0,0 0 0,1 0 0,18-8 0,-27 13 0,1 0 0,-1 1 0,1-1 0,-1 1 0,1-1 0,0 1 0,0 0 0,-1-1 0,1 1 0,0 0 0,-1 0 0,1 0 0,0 1 0,-1-1 0,1 0 0,0 0 0,-1 1 0,1-1 0,0 1 0,-1 0 0,1-1 0,-1 1 0,1 0 0,-1 0 0,1 0 0,-1 0 0,0 0 0,1 0 0,-1 1 0,0-1 0,0 0 0,0 1 0,0-1 0,0 0 0,0 1 0,-1-1 0,1 1 0,0 0 0,-1-1 0,1 1 0,-1-1 0,1 1 0,-1 3 0,2 5 0,-1 0 0,0 1 0,-1-1 0,0 0 0,0 0 0,-3 11 0,-4 15-113,-24 69 0,20-70-1026,-7 20-5687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5T07:10:12.305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0 246 24575,'70'-18'0,"61"-20"0,-115 32 0,-1 0 0,1-2 0,-1 0 0,0 0 0,23-19 0,-33 23 0,0-1 0,0 0 0,0 0 0,-1 0 0,0 0 0,0-1 0,5-9 0,-8 13 0,0 1 0,0-1 0,0 1 0,-1-1 0,1 0 0,-1 1 0,0-1 0,1 0 0,-1 1 0,0-1 0,0 0 0,0 1 0,0-1 0,0 0 0,0 0 0,-1 1 0,1-1 0,0 0 0,-1 1 0,1-1 0,-1 1 0,0-1 0,0 0 0,0 1 0,1-1 0,-1 1 0,0 0 0,-1-1 0,1 1 0,0 0 0,0 0 0,-1 0 0,1 0 0,-2-2 0,-3 0 0,0 0 0,-1 0 0,1 1 0,-1-1 0,0 1 0,1 1 0,-1-1 0,0 1 0,0 0 0,0 1 0,0 0 0,0 0 0,0 0 0,-14 3 0,9-1 0,1 1 0,-1 0 0,1 1 0,-1 0 0,1 1 0,0 0 0,-19 13 0,20-10 0,0 1 0,0 0 0,1 0 0,0 1 0,1 0 0,0 0 0,1 1 0,0 0 0,1 0 0,0 1 0,1 0 0,0 0 0,-4 17 0,7-22 0,0-1 0,1 1 0,0 0 0,1 0 0,0 0 0,0 0 0,0 0 0,1 0 0,0 0 0,0 0 0,4 10 0,-3-12 0,0 0 0,1 0 0,0 0 0,0 0 0,0 0 0,0-1 0,1 0 0,0 1 0,-1-1 0,2-1 0,-1 1 0,0-1 0,1 1 0,0-1 0,9 4 0,0-1 15,0 0 0,0-2 0,1 0 0,-1-1-1,1 0 1,0-1 0,18 1 0,9-3-757,52-5 0,-24-3-6084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5T07:10:13.063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472 60 24575,'-2'-4'0,"0"0"0,0 0 0,0 1 0,0-1 0,-1 1 0,1 0 0,-1 0 0,0 0 0,0 0 0,0 0 0,0 0 0,-1 1 0,1 0 0,-1-1 0,1 1 0,-1 1 0,0-1 0,0 0 0,0 1 0,0 0 0,0 0 0,0 0 0,0 0 0,0 1 0,0 0 0,0-1 0,-1 2 0,1-1 0,0 0 0,0 1 0,0 0 0,0 0 0,0 0 0,0 0 0,-6 3 0,1 0 0,1 1 0,-1-1 0,1 1 0,0 1 0,0-1 0,0 2 0,1-1 0,0 1 0,1 0 0,-1 0 0,1 0 0,0 1 0,1 0 0,-7 13 0,10-16 0,0 1 0,0 0 0,0-1 0,1 1 0,0 0 0,0 0 0,1 0 0,-1 0 0,1 0 0,0 0 0,1 0 0,-1-1 0,1 1 0,1 0 0,-1 0 0,1 0 0,0-1 0,0 1 0,0-1 0,1 0 0,0 1 0,0-1 0,0 0 0,1-1 0,0 1 0,0-1 0,5 6 0,12 8 0,0 0 0,1-1 0,1-1 0,35 18 0,-50-29 0,-1-1 0,0 0 0,0 1 0,0 0 0,-1 0 0,0 0 0,0 1 0,0 0 0,-1 0 0,1 0 0,-2 1 0,7 11 0,-8-13 0,-1 0 0,-1 0 0,1 0 0,-1 0 0,0 1 0,0-1 0,-1 0 0,1 1 0,-1-1 0,0 0 0,-1 1 0,1-1 0,-1 1 0,0-1 0,-1 0 0,1 0 0,-1 0 0,-3 7 0,0 0 7,-1 0-1,-1-1 0,0 0 0,0-1 1,-1 1-1,-1-1 0,1-1 1,-2 0-1,1 0 0,-1 0 1,0-2-1,-1 1 0,0-1 0,0-1 1,-1 0-1,1 0 0,-1-1 1,-15 4-1,-5-1-254,-1-1 1,0-1-1,0-2 1,0-1-1,-64-3 1,59-2-6579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5T07:10:13.423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0 0 24575,'5'31'0,"2"15"0,5 11 0,1 0 0,-3-5 0,-2-10-8191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5T07:10:13.983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2 90 24575,'-1'100'0,"3"105"0,-2-204 0,0-1 0,0 1 0,0-1 0,0 1 0,0-1 0,0 1 0,0-1 0,0 1 0,0-1 0,0 1 0,0-1 0,1 1 0,-1-1 0,0 1 0,0-1 0,1 1 0,-1-1 0,0 0 0,0 1 0,1-1 0,-1 1 0,0-1 0,1 0 0,-1 1 0,1-1 0,-1 0 0,0 0 0,1 1 0,-1-1 0,1 0 0,-1 0 0,1 1 0,-1-1 0,1 0 0,-1 0 0,1 0 0,-1 0 0,1 0 0,-1 0 0,1 0 0,-1 0 0,1 0 0,-1 0 0,1 0 0,-1 0 0,1 0 0,-1 0 0,1-1 0,-1 1 0,0 0 0,1 0 0,-1 0 0,1-1 0,-1 1 0,1 0 0,-1-1 0,0 1 0,1 0 0,-1-1 0,0 1 0,1 0 0,-1-1 0,1 0 0,24-25 0,22-41 0,-38 51 0,1 1 0,0 0 0,1 1 0,0 1 0,1 0 0,1 0 0,20-16 0,-32 29 0,-1-1 0,1 0 0,0 1 0,0-1 0,0 1 0,0-1 0,0 1 0,0-1 0,0 1 0,0 0 0,0-1 0,0 1 0,0 0 0,0 0 0,0 0 0,0 0 0,0 0 0,0 0 0,0 0 0,0 0 0,0 0 0,0 0 0,0 0 0,0 1 0,0-1 0,0 0 0,1 1 0,-1 1 0,0-1 0,0 0 0,0 0 0,0 1 0,0-1 0,0 1 0,-1-1 0,1 1 0,-1-1 0,1 1 0,-1-1 0,1 1 0,-1-1 0,0 1 0,0 2 0,1 7 0,-2-1 0,1 1 0,-5 18 0,6-16 0,7-17 0,12-19 0,0-5 0,8-11 0,50-54 0,-69 83 0,1 1 0,0 0 0,0 1 0,1 0 0,0 0 0,1 1 0,-1 1 0,1 0 0,1 1 0,17-6 0,-27 10 0,0 0 0,0 1 0,0-1 0,-1 1 0,1 0 0,0 0 0,0 0 0,0 0 0,0 0 0,0 1 0,-1-1 0,1 1 0,0-1 0,0 1 0,-1 0 0,1 1 0,-1-1 0,1 0 0,2 2 0,-2 0 0,0 0 0,0 0 0,0 0 0,0 1 0,0-1 0,-1 1 0,0-1 0,0 1 0,0 0 0,0 0 0,2 6 0,0 4 0,-1 0 0,0 0 0,-1 0 0,-1 0 0,0 0 0,-2 23 0,-11 61-1365,5-58-5461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5T07:10:14.325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14 0 24575,'-5'31'0,"-2"20"0,6 7 0,7-1 0,14-6 0,9-5 0,9-12 0,8-11 0,3-9 0,2-13 0,-3-11 0,-3-14 0,-5-14 0,-9-10 0,-9-8 0,-15 1 0,-8 10-8191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5T07:10:14.650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1 0 24575,'0'21'0,"0"16"0,0 19 0,0 9 0,0 9 0,0 12 0,0 3 0,0 0 0,0-3 0,5-12 0,2-14 0,0-16-8191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5T07:10:14.992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270 0 24575,'-14'1'0,"0"-1"0,1 1 0,-1 1 0,1 1 0,-1 0 0,1 0 0,0 2 0,0-1 0,-14 8 0,18-7 0,0 1 0,0 0 0,0 1 0,1-1 0,0 1 0,0 1 0,0 0 0,1 0 0,1 0 0,-1 1 0,1 0 0,-5 11 0,8-15 0,1 0 0,0 0 0,0 0 0,0 1 0,0-1 0,1 1 0,-1 10 0,2-14 0,0-1 0,0 1 0,0 0 0,0 0 0,0 0 0,1 0 0,-1-1 0,1 1 0,-1 0 0,1 0 0,0-1 0,-1 1 0,1 0 0,0-1 0,0 1 0,0-1 0,0 1 0,1-1 0,-1 0 0,0 1 0,1-1 0,-1 0 0,1 0 0,-1 0 0,1 0 0,-1 0 0,4 1 0,5 2 0,1-1 0,-1-1 0,1 0 0,-1 0 0,1-1 0,0 0 0,-1-1 0,17-2 0,-5 0 0,0-1 0,-1-1 0,26-9 0,-26 6 0,35-20 0,-3 2 0,-52 24 5,1 0 0,-1 0-1,0 1 1,1-1 0,-1 1 0,1-1-1,-1 1 1,1 0 0,-1-1 0,1 1-1,-1 0 1,1 0 0,-1 0 0,1 0-1,-1 1 1,1-1 0,-1 0 0,1 0-1,-1 1 1,0-1 0,1 1 0,-1 0-1,1-1 1,1 2 0,-2 0-98,1 0 0,-1 0 1,0-1-1,0 1 0,0 0 0,0 0 1,0 0-1,0 1 0,-1-1 0,1 0 1,-1 0-1,0 0 0,1 0 0,-1 1 1,0 2-1,0 18-6733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5T07:10:15.331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1 114 24575,'46'-5'0,"31"-7"0,17-1 0,4-4 0,-5-5 0,-8 3 0,-13 4 0,-19 4-8191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5T07:10:15.674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1 0 24575,'0'41'0,"0"29"0,0 18 0,0 10 0,0 3 0,0-5 0,0-8 0,0-10 0,0-12 0,0-18-8191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4:56:59.4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297 0 24575,'20'205'0,"-10"331"0,-10-493 0,-3 0 0,-1 0 0,-18 77 0,21-116 0,-1 0 0,1 0 0,-1 0 0,0 0 0,0 0 0,0 0 0,-1 0 0,1-1 0,-1 1 0,0-1 0,0 0 0,0 0 0,0 0 0,0 0 0,-1 0 0,1-1 0,-1 1 0,-4 1 0,4-3 0,0 1 0,0-1 0,1-1 0,-1 1 0,0 0 0,0-1 0,0 0 0,0 0 0,0 0 0,0-1 0,0 1 0,0-1 0,0 0 0,1 0 0,-1 0 0,0 0 0,0-1 0,1 0 0,-7-4 0,-9-7 0,1-2 0,1 0 0,0-1 0,1-1 0,1 0 0,-24-35 0,36 47 0,-14-13 0,20 29 0,20 34 0,-13-29 0,1 0 0,1-1 0,0 0 0,1-1 0,0 0 0,1-1 0,19 13 0,-28-22 0,1 0 0,1-1 0,-1 1 0,0-1 0,1-1 0,0 1 0,-1-1 0,1-1 0,0 1 0,0-1 0,0 0 0,0 0 0,0-1 0,0 0 0,0-1 0,1 1 0,-1-1 0,0-1 0,-1 1 0,1-1 0,0 0 0,0-1 0,6-3 0,15-9 0,-1-2 0,49-39 0,8-5 0,-47 38-1365,-5 6-5461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5T07:10:16.016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1 0 24575,'5'41'0,"2"24"0,0 11 0,-2-2 0,-1-9 0,-1-10 0,-2-14-8191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5T07:10:16.359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69 98 24575,'43'-21'0,"0"1"0,74-22 0,-104 38 0,0 1 0,1 0 0,-1 1 0,0 0 0,1 1 0,-1 1 0,1 0 0,-1 1 0,1 0 0,-1 1 0,1 1 0,-1 0 0,0 1 0,12 5 0,-20-7 0,-1 0 0,0 0 0,0 1 0,1-1 0,-2 1 0,1 0 0,0 0 0,-1 1 0,1-1 0,-1 1 0,0-1 0,0 1 0,0 0 0,-1 0 0,1 1 0,-1-1 0,0 0 0,0 1 0,-1-1 0,1 1 0,-1 0 0,0-1 0,0 1 0,-1 0 0,1 5 0,-1-3 0,-1-1 0,0 1 0,0-1 0,0 1 0,-1-1 0,0 0 0,-1 1 0,1-1 0,-1 0 0,0 0 0,0-1 0,-1 1 0,0-1 0,0 0 0,0 0 0,0 0 0,-1 0 0,-6 4 0,-6 3 0,0 0 0,-1-1 0,-1-1 0,1-1 0,-2-1 0,1 0 0,-1-1 0,0-2 0,-1 0 0,1-1 0,-1-1 0,0 0 0,0-2 0,0-1 0,0 0 0,0-2 0,-30-5 0,44 5 0,0 0 0,0-1 0,0 0 0,1 0 0,-1 0 0,1-1 0,0 0 0,0 0 0,0 0 0,1-1 0,0 0 0,0 0 0,-9-11 0,12 13 0,0 0 0,0 0 0,1-1 0,-1 1 0,1 0 0,0-1 0,-1 1 0,2-1 0,-1 1 0,0-1 0,1 1 0,-1-1 0,1 0 0,0 1 0,0-1 0,1 1 0,-1-1 0,1 0 0,0 1 0,0-1 0,0 1 0,0-1 0,0 1 0,1 0 0,0 0 0,-1-1 0,1 1 0,0 0 0,3-3 0,26-25-1365,4 3-5461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5T07:10:16.764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1 91 24575,'-1'37'0,"1"37"0,1-68 0,0 0 0,-1 0 0,2 0 0,-1 0 0,1-1 0,0 1 0,0-1 0,0 1 0,5 6 0,-6-10 0,0-1 0,0 0 0,0 0 0,0 0 0,0 0 0,0 0 0,0 0 0,0 0 0,0 0 0,1 0 0,-1 0 0,0-1 0,1 1 0,-1-1 0,0 1 0,1-1 0,-1 1 0,1-1 0,-1 0 0,1 1 0,2-1 0,-1 0 0,0-1 0,1 1 0,-1-1 0,1 0 0,-1 0 0,0 0 0,0-1 0,0 1 0,4-3 0,7-4 0,-1-2 0,0 0 0,13-13 0,-19 17 0,34-33 0,80-65 0,-109 95 0,2 0 0,-1 1 0,1 0 0,0 1 0,1 1 0,0 0 0,28-7 0,-37 12 0,-1 0 0,1 0 0,-1 0 0,1 1 0,-1 0 0,1 0 0,-1 0 0,1 1 0,-1 0 0,1 0 0,-1 0 0,1 0 0,-1 1 0,0 0 0,0 0 0,0 1 0,0 0 0,0-1 0,-1 1 0,1 1 0,-1-1 0,1 1 0,-1 0 0,-1 0 0,1 0 0,0 0 0,-1 1 0,5 8 0,-2-1 0,-1-1 0,-1 1 0,0-1 0,0 1 0,-1 1 0,-1-1 0,0 0 0,-1 1 0,0-1 0,-1 1 0,-2 22 0,-4 11-1365,-2-8-5461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5T07:10:20.969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0 0 24575,'15'5'0,"6"2"-8191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5T07:10:28.861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1 0 24575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6:16:06.7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448 5 24575,'0'-1'0,"1"1"0,-1-1 0,1 1 0,0-1 0,-1 1 0,1 0 0,-1 0 0,1-1 0,0 1 0,-1 0 0,1 0 0,0 0 0,0-1 0,-1 1 0,1 0 0,0 0 0,-1 0 0,1 0 0,0 0 0,-1 0 0,1 1 0,0-1 0,0 0 0,-1 0 0,1 0 0,0 1 0,-1-1 0,1 0 0,-1 1 0,1-1 0,0 1 0,-1-1 0,1 0 0,-1 1 0,1-1 0,-1 1 0,1 0 0,-1-1 0,0 1 0,1 0 0,0 1 0,-1 0 0,1 0 0,-1 1 0,0-1 0,0 0 0,0 0 0,0 0 0,0 0 0,0 0 0,-1 0 0,1 0 0,-1 0 0,1 0 0,-1 0 0,-1 2 0,-8 16 0,-1 0 0,-1 0 0,-28 34 0,-54 52 0,67-76 0,-48 48 0,25-26 0,-63 81 0,108-126 0,0-1 0,1 1 0,0 1 0,0-1 0,1 1 0,-1-1 0,2 1 0,-4 11 0,6-16 0,0 0 0,-1 0 0,1 0 0,1 0 0,-1-1 0,0 1 0,1 0 0,-1 0 0,1 0 0,0 0 0,0-1 0,0 1 0,0 0 0,0-1 0,1 1 0,-1-1 0,1 1 0,0-1 0,0 0 0,0 0 0,0 0 0,0 0 0,0 0 0,0 0 0,1 0 0,4 2 0,9 5 0,1-1 0,0 0 0,0-1 0,1-1 0,29 6 0,100 12 0,-98-17 0,-24-4-97,274 31-1171,-254-33-5558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6:16:08.0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1 213 24575,'122'0'185,"659"-4"-1174,-9-28 82,-212-13 1074,168-10 80,-302 14 622,-161 12-441,-175 23-428,-76 9-1365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6:16:39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24575,'36'78'0,"33"106"0,10 85 0,-11-34 0,-64-223 0,-1 0 0,1 0 0,0-1 0,1 1 0,7 12 0,-11-22 0,0-1 0,-1 1 0,1-1 0,0 1 0,0-1 0,0 0 0,0 1 0,1-1 0,-1 0 0,0 0 0,1 0 0,-1 0 0,0 0 0,1 0 0,-1 0 0,1-1 0,0 1 0,-1 0 0,1-1 0,-1 1 0,1-1 0,0 0 0,-1 1 0,1-1 0,0 0 0,0 0 0,-1 0 0,1 0 0,0-1 0,-1 1 0,1 0 0,0-1 0,-1 1 0,1-1 0,-1 1 0,1-1 0,2-1 0,7-5 0,-1-1 0,1 0 0,-1 0 0,-1-1 0,1 0 0,8-13 0,50-71 0,-44 58 0,277-458 0,-300 491-27,5-10-241,1 1 1,0-1-1,0 1 1,11-11-1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6:16:39.6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0 24575,'-5'16'0,"-2"19"0,-4 21 0,-2 15 0,-2 12 0,0 6 0,-2 4 0,3 2 0,2-6 0,-1-7 0,2-12 0,7-19 0,10-23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6:16:40.1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41 133 24575,'15'-14'0,"1"0"0,1 1 0,0 1 0,0 1 0,1 0 0,0 1 0,1 1 0,0 1 0,1 0 0,20-4 0,-30 9 0,0 1 0,0 0 0,1 0 0,-1 1 0,0 1 0,1 0 0,-1 0 0,1 1 0,-1 0 0,0 1 0,0 0 0,0 1 0,0 0 0,0 0 0,0 1 0,-1 0 0,1 1 0,-1 0 0,-1 0 0,1 1 0,13 13 0,-17-15 0,-1 0 0,1 1 0,-1 0 0,-1 0 0,1 0 0,-1 1 0,0-1 0,0 1 0,0 0 0,-1 0 0,0 0 0,0 0 0,0 0 0,-1 0 0,0 0 0,0 1 0,-1-1 0,0 0 0,0 1 0,0-1 0,-1 0 0,1 1 0,-2-1 0,1 0 0,-1 0 0,0 0 0,0 0 0,-1 0 0,-5 9 0,-1 1 0,-1-1 0,0 0 0,-1-1 0,-1-1 0,0 0 0,-1 0 0,0-1 0,-1-1 0,-20 14 0,-9-1 0,-1-2 0,-1-1 0,-1-3 0,-91 24 0,128-39 0,3-2 0,1 0 0,-1 1 0,1 0 0,-1 0 0,1 0 0,0 1 0,-7 4 0,12-7 0,-1 0 0,1 1 0,0-1 0,0 0 0,0 0 0,0 1 0,0-1 0,0 0 0,0 1 0,0-1 0,0 0 0,0 0 0,0 1 0,0-1 0,0 0 0,0 1 0,0-1 0,0 0 0,0 0 0,0 1 0,0-1 0,0 0 0,0 0 0,0 1 0,1-1 0,-1 0 0,0 0 0,0 1 0,0-1 0,0 0 0,1 0 0,-1 0 0,0 1 0,0-1 0,1 0 0,-1 0 0,0 0 0,0 0 0,1 1 0,-1-1 0,0 0 0,0 0 0,1 0 0,-1 0 0,1 0 0,16 8 0,-15-8 0,83 32 0,-2 3 0,-1 3 0,125 81 0,-113-48-1365,-59-42-5461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EBEDD-68D5-48A1-9001-FE4AAEC21A4F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36F9C-6975-441B-80CF-9579142CE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408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36F9C-6975-441B-80CF-9579142CEE0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12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36F9C-6975-441B-80CF-9579142CEE0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80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3E736-5CBC-7456-D8B8-2F0CE62E8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E0EFB7-A236-4FF0-8753-8E494B7801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956C5-AB63-07C1-5838-7D5F2660F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C08E-B393-444F-946E-5B42EC16C481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8C1DF-F7D3-B614-C1B1-73749E5A2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002B4-D748-3DD8-5F48-845A841C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C6C8-B0A5-4A56-AE2A-4A1C74544BC6}" type="slidenum">
              <a:rPr lang="en-US" smtClean="0"/>
              <a:pPr/>
              <a:t>‹#›</a:t>
            </a:fld>
            <a:r>
              <a:rPr lang="en-US" dirty="0"/>
              <a:t> / 37</a:t>
            </a:r>
          </a:p>
        </p:txBody>
      </p:sp>
    </p:spTree>
    <p:extLst>
      <p:ext uri="{BB962C8B-B14F-4D97-AF65-F5344CB8AC3E}">
        <p14:creationId xmlns:p14="http://schemas.microsoft.com/office/powerpoint/2010/main" val="3665384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FF855-88D2-2A91-2676-983990960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01C35A-65CC-778B-C3FA-8E84018C1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2FBD2-A991-2E33-E33F-2CD1520F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99D2-661C-46C9-8EA7-36EB44D5E920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2C254-CB4D-97B9-D741-7B2F01DDD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E023C-1124-741C-1037-8BB91AD6C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C6C8-B0A5-4A56-AE2A-4A1C74544BC6}" type="slidenum">
              <a:rPr lang="en-US" smtClean="0"/>
              <a:pPr/>
              <a:t>‹#›</a:t>
            </a:fld>
            <a:r>
              <a:rPr lang="en-US" dirty="0"/>
              <a:t> / 37</a:t>
            </a:r>
          </a:p>
        </p:txBody>
      </p:sp>
    </p:spTree>
    <p:extLst>
      <p:ext uri="{BB962C8B-B14F-4D97-AF65-F5344CB8AC3E}">
        <p14:creationId xmlns:p14="http://schemas.microsoft.com/office/powerpoint/2010/main" val="55816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FBC936-E794-5A00-DD5B-07699DBE04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42EC9A-99B2-DF34-E15E-84386424D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B83CD-2263-1271-2024-B3C2DB8B3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2EAC-EAFA-4671-A80A-551D2FACF5E6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630F8-DB89-5064-24F0-BB0CBFCA2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82FA1-82D2-9EAA-03EA-C45B5193D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C6C8-B0A5-4A56-AE2A-4A1C74544BC6}" type="slidenum">
              <a:rPr lang="en-US" smtClean="0"/>
              <a:pPr/>
              <a:t>‹#›</a:t>
            </a:fld>
            <a:r>
              <a:rPr lang="en-US" dirty="0"/>
              <a:t> / 37</a:t>
            </a:r>
          </a:p>
        </p:txBody>
      </p:sp>
    </p:spTree>
    <p:extLst>
      <p:ext uri="{BB962C8B-B14F-4D97-AF65-F5344CB8AC3E}">
        <p14:creationId xmlns:p14="http://schemas.microsoft.com/office/powerpoint/2010/main" val="1295358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5104A-B611-4C9E-AA20-E1089D1B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9FD36-D029-C088-5A6E-B80AF69DA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AAEA5-8D08-E254-13FF-5B5A6DB51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E5BE-5305-46FE-82C1-CA13D4D2904A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6CCA3-CE84-FF23-D06F-66BA3D81C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E84C2-BD3A-58C6-68BF-701AAE5EF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C6C8-B0A5-4A56-AE2A-4A1C74544BC6}" type="slidenum">
              <a:rPr lang="en-US" smtClean="0"/>
              <a:pPr/>
              <a:t>‹#›</a:t>
            </a:fld>
            <a:r>
              <a:rPr lang="en-US" dirty="0"/>
              <a:t> / 37</a:t>
            </a:r>
          </a:p>
        </p:txBody>
      </p:sp>
    </p:spTree>
    <p:extLst>
      <p:ext uri="{BB962C8B-B14F-4D97-AF65-F5344CB8AC3E}">
        <p14:creationId xmlns:p14="http://schemas.microsoft.com/office/powerpoint/2010/main" val="174264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48C0E-6CD1-D48E-BB1E-87DC64721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4A14B-0093-4688-42F2-4DA2256D0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BF9F9-8F4D-FD10-6EF9-855D101D1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03B3-FC24-4597-81DA-D266B713F378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2FFA5-432D-0A41-0687-61055177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7E8B8-CAE9-6334-9F97-B5AF24CB3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C6C8-B0A5-4A56-AE2A-4A1C74544BC6}" type="slidenum">
              <a:rPr lang="en-US" smtClean="0"/>
              <a:pPr/>
              <a:t>‹#›</a:t>
            </a:fld>
            <a:r>
              <a:rPr lang="en-US" dirty="0"/>
              <a:t> / 37</a:t>
            </a:r>
          </a:p>
        </p:txBody>
      </p:sp>
    </p:spTree>
    <p:extLst>
      <p:ext uri="{BB962C8B-B14F-4D97-AF65-F5344CB8AC3E}">
        <p14:creationId xmlns:p14="http://schemas.microsoft.com/office/powerpoint/2010/main" val="315776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02C78-CCD4-A300-C25D-A1F5486FE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8D02A-1FEC-6F6B-0C33-4A3E015A4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D19F8-AA12-3700-76A0-E7309180DB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5C20AC-5F13-6535-590B-75765BEE9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9705-0506-458C-B0A6-276D22345740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9CAAB-04BC-3809-6042-14D2D6E57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B0CED-95FA-81B0-7213-05EC4E1A8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C6C8-B0A5-4A56-AE2A-4A1C74544BC6}" type="slidenum">
              <a:rPr lang="en-US" smtClean="0"/>
              <a:pPr/>
              <a:t>‹#›</a:t>
            </a:fld>
            <a:r>
              <a:rPr lang="en-US" dirty="0"/>
              <a:t> / 37</a:t>
            </a:r>
          </a:p>
        </p:txBody>
      </p:sp>
    </p:spTree>
    <p:extLst>
      <p:ext uri="{BB962C8B-B14F-4D97-AF65-F5344CB8AC3E}">
        <p14:creationId xmlns:p14="http://schemas.microsoft.com/office/powerpoint/2010/main" val="2642876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84E9F-C7CA-3B5B-7287-04F01AD92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39318-8296-B66F-5DEA-3A19F5338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323F1-B53E-1972-2DEF-AF967A7BD2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D173F5-F6FC-5AB9-FE9B-CB09085387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9AA930-9078-2DEA-9650-E5BDBE01B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18C648-E6E2-DC5A-C590-9B9B41FE4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0553-B96F-4865-B20C-708D4EC58309}" type="datetime1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C3D8AE-C801-1A4F-9DD1-77E4E45ED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31D58A-471E-C275-E396-9F88052E1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C6C8-B0A5-4A56-AE2A-4A1C74544BC6}" type="slidenum">
              <a:rPr lang="en-US" smtClean="0"/>
              <a:pPr/>
              <a:t>‹#›</a:t>
            </a:fld>
            <a:r>
              <a:rPr lang="en-US" dirty="0"/>
              <a:t> / 37</a:t>
            </a:r>
          </a:p>
        </p:txBody>
      </p:sp>
    </p:spTree>
    <p:extLst>
      <p:ext uri="{BB962C8B-B14F-4D97-AF65-F5344CB8AC3E}">
        <p14:creationId xmlns:p14="http://schemas.microsoft.com/office/powerpoint/2010/main" val="286822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CCBF8-3B7A-B84C-7B9A-81DACBFB1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9BB436-F9BC-7895-8A96-1EEBA6669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E34B-66D5-403C-847D-9FC298CA9BA5}" type="datetime1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37F0F7-DEAB-EAB7-93E8-DDDA155A6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FD7698-3AED-B645-53CB-356BC84C1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C6C8-B0A5-4A56-AE2A-4A1C74544BC6}" type="slidenum">
              <a:rPr lang="en-US" smtClean="0"/>
              <a:pPr/>
              <a:t>‹#›</a:t>
            </a:fld>
            <a:r>
              <a:rPr lang="en-US" dirty="0"/>
              <a:t> / 37</a:t>
            </a:r>
          </a:p>
        </p:txBody>
      </p:sp>
    </p:spTree>
    <p:extLst>
      <p:ext uri="{BB962C8B-B14F-4D97-AF65-F5344CB8AC3E}">
        <p14:creationId xmlns:p14="http://schemas.microsoft.com/office/powerpoint/2010/main" val="199609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A8BFC5-5757-1363-5F15-B74FD20B4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D4C80-E3A8-4EF6-8291-2A40A8AF8C1D}" type="datetime1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84580E-EDB5-99E4-20B0-FBEC56937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447B4-64FF-2A98-7E57-C793CCB8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C6C8-B0A5-4A56-AE2A-4A1C74544BC6}" type="slidenum">
              <a:rPr lang="en-US" smtClean="0"/>
              <a:pPr/>
              <a:t>‹#›</a:t>
            </a:fld>
            <a:r>
              <a:rPr lang="en-US" dirty="0"/>
              <a:t> / 37</a:t>
            </a:r>
          </a:p>
        </p:txBody>
      </p:sp>
    </p:spTree>
    <p:extLst>
      <p:ext uri="{BB962C8B-B14F-4D97-AF65-F5344CB8AC3E}">
        <p14:creationId xmlns:p14="http://schemas.microsoft.com/office/powerpoint/2010/main" val="2374202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AC865-58B8-ED78-9E1D-61477F57D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F017E-E3A9-0B0B-2CCE-4071B6851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2B154B-CF4B-BB9B-4788-2F129FEAE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1A6AC7-388D-1BAF-0558-476168DCE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112D-D400-4A5B-A2F2-A217B73CDC6A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A3960-0B8C-62C6-D90E-3CF49B5C2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02389-C874-806F-870E-946F7D7A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C6C8-B0A5-4A56-AE2A-4A1C74544BC6}" type="slidenum">
              <a:rPr lang="en-US" smtClean="0"/>
              <a:pPr/>
              <a:t>‹#›</a:t>
            </a:fld>
            <a:r>
              <a:rPr lang="en-US" dirty="0"/>
              <a:t> / 37</a:t>
            </a:r>
          </a:p>
        </p:txBody>
      </p:sp>
    </p:spTree>
    <p:extLst>
      <p:ext uri="{BB962C8B-B14F-4D97-AF65-F5344CB8AC3E}">
        <p14:creationId xmlns:p14="http://schemas.microsoft.com/office/powerpoint/2010/main" val="2730255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B856B-D0D3-9176-1C81-412A309E6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7A614B-743A-8F84-26BF-599D6A0F03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6C7DCE-5932-4C46-C05B-69736F254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17AB24-334E-38BF-A520-76AF6C929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0982-2A5E-4069-AB9E-A549B08EFC7C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AEB19C-7380-C4D0-217A-F109B61DB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C934EF-B8AC-A27A-1677-324592EE0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C6C8-B0A5-4A56-AE2A-4A1C74544BC6}" type="slidenum">
              <a:rPr lang="en-US" smtClean="0"/>
              <a:pPr/>
              <a:t>‹#›</a:t>
            </a:fld>
            <a:r>
              <a:rPr lang="en-US" dirty="0"/>
              <a:t> / 37</a:t>
            </a:r>
          </a:p>
        </p:txBody>
      </p:sp>
    </p:spTree>
    <p:extLst>
      <p:ext uri="{BB962C8B-B14F-4D97-AF65-F5344CB8AC3E}">
        <p14:creationId xmlns:p14="http://schemas.microsoft.com/office/powerpoint/2010/main" val="149076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347228-EBFA-AC75-4016-B69DAFC21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946F9-5B6D-BB83-D144-1348CB46D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FF196-8E97-B553-24B9-4CC3A06FD8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2FFE3-E9CF-415E-8F48-D04E37679298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24CE5-A0BD-241D-CB70-BF12968FD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2EA6E-4426-9314-7DEF-D778F6F56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EC6C8-B0A5-4A56-AE2A-4A1C74544BC6}" type="slidenum">
              <a:rPr lang="en-US" smtClean="0"/>
              <a:pPr/>
              <a:t>‹#›</a:t>
            </a:fld>
            <a:r>
              <a:rPr lang="en-US" dirty="0"/>
              <a:t> / 37</a:t>
            </a:r>
          </a:p>
        </p:txBody>
      </p:sp>
    </p:spTree>
    <p:extLst>
      <p:ext uri="{BB962C8B-B14F-4D97-AF65-F5344CB8AC3E}">
        <p14:creationId xmlns:p14="http://schemas.microsoft.com/office/powerpoint/2010/main" val="136395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51" Type="http://schemas.openxmlformats.org/officeDocument/2006/relationships/image" Target="../media/image32.png"/><Relationship Id="rId3" Type="http://schemas.openxmlformats.org/officeDocument/2006/relationships/image" Target="../media/image8.png"/><Relationship Id="rId34" Type="http://schemas.openxmlformats.org/officeDocument/2006/relationships/customXml" Target="../ink/ink7.xml"/><Relationship Id="rId47" Type="http://schemas.openxmlformats.org/officeDocument/2006/relationships/image" Target="../media/image30.png"/><Relationship Id="rId50" Type="http://schemas.openxmlformats.org/officeDocument/2006/relationships/customXml" Target="../ink/ink9.xml"/><Relationship Id="rId63" Type="http://schemas.openxmlformats.org/officeDocument/2006/relationships/image" Target="../media/image38.png"/><Relationship Id="rId7" Type="http://schemas.openxmlformats.org/officeDocument/2006/relationships/image" Target="../media/image10.png"/><Relationship Id="rId33" Type="http://schemas.openxmlformats.org/officeDocument/2006/relationships/image" Target="../media/image23.png"/><Relationship Id="rId2" Type="http://schemas.openxmlformats.org/officeDocument/2006/relationships/customXml" Target="../ink/ink1.xml"/><Relationship Id="rId29" Type="http://schemas.openxmlformats.org/officeDocument/2006/relationships/image" Target="../media/image21.png"/><Relationship Id="rId62" Type="http://schemas.openxmlformats.org/officeDocument/2006/relationships/customXml" Target="../ink/ink1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.xml"/><Relationship Id="rId32" Type="http://schemas.openxmlformats.org/officeDocument/2006/relationships/customXml" Target="../ink/ink6.xml"/><Relationship Id="rId5" Type="http://schemas.openxmlformats.org/officeDocument/2006/relationships/image" Target="../media/image9.png"/><Relationship Id="rId49" Type="http://schemas.openxmlformats.org/officeDocument/2006/relationships/image" Target="../media/image31.png"/><Relationship Id="rId61" Type="http://schemas.openxmlformats.org/officeDocument/2006/relationships/image" Target="../media/image37.png"/><Relationship Id="rId31" Type="http://schemas.openxmlformats.org/officeDocument/2006/relationships/image" Target="../media/image22.png"/><Relationship Id="rId52" Type="http://schemas.openxmlformats.org/officeDocument/2006/relationships/customXml" Target="../ink/ink10.xml"/><Relationship Id="rId65" Type="http://schemas.openxmlformats.org/officeDocument/2006/relationships/image" Target="../media/image39.png"/><Relationship Id="rId4" Type="http://schemas.openxmlformats.org/officeDocument/2006/relationships/customXml" Target="../ink/ink2.xml"/><Relationship Id="rId30" Type="http://schemas.openxmlformats.org/officeDocument/2006/relationships/customXml" Target="../ink/ink5.xml"/><Relationship Id="rId48" Type="http://schemas.openxmlformats.org/officeDocument/2006/relationships/customXml" Target="../ink/ink8.xml"/><Relationship Id="rId64" Type="http://schemas.openxmlformats.org/officeDocument/2006/relationships/customXml" Target="../ink/ink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18" Type="http://schemas.openxmlformats.org/officeDocument/2006/relationships/customXml" Target="../ink/ink21.xml"/><Relationship Id="rId26" Type="http://schemas.openxmlformats.org/officeDocument/2006/relationships/customXml" Target="../ink/ink25.xml"/><Relationship Id="rId39" Type="http://schemas.openxmlformats.org/officeDocument/2006/relationships/image" Target="../media/image58.png"/><Relationship Id="rId21" Type="http://schemas.openxmlformats.org/officeDocument/2006/relationships/image" Target="../media/image49.png"/><Relationship Id="rId34" Type="http://schemas.openxmlformats.org/officeDocument/2006/relationships/customXml" Target="../ink/ink29.xml"/><Relationship Id="rId42" Type="http://schemas.openxmlformats.org/officeDocument/2006/relationships/customXml" Target="../ink/ink33.xml"/><Relationship Id="rId47" Type="http://schemas.openxmlformats.org/officeDocument/2006/relationships/image" Target="../media/image62.png"/><Relationship Id="rId50" Type="http://schemas.openxmlformats.org/officeDocument/2006/relationships/customXml" Target="../ink/ink37.xml"/><Relationship Id="rId55" Type="http://schemas.openxmlformats.org/officeDocument/2006/relationships/image" Target="../media/image66.png"/><Relationship Id="rId63" Type="http://schemas.openxmlformats.org/officeDocument/2006/relationships/image" Target="../media/image70.png"/><Relationship Id="rId68" Type="http://schemas.openxmlformats.org/officeDocument/2006/relationships/customXml" Target="../ink/ink46.xml"/><Relationship Id="rId76" Type="http://schemas.openxmlformats.org/officeDocument/2006/relationships/customXml" Target="../ink/ink50.xml"/><Relationship Id="rId84" Type="http://schemas.openxmlformats.org/officeDocument/2006/relationships/customXml" Target="../ink/ink54.xml"/><Relationship Id="rId89" Type="http://schemas.openxmlformats.org/officeDocument/2006/relationships/image" Target="../media/image83.png"/><Relationship Id="rId7" Type="http://schemas.openxmlformats.org/officeDocument/2006/relationships/image" Target="../media/image42.png"/><Relationship Id="rId71" Type="http://schemas.openxmlformats.org/officeDocument/2006/relationships/image" Target="../media/image74.png"/><Relationship Id="rId92" Type="http://schemas.openxmlformats.org/officeDocument/2006/relationships/customXml" Target="../ink/ink58.xml"/><Relationship Id="rId2" Type="http://schemas.openxmlformats.org/officeDocument/2006/relationships/customXml" Target="../ink/ink13.xml"/><Relationship Id="rId16" Type="http://schemas.openxmlformats.org/officeDocument/2006/relationships/customXml" Target="../ink/ink20.xml"/><Relationship Id="rId29" Type="http://schemas.openxmlformats.org/officeDocument/2006/relationships/image" Target="../media/image53.png"/><Relationship Id="rId11" Type="http://schemas.openxmlformats.org/officeDocument/2006/relationships/image" Target="../media/image44.png"/><Relationship Id="rId24" Type="http://schemas.openxmlformats.org/officeDocument/2006/relationships/customXml" Target="../ink/ink24.xml"/><Relationship Id="rId32" Type="http://schemas.openxmlformats.org/officeDocument/2006/relationships/customXml" Target="../ink/ink28.xml"/><Relationship Id="rId37" Type="http://schemas.openxmlformats.org/officeDocument/2006/relationships/image" Target="../media/image57.png"/><Relationship Id="rId40" Type="http://schemas.openxmlformats.org/officeDocument/2006/relationships/customXml" Target="../ink/ink32.xml"/><Relationship Id="rId45" Type="http://schemas.openxmlformats.org/officeDocument/2006/relationships/image" Target="../media/image61.png"/><Relationship Id="rId53" Type="http://schemas.openxmlformats.org/officeDocument/2006/relationships/image" Target="../media/image65.png"/><Relationship Id="rId58" Type="http://schemas.openxmlformats.org/officeDocument/2006/relationships/customXml" Target="../ink/ink41.xml"/><Relationship Id="rId66" Type="http://schemas.openxmlformats.org/officeDocument/2006/relationships/customXml" Target="../ink/ink45.xml"/><Relationship Id="rId74" Type="http://schemas.openxmlformats.org/officeDocument/2006/relationships/customXml" Target="../ink/ink49.xml"/><Relationship Id="rId79" Type="http://schemas.openxmlformats.org/officeDocument/2006/relationships/image" Target="../media/image78.png"/><Relationship Id="rId87" Type="http://schemas.openxmlformats.org/officeDocument/2006/relationships/image" Target="../media/image82.png"/><Relationship Id="rId5" Type="http://schemas.openxmlformats.org/officeDocument/2006/relationships/image" Target="../media/image41.png"/><Relationship Id="rId61" Type="http://schemas.openxmlformats.org/officeDocument/2006/relationships/image" Target="../media/image69.png"/><Relationship Id="rId82" Type="http://schemas.openxmlformats.org/officeDocument/2006/relationships/customXml" Target="../ink/ink53.xml"/><Relationship Id="rId90" Type="http://schemas.openxmlformats.org/officeDocument/2006/relationships/customXml" Target="../ink/ink57.xml"/><Relationship Id="rId19" Type="http://schemas.openxmlformats.org/officeDocument/2006/relationships/image" Target="../media/image48.png"/><Relationship Id="rId14" Type="http://schemas.openxmlformats.org/officeDocument/2006/relationships/customXml" Target="../ink/ink19.xml"/><Relationship Id="rId22" Type="http://schemas.openxmlformats.org/officeDocument/2006/relationships/customXml" Target="../ink/ink23.xml"/><Relationship Id="rId27" Type="http://schemas.openxmlformats.org/officeDocument/2006/relationships/image" Target="../media/image52.png"/><Relationship Id="rId30" Type="http://schemas.openxmlformats.org/officeDocument/2006/relationships/customXml" Target="../ink/ink27.xml"/><Relationship Id="rId35" Type="http://schemas.openxmlformats.org/officeDocument/2006/relationships/image" Target="../media/image56.png"/><Relationship Id="rId43" Type="http://schemas.openxmlformats.org/officeDocument/2006/relationships/image" Target="../media/image60.png"/><Relationship Id="rId48" Type="http://schemas.openxmlformats.org/officeDocument/2006/relationships/customXml" Target="../ink/ink36.xml"/><Relationship Id="rId56" Type="http://schemas.openxmlformats.org/officeDocument/2006/relationships/customXml" Target="../ink/ink40.xml"/><Relationship Id="rId64" Type="http://schemas.openxmlformats.org/officeDocument/2006/relationships/customXml" Target="../ink/ink44.xml"/><Relationship Id="rId69" Type="http://schemas.openxmlformats.org/officeDocument/2006/relationships/image" Target="../media/image73.png"/><Relationship Id="rId77" Type="http://schemas.openxmlformats.org/officeDocument/2006/relationships/image" Target="../media/image77.png"/><Relationship Id="rId8" Type="http://schemas.openxmlformats.org/officeDocument/2006/relationships/customXml" Target="../ink/ink16.xml"/><Relationship Id="rId51" Type="http://schemas.openxmlformats.org/officeDocument/2006/relationships/image" Target="../media/image64.png"/><Relationship Id="rId72" Type="http://schemas.openxmlformats.org/officeDocument/2006/relationships/customXml" Target="../ink/ink48.xml"/><Relationship Id="rId80" Type="http://schemas.openxmlformats.org/officeDocument/2006/relationships/customXml" Target="../ink/ink52.xml"/><Relationship Id="rId85" Type="http://schemas.openxmlformats.org/officeDocument/2006/relationships/image" Target="../media/image81.png"/><Relationship Id="rId93" Type="http://schemas.openxmlformats.org/officeDocument/2006/relationships/image" Target="../media/image85.png"/><Relationship Id="rId3" Type="http://schemas.openxmlformats.org/officeDocument/2006/relationships/image" Target="../media/image40.png"/><Relationship Id="rId12" Type="http://schemas.openxmlformats.org/officeDocument/2006/relationships/customXml" Target="../ink/ink18.xml"/><Relationship Id="rId17" Type="http://schemas.openxmlformats.org/officeDocument/2006/relationships/image" Target="../media/image47.png"/><Relationship Id="rId25" Type="http://schemas.openxmlformats.org/officeDocument/2006/relationships/image" Target="../media/image51.png"/><Relationship Id="rId33" Type="http://schemas.openxmlformats.org/officeDocument/2006/relationships/image" Target="../media/image55.png"/><Relationship Id="rId38" Type="http://schemas.openxmlformats.org/officeDocument/2006/relationships/customXml" Target="../ink/ink31.xml"/><Relationship Id="rId46" Type="http://schemas.openxmlformats.org/officeDocument/2006/relationships/customXml" Target="../ink/ink35.xml"/><Relationship Id="rId59" Type="http://schemas.openxmlformats.org/officeDocument/2006/relationships/image" Target="../media/image68.png"/><Relationship Id="rId67" Type="http://schemas.openxmlformats.org/officeDocument/2006/relationships/image" Target="../media/image72.png"/><Relationship Id="rId20" Type="http://schemas.openxmlformats.org/officeDocument/2006/relationships/customXml" Target="../ink/ink22.xml"/><Relationship Id="rId41" Type="http://schemas.openxmlformats.org/officeDocument/2006/relationships/image" Target="../media/image59.png"/><Relationship Id="rId54" Type="http://schemas.openxmlformats.org/officeDocument/2006/relationships/customXml" Target="../ink/ink39.xml"/><Relationship Id="rId62" Type="http://schemas.openxmlformats.org/officeDocument/2006/relationships/customXml" Target="../ink/ink43.xml"/><Relationship Id="rId70" Type="http://schemas.openxmlformats.org/officeDocument/2006/relationships/customXml" Target="../ink/ink47.xml"/><Relationship Id="rId75" Type="http://schemas.openxmlformats.org/officeDocument/2006/relationships/image" Target="../media/image76.png"/><Relationship Id="rId83" Type="http://schemas.openxmlformats.org/officeDocument/2006/relationships/image" Target="../media/image80.png"/><Relationship Id="rId88" Type="http://schemas.openxmlformats.org/officeDocument/2006/relationships/customXml" Target="../ink/ink56.xml"/><Relationship Id="rId91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15" Type="http://schemas.openxmlformats.org/officeDocument/2006/relationships/image" Target="../media/image46.png"/><Relationship Id="rId23" Type="http://schemas.openxmlformats.org/officeDocument/2006/relationships/image" Target="../media/image50.png"/><Relationship Id="rId28" Type="http://schemas.openxmlformats.org/officeDocument/2006/relationships/customXml" Target="../ink/ink26.xml"/><Relationship Id="rId36" Type="http://schemas.openxmlformats.org/officeDocument/2006/relationships/customXml" Target="../ink/ink30.xml"/><Relationship Id="rId49" Type="http://schemas.openxmlformats.org/officeDocument/2006/relationships/image" Target="../media/image63.png"/><Relationship Id="rId57" Type="http://schemas.openxmlformats.org/officeDocument/2006/relationships/image" Target="../media/image67.png"/><Relationship Id="rId10" Type="http://schemas.openxmlformats.org/officeDocument/2006/relationships/customXml" Target="../ink/ink17.xml"/><Relationship Id="rId31" Type="http://schemas.openxmlformats.org/officeDocument/2006/relationships/image" Target="../media/image54.png"/><Relationship Id="rId44" Type="http://schemas.openxmlformats.org/officeDocument/2006/relationships/customXml" Target="../ink/ink34.xml"/><Relationship Id="rId52" Type="http://schemas.openxmlformats.org/officeDocument/2006/relationships/customXml" Target="../ink/ink38.xml"/><Relationship Id="rId60" Type="http://schemas.openxmlformats.org/officeDocument/2006/relationships/customXml" Target="../ink/ink42.xml"/><Relationship Id="rId65" Type="http://schemas.openxmlformats.org/officeDocument/2006/relationships/image" Target="../media/image71.png"/><Relationship Id="rId73" Type="http://schemas.openxmlformats.org/officeDocument/2006/relationships/image" Target="../media/image75.png"/><Relationship Id="rId78" Type="http://schemas.openxmlformats.org/officeDocument/2006/relationships/customXml" Target="../ink/ink51.xml"/><Relationship Id="rId81" Type="http://schemas.openxmlformats.org/officeDocument/2006/relationships/image" Target="../media/image79.png"/><Relationship Id="rId86" Type="http://schemas.openxmlformats.org/officeDocument/2006/relationships/customXml" Target="../ink/ink55.xml"/><Relationship Id="rId4" Type="http://schemas.openxmlformats.org/officeDocument/2006/relationships/customXml" Target="../ink/ink14.xml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18" Type="http://schemas.openxmlformats.org/officeDocument/2006/relationships/customXml" Target="../ink/ink67.xml"/><Relationship Id="rId26" Type="http://schemas.openxmlformats.org/officeDocument/2006/relationships/customXml" Target="../ink/ink71.xml"/><Relationship Id="rId39" Type="http://schemas.openxmlformats.org/officeDocument/2006/relationships/image" Target="../media/image91.png"/><Relationship Id="rId21" Type="http://schemas.openxmlformats.org/officeDocument/2006/relationships/image" Target="../media/image33.png"/><Relationship Id="rId34" Type="http://schemas.openxmlformats.org/officeDocument/2006/relationships/customXml" Target="../ink/ink75.xml"/><Relationship Id="rId42" Type="http://schemas.openxmlformats.org/officeDocument/2006/relationships/customXml" Target="../ink/ink79.xml"/><Relationship Id="rId47" Type="http://schemas.openxmlformats.org/officeDocument/2006/relationships/image" Target="../media/image95.png"/><Relationship Id="rId50" Type="http://schemas.openxmlformats.org/officeDocument/2006/relationships/customXml" Target="../ink/ink83.xml"/><Relationship Id="rId55" Type="http://schemas.openxmlformats.org/officeDocument/2006/relationships/image" Target="../media/image99.png"/><Relationship Id="rId63" Type="http://schemas.openxmlformats.org/officeDocument/2006/relationships/image" Target="../media/image103.png"/><Relationship Id="rId68" Type="http://schemas.openxmlformats.org/officeDocument/2006/relationships/customXml" Target="../ink/ink92.xml"/><Relationship Id="rId7" Type="http://schemas.openxmlformats.org/officeDocument/2006/relationships/image" Target="../media/image20.png"/><Relationship Id="rId71" Type="http://schemas.openxmlformats.org/officeDocument/2006/relationships/image" Target="../media/image107.png"/><Relationship Id="rId2" Type="http://schemas.openxmlformats.org/officeDocument/2006/relationships/customXml" Target="../ink/ink59.xml"/><Relationship Id="rId16" Type="http://schemas.openxmlformats.org/officeDocument/2006/relationships/customXml" Target="../ink/ink66.xml"/><Relationship Id="rId29" Type="http://schemas.openxmlformats.org/officeDocument/2006/relationships/image" Target="../media/image86.png"/><Relationship Id="rId11" Type="http://schemas.openxmlformats.org/officeDocument/2006/relationships/image" Target="../media/image25.png"/><Relationship Id="rId24" Type="http://schemas.openxmlformats.org/officeDocument/2006/relationships/customXml" Target="../ink/ink70.xml"/><Relationship Id="rId32" Type="http://schemas.openxmlformats.org/officeDocument/2006/relationships/customXml" Target="../ink/ink74.xml"/><Relationship Id="rId37" Type="http://schemas.openxmlformats.org/officeDocument/2006/relationships/image" Target="../media/image90.png"/><Relationship Id="rId40" Type="http://schemas.openxmlformats.org/officeDocument/2006/relationships/customXml" Target="../ink/ink78.xml"/><Relationship Id="rId45" Type="http://schemas.openxmlformats.org/officeDocument/2006/relationships/image" Target="../media/image94.png"/><Relationship Id="rId53" Type="http://schemas.openxmlformats.org/officeDocument/2006/relationships/image" Target="../media/image98.png"/><Relationship Id="rId58" Type="http://schemas.openxmlformats.org/officeDocument/2006/relationships/customXml" Target="../ink/ink87.xml"/><Relationship Id="rId66" Type="http://schemas.openxmlformats.org/officeDocument/2006/relationships/customXml" Target="../ink/ink91.xml"/><Relationship Id="rId5" Type="http://schemas.openxmlformats.org/officeDocument/2006/relationships/image" Target="../media/image19.png"/><Relationship Id="rId15" Type="http://schemas.openxmlformats.org/officeDocument/2006/relationships/image" Target="../media/image27.png"/><Relationship Id="rId23" Type="http://schemas.openxmlformats.org/officeDocument/2006/relationships/image" Target="../media/image34.png"/><Relationship Id="rId28" Type="http://schemas.openxmlformats.org/officeDocument/2006/relationships/customXml" Target="../ink/ink72.xml"/><Relationship Id="rId36" Type="http://schemas.openxmlformats.org/officeDocument/2006/relationships/customXml" Target="../ink/ink76.xml"/><Relationship Id="rId49" Type="http://schemas.openxmlformats.org/officeDocument/2006/relationships/image" Target="../media/image96.png"/><Relationship Id="rId57" Type="http://schemas.openxmlformats.org/officeDocument/2006/relationships/image" Target="../media/image100.png"/><Relationship Id="rId61" Type="http://schemas.openxmlformats.org/officeDocument/2006/relationships/image" Target="../media/image102.png"/><Relationship Id="rId10" Type="http://schemas.openxmlformats.org/officeDocument/2006/relationships/customXml" Target="../ink/ink63.xml"/><Relationship Id="rId19" Type="http://schemas.openxmlformats.org/officeDocument/2006/relationships/image" Target="../media/image29.png"/><Relationship Id="rId31" Type="http://schemas.openxmlformats.org/officeDocument/2006/relationships/image" Target="../media/image87.png"/><Relationship Id="rId44" Type="http://schemas.openxmlformats.org/officeDocument/2006/relationships/customXml" Target="../ink/ink80.xml"/><Relationship Id="rId52" Type="http://schemas.openxmlformats.org/officeDocument/2006/relationships/customXml" Target="../ink/ink84.xml"/><Relationship Id="rId60" Type="http://schemas.openxmlformats.org/officeDocument/2006/relationships/customXml" Target="../ink/ink88.xml"/><Relationship Id="rId65" Type="http://schemas.openxmlformats.org/officeDocument/2006/relationships/image" Target="../media/image104.png"/><Relationship Id="rId73" Type="http://schemas.openxmlformats.org/officeDocument/2006/relationships/image" Target="../media/image108.png"/><Relationship Id="rId4" Type="http://schemas.openxmlformats.org/officeDocument/2006/relationships/customXml" Target="../ink/ink60.xml"/><Relationship Id="rId9" Type="http://schemas.openxmlformats.org/officeDocument/2006/relationships/image" Target="../media/image24.png"/><Relationship Id="rId14" Type="http://schemas.openxmlformats.org/officeDocument/2006/relationships/customXml" Target="../ink/ink65.xml"/><Relationship Id="rId22" Type="http://schemas.openxmlformats.org/officeDocument/2006/relationships/customXml" Target="../ink/ink69.xml"/><Relationship Id="rId27" Type="http://schemas.openxmlformats.org/officeDocument/2006/relationships/image" Target="../media/image36.png"/><Relationship Id="rId30" Type="http://schemas.openxmlformats.org/officeDocument/2006/relationships/customXml" Target="../ink/ink73.xml"/><Relationship Id="rId35" Type="http://schemas.openxmlformats.org/officeDocument/2006/relationships/image" Target="../media/image89.png"/><Relationship Id="rId43" Type="http://schemas.openxmlformats.org/officeDocument/2006/relationships/image" Target="../media/image93.png"/><Relationship Id="rId48" Type="http://schemas.openxmlformats.org/officeDocument/2006/relationships/customXml" Target="../ink/ink82.xml"/><Relationship Id="rId56" Type="http://schemas.openxmlformats.org/officeDocument/2006/relationships/customXml" Target="../ink/ink86.xml"/><Relationship Id="rId64" Type="http://schemas.openxmlformats.org/officeDocument/2006/relationships/customXml" Target="../ink/ink90.xml"/><Relationship Id="rId69" Type="http://schemas.openxmlformats.org/officeDocument/2006/relationships/image" Target="../media/image106.png"/><Relationship Id="rId8" Type="http://schemas.openxmlformats.org/officeDocument/2006/relationships/customXml" Target="../ink/ink62.xml"/><Relationship Id="rId51" Type="http://schemas.openxmlformats.org/officeDocument/2006/relationships/image" Target="../media/image97.png"/><Relationship Id="rId72" Type="http://schemas.openxmlformats.org/officeDocument/2006/relationships/customXml" Target="../ink/ink94.xml"/><Relationship Id="rId3" Type="http://schemas.openxmlformats.org/officeDocument/2006/relationships/image" Target="../media/image18.png"/><Relationship Id="rId12" Type="http://schemas.openxmlformats.org/officeDocument/2006/relationships/customXml" Target="../ink/ink64.xml"/><Relationship Id="rId17" Type="http://schemas.openxmlformats.org/officeDocument/2006/relationships/image" Target="../media/image28.png"/><Relationship Id="rId25" Type="http://schemas.openxmlformats.org/officeDocument/2006/relationships/image" Target="../media/image35.png"/><Relationship Id="rId33" Type="http://schemas.openxmlformats.org/officeDocument/2006/relationships/image" Target="../media/image88.png"/><Relationship Id="rId38" Type="http://schemas.openxmlformats.org/officeDocument/2006/relationships/customXml" Target="../ink/ink77.xml"/><Relationship Id="rId46" Type="http://schemas.openxmlformats.org/officeDocument/2006/relationships/customXml" Target="../ink/ink81.xml"/><Relationship Id="rId59" Type="http://schemas.openxmlformats.org/officeDocument/2006/relationships/image" Target="../media/image101.png"/><Relationship Id="rId67" Type="http://schemas.openxmlformats.org/officeDocument/2006/relationships/image" Target="../media/image105.png"/><Relationship Id="rId20" Type="http://schemas.openxmlformats.org/officeDocument/2006/relationships/customXml" Target="../ink/ink68.xml"/><Relationship Id="rId41" Type="http://schemas.openxmlformats.org/officeDocument/2006/relationships/image" Target="../media/image92.png"/><Relationship Id="rId54" Type="http://schemas.openxmlformats.org/officeDocument/2006/relationships/customXml" Target="../ink/ink85.xml"/><Relationship Id="rId62" Type="http://schemas.openxmlformats.org/officeDocument/2006/relationships/customXml" Target="../ink/ink89.xml"/><Relationship Id="rId70" Type="http://schemas.openxmlformats.org/officeDocument/2006/relationships/customXml" Target="../ink/ink9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97.xml"/><Relationship Id="rId13" Type="http://schemas.openxmlformats.org/officeDocument/2006/relationships/image" Target="../media/image1000.png"/><Relationship Id="rId18" Type="http://schemas.openxmlformats.org/officeDocument/2006/relationships/customXml" Target="../ink/ink102.xml"/><Relationship Id="rId26" Type="http://schemas.openxmlformats.org/officeDocument/2006/relationships/customXml" Target="../ink/ink106.xml"/><Relationship Id="rId3" Type="http://schemas.openxmlformats.org/officeDocument/2006/relationships/image" Target="../media/image112.png"/><Relationship Id="rId21" Type="http://schemas.openxmlformats.org/officeDocument/2006/relationships/image" Target="../media/image116.png"/><Relationship Id="rId7" Type="http://schemas.openxmlformats.org/officeDocument/2006/relationships/image" Target="../media/image970.png"/><Relationship Id="rId12" Type="http://schemas.openxmlformats.org/officeDocument/2006/relationships/customXml" Target="../ink/ink99.xml"/><Relationship Id="rId17" Type="http://schemas.openxmlformats.org/officeDocument/2006/relationships/image" Target="../media/image114.png"/><Relationship Id="rId25" Type="http://schemas.openxmlformats.org/officeDocument/2006/relationships/image" Target="../media/image118.png"/><Relationship Id="rId33" Type="http://schemas.openxmlformats.org/officeDocument/2006/relationships/image" Target="../media/image122.png"/><Relationship Id="rId2" Type="http://schemas.openxmlformats.org/officeDocument/2006/relationships/image" Target="../media/image111.png"/><Relationship Id="rId16" Type="http://schemas.openxmlformats.org/officeDocument/2006/relationships/customXml" Target="../ink/ink101.xml"/><Relationship Id="rId20" Type="http://schemas.openxmlformats.org/officeDocument/2006/relationships/customXml" Target="../ink/ink103.xml"/><Relationship Id="rId29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6.xml"/><Relationship Id="rId11" Type="http://schemas.openxmlformats.org/officeDocument/2006/relationships/image" Target="../media/image990.png"/><Relationship Id="rId24" Type="http://schemas.openxmlformats.org/officeDocument/2006/relationships/customXml" Target="../ink/ink105.xml"/><Relationship Id="rId32" Type="http://schemas.openxmlformats.org/officeDocument/2006/relationships/customXml" Target="../ink/ink109.xml"/><Relationship Id="rId5" Type="http://schemas.openxmlformats.org/officeDocument/2006/relationships/image" Target="../media/image960.png"/><Relationship Id="rId15" Type="http://schemas.openxmlformats.org/officeDocument/2006/relationships/image" Target="../media/image113.png"/><Relationship Id="rId23" Type="http://schemas.openxmlformats.org/officeDocument/2006/relationships/image" Target="../media/image117.png"/><Relationship Id="rId28" Type="http://schemas.openxmlformats.org/officeDocument/2006/relationships/customXml" Target="../ink/ink107.xml"/><Relationship Id="rId10" Type="http://schemas.openxmlformats.org/officeDocument/2006/relationships/customXml" Target="../ink/ink98.xml"/><Relationship Id="rId19" Type="http://schemas.openxmlformats.org/officeDocument/2006/relationships/image" Target="../media/image115.png"/><Relationship Id="rId31" Type="http://schemas.openxmlformats.org/officeDocument/2006/relationships/image" Target="../media/image121.png"/><Relationship Id="rId4" Type="http://schemas.openxmlformats.org/officeDocument/2006/relationships/customXml" Target="../ink/ink95.xml"/><Relationship Id="rId9" Type="http://schemas.openxmlformats.org/officeDocument/2006/relationships/image" Target="../media/image980.png"/><Relationship Id="rId14" Type="http://schemas.openxmlformats.org/officeDocument/2006/relationships/customXml" Target="../ink/ink100.xml"/><Relationship Id="rId22" Type="http://schemas.openxmlformats.org/officeDocument/2006/relationships/customXml" Target="../ink/ink104.xml"/><Relationship Id="rId27" Type="http://schemas.openxmlformats.org/officeDocument/2006/relationships/image" Target="../media/image119.png"/><Relationship Id="rId30" Type="http://schemas.openxmlformats.org/officeDocument/2006/relationships/customXml" Target="../ink/ink10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688BA-56E1-E6B6-6E6A-F8DE49A274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Simulation Hypothesis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598C15-E5DE-F412-CD1F-649B80AC4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0" y="3520849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/>
              <a:t>Siripon Sutthiwanna (Ted)</a:t>
            </a:r>
          </a:p>
          <a:p>
            <a:r>
              <a:rPr lang="en-US" sz="2800" dirty="0"/>
              <a:t>siripon_s@kaist.ac.kr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1A691-6B2D-6EF7-A2E1-FEF3315D5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C6C8-B0A5-4A56-AE2A-4A1C74544BC6}" type="slidenum">
              <a:rPr lang="en-US" smtClean="0"/>
              <a:pPr/>
              <a:t>1</a:t>
            </a:fld>
            <a:r>
              <a:rPr lang="en-US" dirty="0"/>
              <a:t> / 37</a:t>
            </a:r>
          </a:p>
        </p:txBody>
      </p:sp>
    </p:spTree>
    <p:extLst>
      <p:ext uri="{BB962C8B-B14F-4D97-AF65-F5344CB8AC3E}">
        <p14:creationId xmlns:p14="http://schemas.microsoft.com/office/powerpoint/2010/main" val="1632195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76026-6709-01FB-5E83-82CDAA9DF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There is </a:t>
            </a:r>
            <a:r>
              <a:rPr lang="en-US" b="1" dirty="0"/>
              <a:t>someone</a:t>
            </a:r>
            <a:r>
              <a:rPr lang="en-US" dirty="0"/>
              <a:t> who simulates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0156F-F57F-47B5-0BAE-8E857468F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we are inside a computer that just happens to exist - with no one that built it, just pops into existence from nothingness - then it is not [SIM].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873B0E-EF88-D4EE-A7D6-84929E63BCD8}"/>
              </a:ext>
            </a:extLst>
          </p:cNvPr>
          <p:cNvSpPr/>
          <p:nvPr/>
        </p:nvSpPr>
        <p:spPr>
          <a:xfrm>
            <a:off x="3352800" y="3139168"/>
            <a:ext cx="5486400" cy="3140075"/>
          </a:xfrm>
          <a:prstGeom prst="rect">
            <a:avLst/>
          </a:prstGeom>
          <a:solidFill>
            <a:srgbClr val="01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screen&#10;&#10;Description automatically generated">
            <a:extLst>
              <a:ext uri="{FF2B5EF4-FFF2-40B4-BE49-F238E27FC236}">
                <a16:creationId xmlns:a16="http://schemas.microsoft.com/office/drawing/2014/main" id="{F9DA97BD-2C7D-8381-463A-F97F91959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299817"/>
            <a:ext cx="1219200" cy="818776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EA693A7-C46A-2F87-AF4A-2824CF7BB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C6C8-B0A5-4A56-AE2A-4A1C74544BC6}" type="slidenum">
              <a:rPr lang="en-US" smtClean="0"/>
              <a:pPr/>
              <a:t>10</a:t>
            </a:fld>
            <a:r>
              <a:rPr lang="en-US" dirty="0"/>
              <a:t> / 37</a:t>
            </a:r>
          </a:p>
        </p:txBody>
      </p:sp>
    </p:spTree>
    <p:extLst>
      <p:ext uri="{BB962C8B-B14F-4D97-AF65-F5344CB8AC3E}">
        <p14:creationId xmlns:p14="http://schemas.microsoft.com/office/powerpoint/2010/main" val="1576794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EAF09-ED63-44CC-08C2-C940CDA0A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77A71-6574-43C0-BBC3-AE882C3F7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Motivation</a:t>
            </a:r>
          </a:p>
          <a:p>
            <a:r>
              <a:rPr lang="en-US" dirty="0"/>
              <a:t>What is (and is not) simulation hypothesis?</a:t>
            </a:r>
          </a:p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Nick Bostrom’s argument on the probability of simulated reality</a:t>
            </a:r>
          </a:p>
          <a:p>
            <a:r>
              <a:rPr lang="en-US" dirty="0"/>
              <a:t>Computability counterargument</a:t>
            </a:r>
          </a:p>
          <a:p>
            <a:r>
              <a:rPr lang="en-US" dirty="0"/>
              <a:t>The Search for Evidence</a:t>
            </a:r>
          </a:p>
          <a:p>
            <a:r>
              <a:rPr lang="en-US" dirty="0"/>
              <a:t>Inside this simulation, who are we?</a:t>
            </a:r>
          </a:p>
          <a:p>
            <a:r>
              <a:rPr lang="en-US" dirty="0"/>
              <a:t>Conclusion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4BCD5-EEDC-F75A-D2FD-26DAE333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C6C8-B0A5-4A56-AE2A-4A1C74544BC6}" type="slidenum">
              <a:rPr lang="en-US" smtClean="0"/>
              <a:pPr/>
              <a:t>11</a:t>
            </a:fld>
            <a:r>
              <a:rPr lang="en-US" dirty="0"/>
              <a:t> / 37</a:t>
            </a:r>
          </a:p>
        </p:txBody>
      </p:sp>
    </p:spTree>
    <p:extLst>
      <p:ext uri="{BB962C8B-B14F-4D97-AF65-F5344CB8AC3E}">
        <p14:creationId xmlns:p14="http://schemas.microsoft.com/office/powerpoint/2010/main" val="2491577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3B166-E9A6-0878-C20F-7157C4912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Nick Bostrom, 2003 – Are You Living In A Computer Simulation?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3E52E-D535-6ABC-0922-04A28F4D5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0800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Human will run a simulation of the entire history of humanity to learn about their ancestors – call this </a:t>
            </a:r>
            <a:r>
              <a:rPr lang="en-US" i="1" dirty="0"/>
              <a:t>Ancestor simulation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FD77C-9D28-18CD-1445-8AD1CFD63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C6C8-B0A5-4A56-AE2A-4A1C74544BC6}" type="slidenum">
              <a:rPr lang="en-US" smtClean="0"/>
              <a:pPr/>
              <a:t>12</a:t>
            </a:fld>
            <a:r>
              <a:rPr lang="en-US" dirty="0"/>
              <a:t> / 37</a:t>
            </a:r>
          </a:p>
        </p:txBody>
      </p:sp>
    </p:spTree>
    <p:extLst>
      <p:ext uri="{BB962C8B-B14F-4D97-AF65-F5344CB8AC3E}">
        <p14:creationId xmlns:p14="http://schemas.microsoft.com/office/powerpoint/2010/main" val="4251222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8C182-181F-F689-BE7B-A389328D9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Assumption: Substrate Independence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FF86F-B182-66B9-0A00-A096DFF7B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/>
              <a:t>Consciousness is not tied to physical body.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(Maybe the people in AI chapter of this course will discuss this.)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4D52D-DF42-9CFB-669B-2CFA78555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C6C8-B0A5-4A56-AE2A-4A1C74544BC6}" type="slidenum">
              <a:rPr lang="en-US" smtClean="0"/>
              <a:pPr/>
              <a:t>13</a:t>
            </a:fld>
            <a:r>
              <a:rPr lang="en-US" dirty="0"/>
              <a:t> / 37</a:t>
            </a:r>
          </a:p>
        </p:txBody>
      </p:sp>
    </p:spTree>
    <p:extLst>
      <p:ext uri="{BB962C8B-B14F-4D97-AF65-F5344CB8AC3E}">
        <p14:creationId xmlns:p14="http://schemas.microsoft.com/office/powerpoint/2010/main" val="3076142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6301E-670F-D1B2-1A7D-D41F3C408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Simulation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4638A-E444-98CA-6189-1AF2D8361C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7150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Human will run simulation of human.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Top-level reality human runs simulations of humans.</a:t>
            </a:r>
          </a:p>
          <a:p>
            <a:pPr marL="514350" indent="-514350">
              <a:buAutoNum type="arabicPeriod"/>
            </a:pPr>
            <a:r>
              <a:rPr lang="en-US" dirty="0"/>
              <a:t>The simulated human runs simulation of humans inside the simulation.</a:t>
            </a:r>
          </a:p>
          <a:p>
            <a:pPr marL="514350" indent="-514350">
              <a:buAutoNum type="arabicPeriod"/>
            </a:pPr>
            <a:r>
              <a:rPr lang="en-US" dirty="0"/>
              <a:t>So on…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88D968B-127B-30AA-DCD4-7181DF80D8D0}"/>
                  </a:ext>
                </a:extLst>
              </p14:cNvPr>
              <p14:cNvContentPartPr/>
              <p14:nvPr/>
            </p14:nvContentPartPr>
            <p14:xfrm>
              <a:off x="8574583" y="1526897"/>
              <a:ext cx="408240" cy="337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88D968B-127B-30AA-DCD4-7181DF80D8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56583" y="1509257"/>
                <a:ext cx="443880" cy="37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8EEF05EF-11EC-AFD3-DB28-6935AEE24E96}"/>
              </a:ext>
            </a:extLst>
          </p:cNvPr>
          <p:cNvGrpSpPr/>
          <p:nvPr/>
        </p:nvGrpSpPr>
        <p:grpSpPr>
          <a:xfrm>
            <a:off x="8539303" y="1915697"/>
            <a:ext cx="465120" cy="827280"/>
            <a:chOff x="8539303" y="1915697"/>
            <a:chExt cx="465120" cy="82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C886A54-D482-5D65-25FE-8F0F690051A9}"/>
                    </a:ext>
                  </a:extLst>
                </p14:cNvPr>
                <p14:cNvContentPartPr/>
                <p14:nvPr/>
              </p14:nvContentPartPr>
              <p14:xfrm>
                <a:off x="8539303" y="1915697"/>
                <a:ext cx="465120" cy="318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C886A54-D482-5D65-25FE-8F0F690051A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521663" y="1897697"/>
                  <a:ext cx="50076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F7EF899-51D3-FCB4-AD89-EB41D52DAAC2}"/>
                    </a:ext>
                  </a:extLst>
                </p14:cNvPr>
                <p14:cNvContentPartPr/>
                <p14:nvPr/>
              </p14:nvContentPartPr>
              <p14:xfrm>
                <a:off x="8548663" y="2372897"/>
                <a:ext cx="237600" cy="370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F7EF899-51D3-FCB4-AD89-EB41D52DAAC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530663" y="2354897"/>
                  <a:ext cx="273240" cy="40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A30B582-D847-6A2A-007E-3656A13C30D7}"/>
              </a:ext>
            </a:extLst>
          </p:cNvPr>
          <p:cNvGrpSpPr/>
          <p:nvPr/>
        </p:nvGrpSpPr>
        <p:grpSpPr>
          <a:xfrm>
            <a:off x="8419423" y="3024857"/>
            <a:ext cx="519480" cy="1315440"/>
            <a:chOff x="8419423" y="3024857"/>
            <a:chExt cx="519480" cy="131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1E38357-5FC0-6315-DAB9-9D01AF64B070}"/>
                    </a:ext>
                  </a:extLst>
                </p14:cNvPr>
                <p14:cNvContentPartPr/>
                <p14:nvPr/>
              </p14:nvContentPartPr>
              <p14:xfrm>
                <a:off x="8532463" y="3024857"/>
                <a:ext cx="343080" cy="281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1E38357-5FC0-6315-DAB9-9D01AF64B07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514463" y="3006857"/>
                  <a:ext cx="37872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CD36D9D-850C-603A-7ED1-2AE6E2DD748D}"/>
                    </a:ext>
                  </a:extLst>
                </p14:cNvPr>
                <p14:cNvContentPartPr/>
                <p14:nvPr/>
              </p14:nvContentPartPr>
              <p14:xfrm>
                <a:off x="8419423" y="3331217"/>
                <a:ext cx="519480" cy="351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CD36D9D-850C-603A-7ED1-2AE6E2DD748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401783" y="3313217"/>
                  <a:ext cx="55512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CA0E824-6D4E-B2E4-631E-2852905B8ACC}"/>
                    </a:ext>
                  </a:extLst>
                </p14:cNvPr>
                <p14:cNvContentPartPr/>
                <p14:nvPr/>
              </p14:nvContentPartPr>
              <p14:xfrm>
                <a:off x="8597623" y="3853217"/>
                <a:ext cx="252720" cy="487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CA0E824-6D4E-B2E4-631E-2852905B8AC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579623" y="3835577"/>
                  <a:ext cx="288360" cy="52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922021C-AD93-947B-7625-A0E198C60EC0}"/>
              </a:ext>
            </a:extLst>
          </p:cNvPr>
          <p:cNvGrpSpPr/>
          <p:nvPr/>
        </p:nvGrpSpPr>
        <p:grpSpPr>
          <a:xfrm>
            <a:off x="8397823" y="4582217"/>
            <a:ext cx="563040" cy="796680"/>
            <a:chOff x="8397823" y="4582217"/>
            <a:chExt cx="563040" cy="79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261AD01-F1E3-169B-B1A6-D8563EADE86B}"/>
                    </a:ext>
                  </a:extLst>
                </p14:cNvPr>
                <p14:cNvContentPartPr/>
                <p14:nvPr/>
              </p14:nvContentPartPr>
              <p14:xfrm>
                <a:off x="8434183" y="4582217"/>
                <a:ext cx="397800" cy="297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261AD01-F1E3-169B-B1A6-D8563EADE86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416543" y="4564577"/>
                  <a:ext cx="4334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BAF63D3-078C-C329-33F0-B13879F3BD61}"/>
                    </a:ext>
                  </a:extLst>
                </p14:cNvPr>
                <p14:cNvContentPartPr/>
                <p14:nvPr/>
              </p14:nvContentPartPr>
              <p14:xfrm>
                <a:off x="8397823" y="4935377"/>
                <a:ext cx="563040" cy="443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BAF63D3-078C-C329-33F0-B13879F3BD6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380183" y="4917737"/>
                  <a:ext cx="598680" cy="47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475833B-49C9-24F9-DE48-D2B17D9FD1B6}"/>
                  </a:ext>
                </a:extLst>
              </p14:cNvPr>
              <p14:cNvContentPartPr/>
              <p14:nvPr/>
            </p14:nvContentPartPr>
            <p14:xfrm>
              <a:off x="8547223" y="5562497"/>
              <a:ext cx="214560" cy="3942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475833B-49C9-24F9-DE48-D2B17D9FD1B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529223" y="5544497"/>
                <a:ext cx="250200" cy="42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8B4ACA04-8463-E339-BC14-67978412A52D}"/>
              </a:ext>
            </a:extLst>
          </p:cNvPr>
          <p:cNvGrpSpPr/>
          <p:nvPr/>
        </p:nvGrpSpPr>
        <p:grpSpPr>
          <a:xfrm>
            <a:off x="8392783" y="6304457"/>
            <a:ext cx="564840" cy="64080"/>
            <a:chOff x="8392783" y="6304457"/>
            <a:chExt cx="564840" cy="6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1576E89-549C-C09D-4F51-C7B2BE971418}"/>
                    </a:ext>
                  </a:extLst>
                </p14:cNvPr>
                <p14:cNvContentPartPr/>
                <p14:nvPr/>
              </p14:nvContentPartPr>
              <p14:xfrm>
                <a:off x="8392783" y="6357017"/>
                <a:ext cx="74880" cy="11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1576E89-549C-C09D-4F51-C7B2BE97141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374783" y="6339017"/>
                  <a:ext cx="1105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6CED24B-50A5-F72A-797E-11CE076FCBC7}"/>
                    </a:ext>
                  </a:extLst>
                </p14:cNvPr>
                <p14:cNvContentPartPr/>
                <p14:nvPr/>
              </p14:nvContentPartPr>
              <p14:xfrm>
                <a:off x="8567023" y="6361337"/>
                <a:ext cx="135720" cy="7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6CED24B-50A5-F72A-797E-11CE076FCBC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549383" y="6343337"/>
                  <a:ext cx="171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BB12D1D-ED2F-8C30-E139-6141FE467CEB}"/>
                    </a:ext>
                  </a:extLst>
                </p14:cNvPr>
                <p14:cNvContentPartPr/>
                <p14:nvPr/>
              </p14:nvContentPartPr>
              <p14:xfrm>
                <a:off x="8839183" y="6304457"/>
                <a:ext cx="118440" cy="30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BB12D1D-ED2F-8C30-E139-6141FE467CE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821183" y="6286817"/>
                  <a:ext cx="154080" cy="66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0BC3596-2C19-7B84-9602-89E3F7CFD8F6}"/>
              </a:ext>
            </a:extLst>
          </p:cNvPr>
          <p:cNvSpPr txBox="1"/>
          <p:nvPr/>
        </p:nvSpPr>
        <p:spPr>
          <a:xfrm>
            <a:off x="9220200" y="2373645"/>
            <a:ext cx="1803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Simulates human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03CDC3-9C4F-346E-AAE2-606D70689F51}"/>
              </a:ext>
            </a:extLst>
          </p:cNvPr>
          <p:cNvSpPr txBox="1"/>
          <p:nvPr/>
        </p:nvSpPr>
        <p:spPr>
          <a:xfrm>
            <a:off x="9220200" y="3816628"/>
            <a:ext cx="1803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Simulates human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5DF6F1-5CE0-1BF4-7741-2A9D463919F9}"/>
              </a:ext>
            </a:extLst>
          </p:cNvPr>
          <p:cNvSpPr txBox="1"/>
          <p:nvPr/>
        </p:nvSpPr>
        <p:spPr>
          <a:xfrm>
            <a:off x="9252857" y="5562497"/>
            <a:ext cx="1803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Simulates human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41D935-A3F9-8DCB-AE9A-13B34E570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C6C8-B0A5-4A56-AE2A-4A1C74544BC6}" type="slidenum">
              <a:rPr lang="en-US" smtClean="0"/>
              <a:pPr/>
              <a:t>14</a:t>
            </a:fld>
            <a:r>
              <a:rPr lang="en-US" dirty="0"/>
              <a:t> / 37</a:t>
            </a:r>
          </a:p>
        </p:txBody>
      </p:sp>
    </p:spTree>
    <p:extLst>
      <p:ext uri="{BB962C8B-B14F-4D97-AF65-F5344CB8AC3E}">
        <p14:creationId xmlns:p14="http://schemas.microsoft.com/office/powerpoint/2010/main" val="2285215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98ED2-8010-26EE-FA7F-C81A18457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Bostrom’s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8C0FC-3BC6-6374-EB21-26A8B412D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9080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least 1 of the following is true.</a:t>
            </a:r>
          </a:p>
          <a:p>
            <a:pPr marL="514350" indent="-514350">
              <a:buAutoNum type="arabicPeriod"/>
            </a:pPr>
            <a:r>
              <a:rPr lang="en-US" dirty="0"/>
              <a:t>Human likely goes extinct before the simulation can be invented.</a:t>
            </a:r>
          </a:p>
          <a:p>
            <a:pPr marL="514350" indent="-514350">
              <a:buAutoNum type="arabicPeriod"/>
            </a:pPr>
            <a:r>
              <a:rPr lang="en-US" dirty="0"/>
              <a:t>Future human has low interest in running the simulation. </a:t>
            </a:r>
          </a:p>
          <a:p>
            <a:pPr marL="514350" indent="-514350">
              <a:buAutoNum type="arabicPeriod"/>
            </a:pPr>
            <a:r>
              <a:rPr lang="en-US" dirty="0"/>
              <a:t>We are </a:t>
            </a:r>
            <a:r>
              <a:rPr lang="en-US" i="1" dirty="0"/>
              <a:t>almost </a:t>
            </a:r>
            <a:r>
              <a:rPr lang="en-US" dirty="0"/>
              <a:t>certainly simulated.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E983C-A744-24F1-2AC0-405AD0468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C6C8-B0A5-4A56-AE2A-4A1C74544BC6}" type="slidenum">
              <a:rPr lang="en-US" smtClean="0"/>
              <a:pPr/>
              <a:t>15</a:t>
            </a:fld>
            <a:r>
              <a:rPr lang="en-US" dirty="0"/>
              <a:t> / 37</a:t>
            </a:r>
          </a:p>
        </p:txBody>
      </p:sp>
    </p:spTree>
    <p:extLst>
      <p:ext uri="{BB962C8B-B14F-4D97-AF65-F5344CB8AC3E}">
        <p14:creationId xmlns:p14="http://schemas.microsoft.com/office/powerpoint/2010/main" val="4293454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37AEC-76C5-546C-4434-1529DC221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likely to be simulated?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B2490-DA1F-3306-7D67-73DEC85E7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It is unlikely that we exists on the top-level reality (if it even exists).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557EB5D-8416-685D-F732-E46F1C5B4C77}"/>
                  </a:ext>
                </a:extLst>
              </p14:cNvPr>
              <p14:cNvContentPartPr/>
              <p14:nvPr/>
            </p14:nvContentPartPr>
            <p14:xfrm>
              <a:off x="4419600" y="2506955"/>
              <a:ext cx="375120" cy="285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557EB5D-8416-685D-F732-E46F1C5B4C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01600" y="2488955"/>
                <a:ext cx="41076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EE8D5B7-B8E6-DEE8-8F31-23E5B647656F}"/>
                  </a:ext>
                </a:extLst>
              </p14:cNvPr>
              <p14:cNvContentPartPr/>
              <p14:nvPr/>
            </p14:nvContentPartPr>
            <p14:xfrm>
              <a:off x="4388640" y="2844995"/>
              <a:ext cx="416520" cy="361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EE8D5B7-B8E6-DEE8-8F31-23E5B647656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70640" y="2826995"/>
                <a:ext cx="45216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BAB09CC-C8CC-C4A4-469A-6B16013CBDE1}"/>
                  </a:ext>
                </a:extLst>
              </p14:cNvPr>
              <p14:cNvContentPartPr/>
              <p14:nvPr/>
            </p14:nvContentPartPr>
            <p14:xfrm>
              <a:off x="3384960" y="3334595"/>
              <a:ext cx="601920" cy="739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BAB09CC-C8CC-C4A4-469A-6B16013CBDE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66960" y="3316595"/>
                <a:ext cx="637560" cy="77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4117736C-53E8-27EE-9FE5-BD08FE582F1E}"/>
              </a:ext>
            </a:extLst>
          </p:cNvPr>
          <p:cNvGrpSpPr/>
          <p:nvPr/>
        </p:nvGrpSpPr>
        <p:grpSpPr>
          <a:xfrm>
            <a:off x="2979960" y="4263395"/>
            <a:ext cx="476280" cy="685080"/>
            <a:chOff x="4109863" y="4259657"/>
            <a:chExt cx="476280" cy="68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EBE2FA4-4A04-F9FB-5C30-22061185725A}"/>
                    </a:ext>
                  </a:extLst>
                </p14:cNvPr>
                <p14:cNvContentPartPr/>
                <p14:nvPr/>
              </p14:nvContentPartPr>
              <p14:xfrm>
                <a:off x="4189063" y="4259657"/>
                <a:ext cx="351360" cy="255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EBE2FA4-4A04-F9FB-5C30-22061185725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71063" y="4241657"/>
                  <a:ext cx="3870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EDEF4B4-B163-A765-41A9-33586177A227}"/>
                    </a:ext>
                  </a:extLst>
                </p14:cNvPr>
                <p14:cNvContentPartPr/>
                <p14:nvPr/>
              </p14:nvContentPartPr>
              <p14:xfrm>
                <a:off x="4109863" y="4582577"/>
                <a:ext cx="476280" cy="362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EDEF4B4-B163-A765-41A9-33586177A22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092223" y="4564937"/>
                  <a:ext cx="511920" cy="39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273D4182-DF51-FCDA-0085-AF48DB7501E9}"/>
                  </a:ext>
                </a:extLst>
              </p14:cNvPr>
              <p14:cNvContentPartPr/>
              <p14:nvPr/>
            </p14:nvContentPartPr>
            <p14:xfrm>
              <a:off x="2459400" y="5119835"/>
              <a:ext cx="449280" cy="503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273D4182-DF51-FCDA-0085-AF48DB7501E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41400" y="5101835"/>
                <a:ext cx="48492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22EE1DD-16BA-76E3-C2CF-382997CA122C}"/>
                  </a:ext>
                </a:extLst>
              </p14:cNvPr>
              <p14:cNvContentPartPr/>
              <p14:nvPr/>
            </p14:nvContentPartPr>
            <p14:xfrm>
              <a:off x="3605280" y="5021915"/>
              <a:ext cx="549360" cy="414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22EE1DD-16BA-76E3-C2CF-382997CA122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87280" y="5004275"/>
                <a:ext cx="58500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B2F4BA3-50AE-CA30-01CF-A0BAD7D324DF}"/>
                  </a:ext>
                </a:extLst>
              </p14:cNvPr>
              <p14:cNvContentPartPr/>
              <p14:nvPr/>
            </p14:nvContentPartPr>
            <p14:xfrm>
              <a:off x="2049360" y="5864675"/>
              <a:ext cx="372240" cy="2462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B2F4BA3-50AE-CA30-01CF-A0BAD7D324D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31720" y="5846675"/>
                <a:ext cx="40788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C6742F5-6CB4-E0D1-DC78-6F47A004E838}"/>
                  </a:ext>
                </a:extLst>
              </p14:cNvPr>
              <p14:cNvContentPartPr/>
              <p14:nvPr/>
            </p14:nvContentPartPr>
            <p14:xfrm>
              <a:off x="1970520" y="6164555"/>
              <a:ext cx="504720" cy="328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C6742F5-6CB4-E0D1-DC78-6F47A004E83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52520" y="6146915"/>
                <a:ext cx="54036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C6CA56C-E90D-4680-586C-4223633E9745}"/>
                  </a:ext>
                </a:extLst>
              </p14:cNvPr>
              <p14:cNvContentPartPr/>
              <p14:nvPr/>
            </p14:nvContentPartPr>
            <p14:xfrm>
              <a:off x="3874200" y="5704835"/>
              <a:ext cx="344520" cy="2775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C6CA56C-E90D-4680-586C-4223633E974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856560" y="5687195"/>
                <a:ext cx="38016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A0733E2-60FC-9AD1-6923-9D8BE499AE26}"/>
                  </a:ext>
                </a:extLst>
              </p14:cNvPr>
              <p14:cNvContentPartPr/>
              <p14:nvPr/>
            </p14:nvContentPartPr>
            <p14:xfrm>
              <a:off x="3902280" y="6023435"/>
              <a:ext cx="475200" cy="3823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A0733E2-60FC-9AD1-6923-9D8BE499AE2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84640" y="6005435"/>
                <a:ext cx="510840" cy="4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F6DA65E1-E8E8-BC75-3C4A-422BD749F86B}"/>
                  </a:ext>
                </a:extLst>
              </p14:cNvPr>
              <p14:cNvContentPartPr/>
              <p14:nvPr/>
            </p14:nvContentPartPr>
            <p14:xfrm>
              <a:off x="5765983" y="5710903"/>
              <a:ext cx="354960" cy="2361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F6DA65E1-E8E8-BC75-3C4A-422BD749F86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748343" y="5693263"/>
                <a:ext cx="39060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8B0D3B8C-C68E-2570-B3B4-00A06BED4B6A}"/>
                  </a:ext>
                </a:extLst>
              </p14:cNvPr>
              <p14:cNvContentPartPr/>
              <p14:nvPr/>
            </p14:nvContentPartPr>
            <p14:xfrm>
              <a:off x="5742583" y="5938063"/>
              <a:ext cx="472680" cy="3682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8B0D3B8C-C68E-2570-B3B4-00A06BED4B6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724583" y="5920063"/>
                <a:ext cx="508320" cy="40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B5B9C3D-E30E-8904-3807-0A71F433FD85}"/>
              </a:ext>
            </a:extLst>
          </p:cNvPr>
          <p:cNvGrpSpPr/>
          <p:nvPr/>
        </p:nvGrpSpPr>
        <p:grpSpPr>
          <a:xfrm>
            <a:off x="5579143" y="4237697"/>
            <a:ext cx="453600" cy="597600"/>
            <a:chOff x="5797543" y="4226811"/>
            <a:chExt cx="453600" cy="59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90A6EE7-5C89-DA06-E123-F489BCD32A94}"/>
                    </a:ext>
                  </a:extLst>
                </p14:cNvPr>
                <p14:cNvContentPartPr/>
                <p14:nvPr/>
              </p14:nvContentPartPr>
              <p14:xfrm>
                <a:off x="5855143" y="4226811"/>
                <a:ext cx="340200" cy="290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90A6EE7-5C89-DA06-E123-F489BCD32A9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837143" y="4209171"/>
                  <a:ext cx="3758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9691593-099D-166E-7890-E39A43894D08}"/>
                    </a:ext>
                  </a:extLst>
                </p14:cNvPr>
                <p14:cNvContentPartPr/>
                <p14:nvPr/>
              </p14:nvContentPartPr>
              <p14:xfrm>
                <a:off x="5797543" y="4560891"/>
                <a:ext cx="453600" cy="2635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9691593-099D-166E-7890-E39A43894D0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779543" y="4543251"/>
                  <a:ext cx="489240" cy="29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CBF909CC-C027-A270-33B3-063F06934207}"/>
                  </a:ext>
                </a:extLst>
              </p14:cNvPr>
              <p14:cNvContentPartPr/>
              <p14:nvPr/>
            </p14:nvContentPartPr>
            <p14:xfrm>
              <a:off x="5655823" y="5018177"/>
              <a:ext cx="259560" cy="52920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CBF909CC-C027-A270-33B3-063F0693420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638183" y="5000537"/>
                <a:ext cx="295200" cy="56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243A7140-9F62-31DF-266C-6D012FDF3048}"/>
                  </a:ext>
                </a:extLst>
              </p14:cNvPr>
              <p14:cNvContentPartPr/>
              <p14:nvPr/>
            </p14:nvContentPartPr>
            <p14:xfrm>
              <a:off x="4941583" y="3232577"/>
              <a:ext cx="711360" cy="63108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243A7140-9F62-31DF-266C-6D012FDF304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923583" y="3214937"/>
                <a:ext cx="747000" cy="66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oup 164">
            <a:extLst>
              <a:ext uri="{FF2B5EF4-FFF2-40B4-BE49-F238E27FC236}">
                <a16:creationId xmlns:a16="http://schemas.microsoft.com/office/drawing/2014/main" id="{2EAE72F5-7ACF-721F-E6C5-41F0246ECF1F}"/>
              </a:ext>
            </a:extLst>
          </p:cNvPr>
          <p:cNvGrpSpPr/>
          <p:nvPr/>
        </p:nvGrpSpPr>
        <p:grpSpPr>
          <a:xfrm>
            <a:off x="7074943" y="2636057"/>
            <a:ext cx="799200" cy="575280"/>
            <a:chOff x="7293343" y="2625171"/>
            <a:chExt cx="799200" cy="57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2B6D54D-1372-8A48-AB6E-CD230DDA8BA3}"/>
                    </a:ext>
                  </a:extLst>
                </p14:cNvPr>
                <p14:cNvContentPartPr/>
                <p14:nvPr/>
              </p14:nvContentPartPr>
              <p14:xfrm>
                <a:off x="7293343" y="2625171"/>
                <a:ext cx="438120" cy="205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2B6D54D-1372-8A48-AB6E-CD230DDA8BA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275343" y="2607531"/>
                  <a:ext cx="4737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0B35EBF-2702-6307-738F-2E9FAB9033C6}"/>
                    </a:ext>
                  </a:extLst>
                </p14:cNvPr>
                <p14:cNvContentPartPr/>
                <p14:nvPr/>
              </p14:nvContentPartPr>
              <p14:xfrm>
                <a:off x="7478023" y="2634171"/>
                <a:ext cx="33840" cy="2998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0B35EBF-2702-6307-738F-2E9FAB9033C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460023" y="2616171"/>
                  <a:ext cx="6948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E971DE8-5CB9-49C3-04AB-CF600E53E6FE}"/>
                    </a:ext>
                  </a:extLst>
                </p14:cNvPr>
                <p14:cNvContentPartPr/>
                <p14:nvPr/>
              </p14:nvContentPartPr>
              <p14:xfrm>
                <a:off x="7675663" y="2797611"/>
                <a:ext cx="215640" cy="1710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E971DE8-5CB9-49C3-04AB-CF600E53E6F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658023" y="2779611"/>
                  <a:ext cx="2512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D932BF2-D8B5-1091-E4F1-778AF458C67D}"/>
                    </a:ext>
                  </a:extLst>
                </p14:cNvPr>
                <p14:cNvContentPartPr/>
                <p14:nvPr/>
              </p14:nvContentPartPr>
              <p14:xfrm>
                <a:off x="7924783" y="2830011"/>
                <a:ext cx="32400" cy="3704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D932BF2-D8B5-1091-E4F1-778AF458C67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907143" y="2812011"/>
                  <a:ext cx="6804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070FF68-B5EA-B01B-D198-DA1D6026733E}"/>
                    </a:ext>
                  </a:extLst>
                </p14:cNvPr>
                <p14:cNvContentPartPr/>
                <p14:nvPr/>
              </p14:nvContentPartPr>
              <p14:xfrm>
                <a:off x="7935583" y="2844771"/>
                <a:ext cx="156960" cy="1404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070FF68-B5EA-B01B-D198-DA1D6026733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917583" y="2826771"/>
                  <a:ext cx="19260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0E111791-2947-18ED-6AC3-7F524F65A8ED}"/>
              </a:ext>
            </a:extLst>
          </p:cNvPr>
          <p:cNvGrpSpPr/>
          <p:nvPr/>
        </p:nvGrpSpPr>
        <p:grpSpPr>
          <a:xfrm>
            <a:off x="8175823" y="2547137"/>
            <a:ext cx="967680" cy="386280"/>
            <a:chOff x="8394223" y="2536251"/>
            <a:chExt cx="967680" cy="38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FBC9426-0843-8646-13AE-EF2CEACFF180}"/>
                    </a:ext>
                  </a:extLst>
                </p14:cNvPr>
                <p14:cNvContentPartPr/>
                <p14:nvPr/>
              </p14:nvContentPartPr>
              <p14:xfrm>
                <a:off x="8394223" y="2580171"/>
                <a:ext cx="271080" cy="342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FBC9426-0843-8646-13AE-EF2CEACFF18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376583" y="2562171"/>
                  <a:ext cx="30672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9930129-A09E-A8FD-E5C6-E6EC42C5DA26}"/>
                    </a:ext>
                  </a:extLst>
                </p14:cNvPr>
                <p14:cNvContentPartPr/>
                <p14:nvPr/>
              </p14:nvContentPartPr>
              <p14:xfrm>
                <a:off x="8640103" y="2752611"/>
                <a:ext cx="203400" cy="1677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9930129-A09E-A8FD-E5C6-E6EC42C5DA2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622463" y="2734611"/>
                  <a:ext cx="2390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A45E565-E586-26B3-70BB-E222F780CF66}"/>
                    </a:ext>
                  </a:extLst>
                </p14:cNvPr>
                <p14:cNvContentPartPr/>
                <p14:nvPr/>
              </p14:nvContentPartPr>
              <p14:xfrm>
                <a:off x="8882743" y="2759451"/>
                <a:ext cx="145440" cy="1450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A45E565-E586-26B3-70BB-E222F780CF6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864743" y="2741451"/>
                  <a:ext cx="1810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565CE81-4FFC-9BBE-01B9-218B5434EE90}"/>
                    </a:ext>
                  </a:extLst>
                </p14:cNvPr>
                <p14:cNvContentPartPr/>
                <p14:nvPr/>
              </p14:nvContentPartPr>
              <p14:xfrm>
                <a:off x="9077503" y="2755851"/>
                <a:ext cx="176760" cy="1202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565CE81-4FFC-9BBE-01B9-218B5434EE9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059863" y="2737851"/>
                  <a:ext cx="2124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C2D232B-A5E5-120F-FF21-0FB81C658A28}"/>
                    </a:ext>
                  </a:extLst>
                </p14:cNvPr>
                <p14:cNvContentPartPr/>
                <p14:nvPr/>
              </p14:nvContentPartPr>
              <p14:xfrm>
                <a:off x="9351823" y="2536251"/>
                <a:ext cx="10080" cy="3502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C2D232B-A5E5-120F-FF21-0FB81C658A2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333823" y="2518611"/>
                  <a:ext cx="45720" cy="38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89C21383-33D5-DE02-3A52-E725401A7CB4}"/>
              </a:ext>
            </a:extLst>
          </p:cNvPr>
          <p:cNvGrpSpPr/>
          <p:nvPr/>
        </p:nvGrpSpPr>
        <p:grpSpPr>
          <a:xfrm>
            <a:off x="7064143" y="4169297"/>
            <a:ext cx="1416960" cy="587880"/>
            <a:chOff x="7282543" y="4158411"/>
            <a:chExt cx="1416960" cy="58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CBEE3F6-F8D8-7E7B-48A1-D3AF44FA1238}"/>
                    </a:ext>
                  </a:extLst>
                </p14:cNvPr>
                <p14:cNvContentPartPr/>
                <p14:nvPr/>
              </p14:nvContentPartPr>
              <p14:xfrm>
                <a:off x="7282543" y="4285491"/>
                <a:ext cx="67320" cy="2995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CBEE3F6-F8D8-7E7B-48A1-D3AF44FA123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264543" y="4267491"/>
                  <a:ext cx="10296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A57BAAA-9508-2B9C-B25B-5E14EDFB28E1}"/>
                    </a:ext>
                  </a:extLst>
                </p14:cNvPr>
                <p14:cNvContentPartPr/>
                <p14:nvPr/>
              </p14:nvContentPartPr>
              <p14:xfrm>
                <a:off x="7472983" y="4204131"/>
                <a:ext cx="136080" cy="1846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A57BAAA-9508-2B9C-B25B-5E14EDFB28E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455343" y="4186131"/>
                  <a:ext cx="1717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E38B7B1-EB73-EA1B-6F1E-F7BA3DA52FAB}"/>
                    </a:ext>
                  </a:extLst>
                </p14:cNvPr>
                <p14:cNvContentPartPr/>
                <p14:nvPr/>
              </p14:nvContentPartPr>
              <p14:xfrm>
                <a:off x="7674223" y="4238691"/>
                <a:ext cx="142560" cy="68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E38B7B1-EB73-EA1B-6F1E-F7BA3DA52FA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656583" y="4220691"/>
                  <a:ext cx="1782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4D84B5C-7469-4BCA-D7B7-5E3A64714F6A}"/>
                    </a:ext>
                  </a:extLst>
                </p14:cNvPr>
                <p14:cNvContentPartPr/>
                <p14:nvPr/>
              </p14:nvContentPartPr>
              <p14:xfrm>
                <a:off x="7761343" y="4158411"/>
                <a:ext cx="360" cy="1980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4D84B5C-7469-4BCA-D7B7-5E3A64714F6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743343" y="4140411"/>
                  <a:ext cx="360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79483BC-FF75-459D-546A-E3329D14B270}"/>
                    </a:ext>
                  </a:extLst>
                </p14:cNvPr>
                <p14:cNvContentPartPr/>
                <p14:nvPr/>
              </p14:nvContentPartPr>
              <p14:xfrm>
                <a:off x="7950343" y="4433451"/>
                <a:ext cx="237960" cy="3128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79483BC-FF75-459D-546A-E3329D14B27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932343" y="4415451"/>
                  <a:ext cx="27360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10ED22E-3444-E7CE-9B29-B3CCC14FD6CB}"/>
                    </a:ext>
                  </a:extLst>
                </p14:cNvPr>
                <p14:cNvContentPartPr/>
                <p14:nvPr/>
              </p14:nvContentPartPr>
              <p14:xfrm>
                <a:off x="8272903" y="4463691"/>
                <a:ext cx="124560" cy="1105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10ED22E-3444-E7CE-9B29-B3CCC14FD6C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254903" y="4445691"/>
                  <a:ext cx="1602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BFD3A35-AB1B-DA4C-1C75-72AE6636CACC}"/>
                    </a:ext>
                  </a:extLst>
                </p14:cNvPr>
                <p14:cNvContentPartPr/>
                <p14:nvPr/>
              </p14:nvContentPartPr>
              <p14:xfrm>
                <a:off x="8489263" y="4460451"/>
                <a:ext cx="210240" cy="1112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BFD3A35-AB1B-DA4C-1C75-72AE6636CAC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471263" y="4442451"/>
                  <a:ext cx="24588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7C15D3EF-6433-4864-127E-EBA096471E6F}"/>
              </a:ext>
            </a:extLst>
          </p:cNvPr>
          <p:cNvGrpSpPr/>
          <p:nvPr/>
        </p:nvGrpSpPr>
        <p:grpSpPr>
          <a:xfrm>
            <a:off x="8950903" y="4246697"/>
            <a:ext cx="739440" cy="296280"/>
            <a:chOff x="9169303" y="4235811"/>
            <a:chExt cx="739440" cy="29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184879D-AC0C-0D43-21E4-D63E3DD2933E}"/>
                    </a:ext>
                  </a:extLst>
                </p14:cNvPr>
                <p14:cNvContentPartPr/>
                <p14:nvPr/>
              </p14:nvContentPartPr>
              <p14:xfrm>
                <a:off x="9169303" y="4235811"/>
                <a:ext cx="213840" cy="2836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184879D-AC0C-0D43-21E4-D63E3DD2933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151663" y="4218171"/>
                  <a:ext cx="2494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65DBC65-C767-D14D-1F5E-23D319F258BC}"/>
                    </a:ext>
                  </a:extLst>
                </p14:cNvPr>
                <p14:cNvContentPartPr/>
                <p14:nvPr/>
              </p14:nvContentPartPr>
              <p14:xfrm>
                <a:off x="9504823" y="4365051"/>
                <a:ext cx="20160" cy="1310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65DBC65-C767-D14D-1F5E-23D319F258B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487183" y="4347411"/>
                  <a:ext cx="558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2C38DA9-3D2C-44F6-7375-2AD852584FF4}"/>
                    </a:ext>
                  </a:extLst>
                </p14:cNvPr>
                <p14:cNvContentPartPr/>
                <p14:nvPr/>
              </p14:nvContentPartPr>
              <p14:xfrm>
                <a:off x="9611383" y="4396731"/>
                <a:ext cx="297360" cy="1353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2C38DA9-3D2C-44F6-7375-2AD852584FF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593743" y="4379091"/>
                  <a:ext cx="33300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6229D6C5-0B64-BFC9-6919-5A7DDAF6D4A6}"/>
              </a:ext>
            </a:extLst>
          </p:cNvPr>
          <p:cNvGrpSpPr/>
          <p:nvPr/>
        </p:nvGrpSpPr>
        <p:grpSpPr>
          <a:xfrm>
            <a:off x="6951463" y="5552057"/>
            <a:ext cx="1594080" cy="817200"/>
            <a:chOff x="7169863" y="5541171"/>
            <a:chExt cx="1594080" cy="81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C638D10-BFCC-2710-24BA-246DE2B8C76A}"/>
                    </a:ext>
                  </a:extLst>
                </p14:cNvPr>
                <p14:cNvContentPartPr/>
                <p14:nvPr/>
              </p14:nvContentPartPr>
              <p14:xfrm>
                <a:off x="7169863" y="5789931"/>
                <a:ext cx="319320" cy="3844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C638D10-BFCC-2710-24BA-246DE2B8C76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151863" y="5772291"/>
                  <a:ext cx="35496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5A585A7-1DB0-1348-CB86-9B869F0D339C}"/>
                    </a:ext>
                  </a:extLst>
                </p14:cNvPr>
                <p14:cNvContentPartPr/>
                <p14:nvPr/>
              </p14:nvContentPartPr>
              <p14:xfrm>
                <a:off x="7554343" y="5660691"/>
                <a:ext cx="209880" cy="1296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5A585A7-1DB0-1348-CB86-9B869F0D339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536703" y="5642691"/>
                  <a:ext cx="2455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5905B07-B263-A0A4-54EA-81BC3A6A0DE4}"/>
                    </a:ext>
                  </a:extLst>
                </p14:cNvPr>
                <p14:cNvContentPartPr/>
                <p14:nvPr/>
              </p14:nvContentPartPr>
              <p14:xfrm>
                <a:off x="7827583" y="5541171"/>
                <a:ext cx="137880" cy="2232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5905B07-B263-A0A4-54EA-81BC3A6A0DE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809943" y="5523531"/>
                  <a:ext cx="1735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B4DF48B-D24B-A59A-D0FA-3CA040B4DB75}"/>
                    </a:ext>
                  </a:extLst>
                </p14:cNvPr>
                <p14:cNvContentPartPr/>
                <p14:nvPr/>
              </p14:nvContentPartPr>
              <p14:xfrm>
                <a:off x="7986703" y="6028971"/>
                <a:ext cx="299160" cy="3294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B4DF48B-D24B-A59A-D0FA-3CA040B4DB7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969063" y="6010971"/>
                  <a:ext cx="33480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4C8C76C-9417-5C31-2A24-A62552FD6263}"/>
                    </a:ext>
                  </a:extLst>
                </p14:cNvPr>
                <p14:cNvContentPartPr/>
                <p14:nvPr/>
              </p14:nvContentPartPr>
              <p14:xfrm>
                <a:off x="8379463" y="6012051"/>
                <a:ext cx="162720" cy="1173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4C8C76C-9417-5C31-2A24-A62552FD626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361463" y="5994411"/>
                  <a:ext cx="1983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71FB763-1DC8-206F-916F-B93E4C709954}"/>
                    </a:ext>
                  </a:extLst>
                </p14:cNvPr>
                <p14:cNvContentPartPr/>
                <p14:nvPr/>
              </p14:nvContentPartPr>
              <p14:xfrm>
                <a:off x="8592943" y="6019611"/>
                <a:ext cx="171000" cy="1000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71FB763-1DC8-206F-916F-B93E4C70995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574943" y="6001611"/>
                  <a:ext cx="20664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BB871E9D-645F-F08A-FD60-86023BAA84BA}"/>
              </a:ext>
            </a:extLst>
          </p:cNvPr>
          <p:cNvGrpSpPr/>
          <p:nvPr/>
        </p:nvGrpSpPr>
        <p:grpSpPr>
          <a:xfrm>
            <a:off x="8973223" y="5802977"/>
            <a:ext cx="843120" cy="340200"/>
            <a:chOff x="9191623" y="5792091"/>
            <a:chExt cx="843120" cy="34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F673D97-1FD2-3311-9B5A-2B0CD9CCCB3E}"/>
                    </a:ext>
                  </a:extLst>
                </p14:cNvPr>
                <p14:cNvContentPartPr/>
                <p14:nvPr/>
              </p14:nvContentPartPr>
              <p14:xfrm>
                <a:off x="9191623" y="5792091"/>
                <a:ext cx="215280" cy="3279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F673D97-1FD2-3311-9B5A-2B0CD9CCCB3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173983" y="5774091"/>
                  <a:ext cx="25092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98898E1-44AE-1995-6D2C-32D6934C773E}"/>
                    </a:ext>
                  </a:extLst>
                </p14:cNvPr>
                <p14:cNvContentPartPr/>
                <p14:nvPr/>
              </p14:nvContentPartPr>
              <p14:xfrm>
                <a:off x="9524263" y="5964891"/>
                <a:ext cx="12240" cy="1371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98898E1-44AE-1995-6D2C-32D6934C773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506263" y="5947251"/>
                  <a:ext cx="478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23C5F92-4F1F-96D9-5B04-76714FC9916E}"/>
                    </a:ext>
                  </a:extLst>
                </p14:cNvPr>
                <p14:cNvContentPartPr/>
                <p14:nvPr/>
              </p14:nvContentPartPr>
              <p14:xfrm>
                <a:off x="9666463" y="5944371"/>
                <a:ext cx="368280" cy="1879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23C5F92-4F1F-96D9-5B04-76714FC9916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648823" y="5926731"/>
                  <a:ext cx="403920" cy="2235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896448-5BA0-14E3-DD86-970086A8B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C6C8-B0A5-4A56-AE2A-4A1C74544BC6}" type="slidenum">
              <a:rPr lang="en-US" smtClean="0"/>
              <a:pPr/>
              <a:t>16</a:t>
            </a:fld>
            <a:r>
              <a:rPr lang="en-US" dirty="0"/>
              <a:t> / 37</a:t>
            </a:r>
          </a:p>
        </p:txBody>
      </p:sp>
    </p:spTree>
    <p:extLst>
      <p:ext uri="{BB962C8B-B14F-4D97-AF65-F5344CB8AC3E}">
        <p14:creationId xmlns:p14="http://schemas.microsoft.com/office/powerpoint/2010/main" val="2027735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98ED2-8010-26EE-FA7F-C81A18457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Bostrom’s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8C0FC-3BC6-6374-EB21-26A8B412D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we can construct a simulation of us, then we are almost certainly to be in a simulation.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Note that it is not “We are almost certainly in a simulation.” (We must be able to construct a simulation first to arrive at that statement.)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FE1B-26C8-E327-58AE-09ED1034E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C6C8-B0A5-4A56-AE2A-4A1C74544BC6}" type="slidenum">
              <a:rPr lang="en-US" smtClean="0"/>
              <a:pPr/>
              <a:t>17</a:t>
            </a:fld>
            <a:r>
              <a:rPr lang="en-US" dirty="0"/>
              <a:t> / 37</a:t>
            </a:r>
          </a:p>
        </p:txBody>
      </p:sp>
    </p:spTree>
    <p:extLst>
      <p:ext uri="{BB962C8B-B14F-4D97-AF65-F5344CB8AC3E}">
        <p14:creationId xmlns:p14="http://schemas.microsoft.com/office/powerpoint/2010/main" val="2867847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EAF09-ED63-44CC-08C2-C940CDA0A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77A71-6574-43C0-BBC3-AE882C3F7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Motivation</a:t>
            </a:r>
          </a:p>
          <a:p>
            <a:r>
              <a:rPr lang="en-US" dirty="0"/>
              <a:t>What is (and is not) simulation hypothesis?</a:t>
            </a:r>
          </a:p>
          <a:p>
            <a:r>
              <a:rPr lang="en-US" dirty="0"/>
              <a:t>Nick Bostrom’s argument on the probability of simulated reality</a:t>
            </a:r>
          </a:p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Computability counterargument</a:t>
            </a:r>
          </a:p>
          <a:p>
            <a:r>
              <a:rPr lang="en-US" dirty="0"/>
              <a:t>The Search for Evidence</a:t>
            </a:r>
          </a:p>
          <a:p>
            <a:r>
              <a:rPr lang="en-US" dirty="0"/>
              <a:t>Inside this simulation, who are we?</a:t>
            </a:r>
          </a:p>
          <a:p>
            <a:r>
              <a:rPr lang="en-US" dirty="0"/>
              <a:t>Conclusion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F2F9B-4493-D6DE-F81B-64DCED4D7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C6C8-B0A5-4A56-AE2A-4A1C74544BC6}" type="slidenum">
              <a:rPr lang="en-US" smtClean="0"/>
              <a:pPr/>
              <a:t>18</a:t>
            </a:fld>
            <a:r>
              <a:rPr lang="en-US" dirty="0"/>
              <a:t> / 37</a:t>
            </a:r>
          </a:p>
        </p:txBody>
      </p:sp>
    </p:spTree>
    <p:extLst>
      <p:ext uri="{BB962C8B-B14F-4D97-AF65-F5344CB8AC3E}">
        <p14:creationId xmlns:p14="http://schemas.microsoft.com/office/powerpoint/2010/main" val="941597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0B066-D38F-1AD2-2D68-4829B5543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Computability of the Universe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9A657B-E627-4862-64E6-5AC693D4D7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- The </a:t>
                </a:r>
                <a:r>
                  <a:rPr lang="en-US" i="1" dirty="0"/>
                  <a:t>observable</a:t>
                </a:r>
                <a:r>
                  <a:rPr lang="en-US" dirty="0"/>
                  <a:t> universe contains approximately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80</m:t>
                        </m:r>
                      </m:sup>
                    </m:sSup>
                  </m:oMath>
                </a14:m>
                <a:r>
                  <a:rPr lang="en-US" dirty="0"/>
                  <a:t> bits of information</a:t>
                </a:r>
              </a:p>
              <a:p>
                <a:pPr>
                  <a:buFontTx/>
                  <a:buChar char="-"/>
                </a:pPr>
                <a:r>
                  <a:rPr lang="en-US" dirty="0"/>
                  <a:t>The </a:t>
                </a:r>
                <a:r>
                  <a:rPr lang="en-US" i="1" dirty="0"/>
                  <a:t>entire </a:t>
                </a:r>
                <a:r>
                  <a:rPr lang="en-US" dirty="0"/>
                  <a:t>universe is potentially limitless and forever growing.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So, it is impossible to simulate us, right?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9A657B-E627-4862-64E6-5AC693D4D7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B95CB-6C3F-C5E4-F801-2882DAC19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C6C8-B0A5-4A56-AE2A-4A1C74544BC6}" type="slidenum">
              <a:rPr lang="en-US" smtClean="0"/>
              <a:pPr/>
              <a:t>19</a:t>
            </a:fld>
            <a:r>
              <a:rPr lang="en-US" dirty="0"/>
              <a:t> / 37</a:t>
            </a:r>
          </a:p>
        </p:txBody>
      </p:sp>
    </p:spTree>
    <p:extLst>
      <p:ext uri="{BB962C8B-B14F-4D97-AF65-F5344CB8AC3E}">
        <p14:creationId xmlns:p14="http://schemas.microsoft.com/office/powerpoint/2010/main" val="1644655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EAF09-ED63-44CC-08C2-C940CDA0A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77A71-6574-43C0-BBC3-AE882C3F7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/>
              <a:t>Motivation</a:t>
            </a:r>
          </a:p>
          <a:p>
            <a:r>
              <a:rPr lang="en-US" dirty="0"/>
              <a:t>What is (and is not) simulation hypothesis?</a:t>
            </a:r>
          </a:p>
          <a:p>
            <a:r>
              <a:rPr lang="en-US" dirty="0"/>
              <a:t>Bostrom’s argument on the probability of simulated reality</a:t>
            </a:r>
          </a:p>
          <a:p>
            <a:r>
              <a:rPr lang="en-US" dirty="0"/>
              <a:t>Computability counterargument</a:t>
            </a:r>
          </a:p>
          <a:p>
            <a:r>
              <a:rPr lang="en-US" dirty="0"/>
              <a:t>The Search for Evidence</a:t>
            </a:r>
          </a:p>
          <a:p>
            <a:r>
              <a:rPr lang="en-US" dirty="0"/>
              <a:t>Inside this simulation, who are we?</a:t>
            </a:r>
          </a:p>
          <a:p>
            <a:r>
              <a:rPr lang="en-US" dirty="0"/>
              <a:t>Conclusion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078DF-60EA-2302-C82A-8A60391E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C6C8-B0A5-4A56-AE2A-4A1C74544BC6}" type="slidenum">
              <a:rPr lang="en-US" smtClean="0"/>
              <a:pPr/>
              <a:t>2</a:t>
            </a:fld>
            <a:r>
              <a:rPr lang="en-US" dirty="0"/>
              <a:t> / 37</a:t>
            </a:r>
          </a:p>
        </p:txBody>
      </p:sp>
    </p:spTree>
    <p:extLst>
      <p:ext uri="{BB962C8B-B14F-4D97-AF65-F5344CB8AC3E}">
        <p14:creationId xmlns:p14="http://schemas.microsoft.com/office/powerpoint/2010/main" val="3287994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E9D3B-59CF-0FE4-ECFD-E03636202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the simulation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63FD3B-8892-94F6-D365-E3372F7D6E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What if the simulation only needs to simulate only what “brains” can feel?</a:t>
                </a:r>
              </a:p>
              <a:p>
                <a:r>
                  <a:rPr lang="en-US" sz="2400" dirty="0"/>
                  <a:t>The maximum bandwidth of human sensory is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n-US" sz="2400" dirty="0"/>
                  <a:t> Mbps.</a:t>
                </a:r>
              </a:p>
              <a:p>
                <a:r>
                  <a:rPr lang="en-US" sz="2400" dirty="0"/>
                  <a:t>4K 60FPS video bitrate 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dirty="0"/>
                  <a:t> Mbps.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63FD3B-8892-94F6-D365-E3372F7D6E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D911558-8390-B431-E875-4AA0B3441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916" y="3634547"/>
            <a:ext cx="3984001" cy="2858328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ADA4B91-6927-2FE4-1087-F9F720D9FE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 t="4032" r="2809" b="4032"/>
          <a:stretch/>
        </p:blipFill>
        <p:spPr>
          <a:xfrm>
            <a:off x="5842036" y="4141293"/>
            <a:ext cx="4757737" cy="184483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3550F-086D-C41A-560E-D66B1C731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C6C8-B0A5-4A56-AE2A-4A1C74544BC6}" type="slidenum">
              <a:rPr lang="en-US" smtClean="0"/>
              <a:pPr/>
              <a:t>20</a:t>
            </a:fld>
            <a:r>
              <a:rPr lang="en-US" dirty="0"/>
              <a:t> / 37</a:t>
            </a:r>
          </a:p>
        </p:txBody>
      </p:sp>
    </p:spTree>
    <p:extLst>
      <p:ext uri="{BB962C8B-B14F-4D97-AF65-F5344CB8AC3E}">
        <p14:creationId xmlns:p14="http://schemas.microsoft.com/office/powerpoint/2010/main" val="3047179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407A6-6FE8-C996-0CAF-3F386AA77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- Maybe it’s not a digital computer that runs the simulation.</a:t>
            </a:r>
            <a:br>
              <a:rPr lang="en-US" dirty="0"/>
            </a:br>
            <a:r>
              <a:rPr lang="en-US" dirty="0"/>
              <a:t>- Maybe our physics is not the same as theirs.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1A058-6FAA-F954-4DBE-ECEB53FD7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C6C8-B0A5-4A56-AE2A-4A1C74544BC6}" type="slidenum">
              <a:rPr lang="en-US" smtClean="0"/>
              <a:pPr/>
              <a:t>21</a:t>
            </a:fld>
            <a:r>
              <a:rPr lang="en-US" dirty="0"/>
              <a:t> / 37</a:t>
            </a:r>
          </a:p>
        </p:txBody>
      </p:sp>
    </p:spTree>
    <p:extLst>
      <p:ext uri="{BB962C8B-B14F-4D97-AF65-F5344CB8AC3E}">
        <p14:creationId xmlns:p14="http://schemas.microsoft.com/office/powerpoint/2010/main" val="923360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EAF09-ED63-44CC-08C2-C940CDA0A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77A71-6574-43C0-BBC3-AE882C3F7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Motivation</a:t>
            </a:r>
          </a:p>
          <a:p>
            <a:r>
              <a:rPr lang="en-US" dirty="0"/>
              <a:t>What is (and is not) simulation hypothesis?</a:t>
            </a:r>
          </a:p>
          <a:p>
            <a:r>
              <a:rPr lang="en-US" dirty="0"/>
              <a:t>Nick Bostrom’s argument on the probability of simulated reality</a:t>
            </a:r>
          </a:p>
          <a:p>
            <a:r>
              <a:rPr lang="en-US" dirty="0"/>
              <a:t>Computability counterargument</a:t>
            </a:r>
          </a:p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The Search for Evidence</a:t>
            </a:r>
          </a:p>
          <a:p>
            <a:r>
              <a:rPr lang="en-US" dirty="0"/>
              <a:t>Inside this simulation, who are we?</a:t>
            </a:r>
          </a:p>
          <a:p>
            <a:r>
              <a:rPr lang="en-US" dirty="0"/>
              <a:t>Conclusion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A3445-6FCF-7699-86DC-157DD34E3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C6C8-B0A5-4A56-AE2A-4A1C74544BC6}" type="slidenum">
              <a:rPr lang="en-US" smtClean="0"/>
              <a:pPr/>
              <a:t>22</a:t>
            </a:fld>
            <a:r>
              <a:rPr lang="en-US" dirty="0"/>
              <a:t> / 37</a:t>
            </a:r>
          </a:p>
        </p:txBody>
      </p:sp>
    </p:spTree>
    <p:extLst>
      <p:ext uri="{BB962C8B-B14F-4D97-AF65-F5344CB8AC3E}">
        <p14:creationId xmlns:p14="http://schemas.microsoft.com/office/powerpoint/2010/main" val="2723874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B6757-3C1E-7051-1E17-BA4BF1BF1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human-like intelligence simulates us – maybe, they may not understand every rules of nature and make imperfect simulation.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(and because they are human-like, they probably also are bad programmers.)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61B5E7-1317-FB7C-7D4F-E18B7C44C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Glitch in the Matrix</a:t>
            </a:r>
          </a:p>
        </p:txBody>
      </p:sp>
      <p:pic>
        <p:nvPicPr>
          <p:cNvPr id="7" name="Picture 6" descr="A cat walking in a room&#10;&#10;Description automatically generated with low confidence">
            <a:extLst>
              <a:ext uri="{FF2B5EF4-FFF2-40B4-BE49-F238E27FC236}">
                <a16:creationId xmlns:a16="http://schemas.microsoft.com/office/drawing/2014/main" id="{690C7675-FCD4-3EAF-27EE-38D41A1FA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200400"/>
            <a:ext cx="7292364" cy="303711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EA6B6-BE44-BE87-7CF3-B835F380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C6C8-B0A5-4A56-AE2A-4A1C74544BC6}" type="slidenum">
              <a:rPr lang="en-US" smtClean="0"/>
              <a:pPr/>
              <a:t>23</a:t>
            </a:fld>
            <a:r>
              <a:rPr lang="en-US" dirty="0"/>
              <a:t> / 37</a:t>
            </a:r>
          </a:p>
        </p:txBody>
      </p:sp>
    </p:spTree>
    <p:extLst>
      <p:ext uri="{BB962C8B-B14F-4D97-AF65-F5344CB8AC3E}">
        <p14:creationId xmlns:p14="http://schemas.microsoft.com/office/powerpoint/2010/main" val="2882199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922F8-7EF7-803C-6B3D-90016324F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gaining insight from creating simulations help us prove the hypothesis?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A08544-057B-D4A4-F31E-24A176A28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6419" y="2805275"/>
            <a:ext cx="6999161" cy="3687600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7864547-AC6B-80AA-8385-F57A90700C5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If we know our simulation has a border, can we drive a car to find the border in our reality?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290053-AA60-12B7-9B9B-D4FB8F531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C6C8-B0A5-4A56-AE2A-4A1C74544BC6}" type="slidenum">
              <a:rPr lang="en-US" smtClean="0"/>
              <a:pPr/>
              <a:t>24</a:t>
            </a:fld>
            <a:r>
              <a:rPr lang="en-US" dirty="0"/>
              <a:t> / 37</a:t>
            </a:r>
          </a:p>
        </p:txBody>
      </p:sp>
    </p:spTree>
    <p:extLst>
      <p:ext uri="{BB962C8B-B14F-4D97-AF65-F5344CB8AC3E}">
        <p14:creationId xmlns:p14="http://schemas.microsoft.com/office/powerpoint/2010/main" val="2769571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BCBE5-86C9-B2BE-3FA3-9670C93C8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Space-Time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B18AA-15F3-5B8A-74B3-C39941B64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possible according to Physics and Math.</a:t>
            </a:r>
          </a:p>
          <a:p>
            <a:r>
              <a:rPr lang="en-US" dirty="0"/>
              <a:t>Not yet proven/disproven by experiment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295FC2-0534-F232-9FFB-1210E385E45A}"/>
              </a:ext>
            </a:extLst>
          </p:cNvPr>
          <p:cNvSpPr txBox="1"/>
          <p:nvPr/>
        </p:nvSpPr>
        <p:spPr>
          <a:xfrm>
            <a:off x="3924300" y="3108204"/>
            <a:ext cx="43434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Hack Nerd Font" panose="020B0609030202020204" pitchFamily="50" charset="0"/>
                <a:ea typeface="Hack Nerd Font" panose="020B0609030202020204" pitchFamily="50" charset="0"/>
                <a:cs typeface="Hack Nerd Font" panose="020B0609030202020204" pitchFamily="50" charset="0"/>
              </a:rPr>
              <a:t>class</a:t>
            </a:r>
            <a:r>
              <a:rPr lang="en-US" sz="2000" dirty="0">
                <a:latin typeface="Hack Nerd Font" panose="020B0609030202020204" pitchFamily="50" charset="0"/>
                <a:ea typeface="Hack Nerd Font" panose="020B0609030202020204" pitchFamily="50" charset="0"/>
                <a:cs typeface="Hack Nerd Font" panose="020B0609030202020204" pitchFamily="50" charset="0"/>
              </a:rPr>
              <a:t>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Hack Nerd Font" panose="020B0609030202020204" pitchFamily="50" charset="0"/>
                <a:ea typeface="Hack Nerd Font" panose="020B0609030202020204" pitchFamily="50" charset="0"/>
                <a:cs typeface="Hack Nerd Font" panose="020B0609030202020204" pitchFamily="50" charset="0"/>
              </a:rPr>
              <a:t>Position</a:t>
            </a:r>
            <a:r>
              <a:rPr lang="en-US" sz="2000" dirty="0">
                <a:latin typeface="Hack Nerd Font" panose="020B0609030202020204" pitchFamily="50" charset="0"/>
                <a:ea typeface="Hack Nerd Font" panose="020B0609030202020204" pitchFamily="50" charset="0"/>
                <a:cs typeface="Hack Nerd Font" panose="020B0609030202020204" pitchFamily="50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latin typeface="Hack Nerd Font" panose="020B0609030202020204" pitchFamily="50" charset="0"/>
                <a:ea typeface="Hack Nerd Font" panose="020B0609030202020204" pitchFamily="50" charset="0"/>
                <a:cs typeface="Hack Nerd Font" panose="020B0609030202020204" pitchFamily="50" charset="0"/>
              </a:rPr>
              <a:t>	</a:t>
            </a:r>
            <a:r>
              <a:rPr lang="en-US" sz="2000" dirty="0">
                <a:solidFill>
                  <a:srgbClr val="C00000"/>
                </a:solidFill>
                <a:latin typeface="Hack Nerd Font" panose="020B0609030202020204" pitchFamily="50" charset="0"/>
                <a:ea typeface="Hack Nerd Font" panose="020B0609030202020204" pitchFamily="50" charset="0"/>
                <a:cs typeface="Hack Nerd Font" panose="020B0609030202020204" pitchFamily="50" charset="0"/>
              </a:rPr>
              <a:t>float</a:t>
            </a:r>
            <a:r>
              <a:rPr lang="en-US" sz="2000" dirty="0">
                <a:latin typeface="Hack Nerd Font" panose="020B0609030202020204" pitchFamily="50" charset="0"/>
                <a:ea typeface="Hack Nerd Font" panose="020B0609030202020204" pitchFamily="50" charset="0"/>
                <a:cs typeface="Hack Nerd Font" panose="020B0609030202020204" pitchFamily="50" charset="0"/>
              </a:rPr>
              <a:t> x;</a:t>
            </a:r>
          </a:p>
          <a:p>
            <a:pPr marL="0" indent="0">
              <a:buNone/>
            </a:pPr>
            <a:r>
              <a:rPr lang="en-US" sz="2000" dirty="0">
                <a:latin typeface="Hack Nerd Font" panose="020B0609030202020204" pitchFamily="50" charset="0"/>
                <a:ea typeface="Hack Nerd Font" panose="020B0609030202020204" pitchFamily="50" charset="0"/>
                <a:cs typeface="Hack Nerd Font" panose="020B0609030202020204" pitchFamily="50" charset="0"/>
              </a:rPr>
              <a:t>	</a:t>
            </a:r>
            <a:r>
              <a:rPr lang="en-US" sz="2000" dirty="0">
                <a:solidFill>
                  <a:srgbClr val="C00000"/>
                </a:solidFill>
                <a:latin typeface="Hack Nerd Font" panose="020B0609030202020204" pitchFamily="50" charset="0"/>
                <a:ea typeface="Hack Nerd Font" panose="020B0609030202020204" pitchFamily="50" charset="0"/>
                <a:cs typeface="Hack Nerd Font" panose="020B0609030202020204" pitchFamily="50" charset="0"/>
              </a:rPr>
              <a:t>float</a:t>
            </a:r>
            <a:r>
              <a:rPr lang="en-US" sz="2000" dirty="0">
                <a:latin typeface="Hack Nerd Font" panose="020B0609030202020204" pitchFamily="50" charset="0"/>
                <a:ea typeface="Hack Nerd Font" panose="020B0609030202020204" pitchFamily="50" charset="0"/>
                <a:cs typeface="Hack Nerd Font" panose="020B0609030202020204" pitchFamily="50" charset="0"/>
              </a:rPr>
              <a:t> y;</a:t>
            </a:r>
          </a:p>
          <a:p>
            <a:pPr marL="0" indent="0">
              <a:buNone/>
            </a:pPr>
            <a:r>
              <a:rPr lang="en-US" sz="2000" dirty="0">
                <a:latin typeface="Hack Nerd Font" panose="020B0609030202020204" pitchFamily="50" charset="0"/>
                <a:ea typeface="Hack Nerd Font" panose="020B0609030202020204" pitchFamily="50" charset="0"/>
                <a:cs typeface="Hack Nerd Font" panose="020B0609030202020204" pitchFamily="50" charset="0"/>
              </a:rPr>
              <a:t>	</a:t>
            </a:r>
            <a:r>
              <a:rPr lang="en-US" sz="2000" dirty="0">
                <a:solidFill>
                  <a:srgbClr val="C00000"/>
                </a:solidFill>
                <a:latin typeface="Hack Nerd Font" panose="020B0609030202020204" pitchFamily="50" charset="0"/>
                <a:ea typeface="Hack Nerd Font" panose="020B0609030202020204" pitchFamily="50" charset="0"/>
                <a:cs typeface="Hack Nerd Font" panose="020B0609030202020204" pitchFamily="50" charset="0"/>
              </a:rPr>
              <a:t>float</a:t>
            </a:r>
            <a:r>
              <a:rPr lang="en-US" sz="2000" dirty="0">
                <a:latin typeface="Hack Nerd Font" panose="020B0609030202020204" pitchFamily="50" charset="0"/>
                <a:ea typeface="Hack Nerd Font" panose="020B0609030202020204" pitchFamily="50" charset="0"/>
                <a:cs typeface="Hack Nerd Font" panose="020B0609030202020204" pitchFamily="50" charset="0"/>
              </a:rPr>
              <a:t> z;</a:t>
            </a:r>
          </a:p>
          <a:p>
            <a:pPr marL="0" indent="0">
              <a:buNone/>
            </a:pPr>
            <a:r>
              <a:rPr lang="en-US" sz="2000" dirty="0">
                <a:latin typeface="Hack Nerd Font" panose="020B0609030202020204" pitchFamily="50" charset="0"/>
                <a:ea typeface="Hack Nerd Font" panose="020B0609030202020204" pitchFamily="50" charset="0"/>
                <a:cs typeface="Hack Nerd Font" panose="020B0609030202020204" pitchFamily="50" charset="0"/>
              </a:rPr>
              <a:t>}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Hack Nerd Font" panose="020B0609030202020204" pitchFamily="50" charset="0"/>
                <a:ea typeface="Hack Nerd Font" panose="020B0609030202020204" pitchFamily="50" charset="0"/>
                <a:cs typeface="Hack Nerd Font" panose="020B0609030202020204" pitchFamily="50" charset="0"/>
              </a:rPr>
              <a:t>// ...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  <a:latin typeface="Hack Nerd Font" panose="020B0609030202020204" pitchFamily="50" charset="0"/>
                <a:ea typeface="Hack Nerd Font" panose="020B0609030202020204" pitchFamily="50" charset="0"/>
                <a:cs typeface="Hack Nerd Font" panose="020B0609030202020204" pitchFamily="50" charset="0"/>
              </a:rPr>
              <a:t>while</a:t>
            </a:r>
            <a:r>
              <a:rPr lang="en-US" sz="2000" dirty="0">
                <a:latin typeface="Hack Nerd Font" panose="020B0609030202020204" pitchFamily="50" charset="0"/>
                <a:ea typeface="Hack Nerd Font" panose="020B0609030202020204" pitchFamily="50" charset="0"/>
                <a:cs typeface="Hack Nerd Font" panose="020B0609030202020204" pitchFamily="50" charset="0"/>
              </a:rPr>
              <a:t> (</a:t>
            </a:r>
            <a:r>
              <a:rPr lang="en-US" sz="2000" dirty="0" err="1">
                <a:latin typeface="Hack Nerd Font" panose="020B0609030202020204" pitchFamily="50" charset="0"/>
                <a:ea typeface="Hack Nerd Font" panose="020B0609030202020204" pitchFamily="50" charset="0"/>
                <a:cs typeface="Hack Nerd Font" panose="020B0609030202020204" pitchFamily="50" charset="0"/>
              </a:rPr>
              <a:t>isSimRunning</a:t>
            </a:r>
            <a:r>
              <a:rPr lang="en-US" sz="2000" dirty="0">
                <a:latin typeface="Hack Nerd Font" panose="020B0609030202020204" pitchFamily="50" charset="0"/>
                <a:ea typeface="Hack Nerd Font" panose="020B0609030202020204" pitchFamily="50" charset="0"/>
                <a:cs typeface="Hack Nerd Font" panose="020B0609030202020204" pitchFamily="50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latin typeface="Hack Nerd Font" panose="020B0609030202020204" pitchFamily="50" charset="0"/>
                <a:ea typeface="Hack Nerd Font" panose="020B0609030202020204" pitchFamily="50" charset="0"/>
                <a:cs typeface="Hack Nerd Font" panose="020B0609030202020204" pitchFamily="50" charset="0"/>
              </a:rPr>
              <a:t>	</a:t>
            </a:r>
            <a:r>
              <a:rPr lang="en-US" sz="2000" dirty="0" err="1">
                <a:latin typeface="Hack Nerd Font" panose="020B0609030202020204" pitchFamily="50" charset="0"/>
                <a:ea typeface="Hack Nerd Font" panose="020B0609030202020204" pitchFamily="50" charset="0"/>
                <a:cs typeface="Hack Nerd Font" panose="020B0609030202020204" pitchFamily="50" charset="0"/>
              </a:rPr>
              <a:t>simulation.update</a:t>
            </a:r>
            <a:r>
              <a:rPr lang="en-US" sz="2000" dirty="0">
                <a:latin typeface="Hack Nerd Font" panose="020B0609030202020204" pitchFamily="50" charset="0"/>
                <a:ea typeface="Hack Nerd Font" panose="020B0609030202020204" pitchFamily="50" charset="0"/>
                <a:cs typeface="Hack Nerd Font" panose="020B0609030202020204" pitchFamily="50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Hack Nerd Font" panose="020B0609030202020204" pitchFamily="50" charset="0"/>
                <a:ea typeface="Hack Nerd Font" panose="020B0609030202020204" pitchFamily="50" charset="0"/>
                <a:cs typeface="Hack Nerd Font" panose="020B0609030202020204" pitchFamily="50" charset="0"/>
              </a:rPr>
              <a:t>}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6B4814-41FC-92D1-02CB-6AF4FEDE1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C6C8-B0A5-4A56-AE2A-4A1C74544BC6}" type="slidenum">
              <a:rPr lang="en-US" smtClean="0"/>
              <a:pPr/>
              <a:t>25</a:t>
            </a:fld>
            <a:r>
              <a:rPr lang="en-US" dirty="0"/>
              <a:t> / 37</a:t>
            </a:r>
          </a:p>
        </p:txBody>
      </p:sp>
    </p:spTree>
    <p:extLst>
      <p:ext uri="{BB962C8B-B14F-4D97-AF65-F5344CB8AC3E}">
        <p14:creationId xmlns:p14="http://schemas.microsoft.com/office/powerpoint/2010/main" val="2310368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EB34F-39F3-43C1-1CA0-DE4346FAF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0"/>
            <a:ext cx="10515600" cy="1325563"/>
          </a:xfrm>
        </p:spPr>
        <p:txBody>
          <a:bodyPr/>
          <a:lstStyle/>
          <a:p>
            <a:r>
              <a:rPr lang="en-US" dirty="0"/>
              <a:t>Discrete Space-Time (2)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BD21AF-4B29-E713-7F59-F437F50D79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081498"/>
            <a:ext cx="5129541" cy="3342704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70E62D2-161A-F282-E36D-AB8950DE4C4F}"/>
              </a:ext>
            </a:extLst>
          </p:cNvPr>
          <p:cNvSpPr txBox="1">
            <a:spLocks/>
          </p:cNvSpPr>
          <p:nvPr/>
        </p:nvSpPr>
        <p:spPr>
          <a:xfrm>
            <a:off x="838200" y="1524000"/>
            <a:ext cx="44958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Proposed experiment to prove discrete space-time is to search for </a:t>
            </a:r>
            <a:r>
              <a:rPr lang="en-US" i="1" dirty="0"/>
              <a:t>anisotropy</a:t>
            </a:r>
            <a:r>
              <a:rPr lang="en-US" dirty="0"/>
              <a:t> in cosmic rays hitting the Earth.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B2FA065-5A8C-54F9-0533-1BF7191D8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C6C8-B0A5-4A56-AE2A-4A1C74544BC6}" type="slidenum">
              <a:rPr lang="en-US" smtClean="0"/>
              <a:pPr/>
              <a:t>26</a:t>
            </a:fld>
            <a:r>
              <a:rPr lang="en-US" dirty="0"/>
              <a:t> / 37</a:t>
            </a:r>
          </a:p>
        </p:txBody>
      </p:sp>
    </p:spTree>
    <p:extLst>
      <p:ext uri="{BB962C8B-B14F-4D97-AF65-F5344CB8AC3E}">
        <p14:creationId xmlns:p14="http://schemas.microsoft.com/office/powerpoint/2010/main" val="2431014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51D33-6D76-29FF-9F67-B03E40CB9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simulation hypothesis testable? (1)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441BF66-AE5B-ADF0-EF26-05D1C2039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C6C8-B0A5-4A56-AE2A-4A1C74544BC6}" type="slidenum">
              <a:rPr lang="en-US" smtClean="0"/>
              <a:pPr/>
              <a:t>27</a:t>
            </a:fld>
            <a:r>
              <a:rPr lang="en-US" dirty="0"/>
              <a:t> / 37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350D840-95F9-07EA-CB27-6878B234B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9023" y="1586631"/>
            <a:ext cx="6999514" cy="4769720"/>
          </a:xfrm>
          <a:solidFill>
            <a:schemeClr val="tx1"/>
          </a:solidFill>
        </p:spPr>
        <p:txBody>
          <a:bodyPr anchor="t"/>
          <a:lstStyle/>
          <a:p>
            <a:pPr marL="0" indent="0">
              <a:buNone/>
            </a:pPr>
            <a:r>
              <a:rPr lang="en-US" dirty="0">
                <a:solidFill>
                  <a:srgbClr val="92D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Hack Nerd Font" panose="020B0609030202020204" pitchFamily="50" charset="0"/>
                <a:ea typeface="Hack Nerd Font" panose="020B0609030202020204" pitchFamily="50" charset="0"/>
                <a:cs typeface="Hack Nerd Font" panose="020B0609030202020204" pitchFamily="50" charset="0"/>
              </a:rPr>
              <a:t>  </a:t>
            </a:r>
          </a:p>
          <a:p>
            <a:pPr marL="0" indent="0">
              <a:buNone/>
            </a:pPr>
            <a:r>
              <a:rPr lang="en-US" dirty="0">
                <a:solidFill>
                  <a:srgbClr val="92D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Hack Nerd Font" panose="020B0609030202020204" pitchFamily="50" charset="0"/>
                <a:ea typeface="Hack Nerd Font" panose="020B0609030202020204" pitchFamily="50" charset="0"/>
                <a:cs typeface="Hack Nerd Font" panose="020B0609030202020204" pitchFamily="50" charset="0"/>
              </a:rPr>
              <a:t>  [██████████] 100% </a:t>
            </a:r>
          </a:p>
          <a:p>
            <a:pPr marL="0" indent="0">
              <a:buNone/>
            </a:pPr>
            <a:r>
              <a:rPr lang="en-US" dirty="0">
                <a:solidFill>
                  <a:srgbClr val="92D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Hack Nerd Font" panose="020B0609030202020204" pitchFamily="50" charset="0"/>
                <a:ea typeface="Hack Nerd Font" panose="020B0609030202020204" pitchFamily="50" charset="0"/>
                <a:cs typeface="Hack Nerd Font" panose="020B0609030202020204" pitchFamily="50" charset="0"/>
              </a:rPr>
              <a:t>  Reality Test finishes</a:t>
            </a:r>
          </a:p>
          <a:p>
            <a:pPr marL="0" indent="0">
              <a:buNone/>
            </a:pPr>
            <a:r>
              <a:rPr lang="en-US" dirty="0">
                <a:solidFill>
                  <a:srgbClr val="92D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Hack Nerd Font" panose="020B0609030202020204" pitchFamily="50" charset="0"/>
                <a:ea typeface="Hack Nerd Font" panose="020B0609030202020204" pitchFamily="50" charset="0"/>
                <a:cs typeface="Hack Nerd Font" panose="020B0609030202020204" pitchFamily="50" charset="0"/>
              </a:rPr>
              <a:t>  </a:t>
            </a:r>
          </a:p>
          <a:p>
            <a:pPr marL="0" indent="0">
              <a:buNone/>
            </a:pPr>
            <a:r>
              <a:rPr lang="en-US" dirty="0">
                <a:solidFill>
                  <a:srgbClr val="92D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Hack Nerd Font" panose="020B0609030202020204" pitchFamily="50" charset="0"/>
                <a:ea typeface="Hack Nerd Font" panose="020B0609030202020204" pitchFamily="50" charset="0"/>
                <a:cs typeface="Hack Nerd Font" panose="020B0609030202020204" pitchFamily="50" charset="0"/>
              </a:rPr>
              <a:t>  Result: Positive </a:t>
            </a:r>
          </a:p>
          <a:p>
            <a:pPr marL="0" indent="0">
              <a:buNone/>
            </a:pPr>
            <a:r>
              <a:rPr lang="en-US" dirty="0">
                <a:solidFill>
                  <a:srgbClr val="92D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Hack Nerd Font" panose="020B0609030202020204" pitchFamily="50" charset="0"/>
                <a:ea typeface="Hack Nerd Font" panose="020B0609030202020204" pitchFamily="50" charset="0"/>
                <a:cs typeface="Hack Nerd Font" panose="020B0609030202020204" pitchFamily="50" charset="0"/>
              </a:rPr>
              <a:t>  We are inside a simulation</a:t>
            </a:r>
            <a:r>
              <a:rPr lang="en-US" dirty="0">
                <a:solidFill>
                  <a:srgbClr val="92D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653D213-B6B3-23E8-99AD-C67B1DFF579B}"/>
                  </a:ext>
                </a:extLst>
              </p14:cNvPr>
              <p14:cNvContentPartPr/>
              <p14:nvPr/>
            </p14:nvContentPartPr>
            <p14:xfrm>
              <a:off x="3352800" y="3810000"/>
              <a:ext cx="5109840" cy="5958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653D213-B6B3-23E8-99AD-C67B1DFF579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34800" y="3792360"/>
                <a:ext cx="5145480" cy="63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D1B59DFD-FE7A-D7DB-0870-B159BD58400C}"/>
                  </a:ext>
                </a:extLst>
              </p14:cNvPr>
              <p14:cNvContentPartPr/>
              <p14:nvPr/>
            </p14:nvContentPartPr>
            <p14:xfrm>
              <a:off x="3636446" y="4830897"/>
              <a:ext cx="380160" cy="41544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D1B59DFD-FE7A-D7DB-0870-B159BD58400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18446" y="4812897"/>
                <a:ext cx="41580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5F363EB8-85C6-09C1-5934-29E761C3002E}"/>
                  </a:ext>
                </a:extLst>
              </p14:cNvPr>
              <p14:cNvContentPartPr/>
              <p14:nvPr/>
            </p14:nvContentPartPr>
            <p14:xfrm>
              <a:off x="4045406" y="5065617"/>
              <a:ext cx="210600" cy="17532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5F363EB8-85C6-09C1-5934-29E761C3002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27406" y="5047977"/>
                <a:ext cx="24624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7C3F9961-8111-45EE-3956-71F8D5E4B9A0}"/>
                  </a:ext>
                </a:extLst>
              </p14:cNvPr>
              <p14:cNvContentPartPr/>
              <p14:nvPr/>
            </p14:nvContentPartPr>
            <p14:xfrm>
              <a:off x="4394246" y="5220417"/>
              <a:ext cx="110160" cy="12096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7C3F9961-8111-45EE-3956-71F8D5E4B9A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76246" y="5202417"/>
                <a:ext cx="14580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366E3C4C-3592-3217-B7A6-4F64257ADCE0}"/>
                  </a:ext>
                </a:extLst>
              </p14:cNvPr>
              <p14:cNvContentPartPr/>
              <p14:nvPr/>
            </p14:nvContentPartPr>
            <p14:xfrm>
              <a:off x="4625366" y="5068137"/>
              <a:ext cx="328320" cy="37656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366E3C4C-3592-3217-B7A6-4F64257ADCE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07726" y="5050137"/>
                <a:ext cx="36396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5EEBEA3A-211D-03A1-DCEE-9AD52366A9D8}"/>
                  </a:ext>
                </a:extLst>
              </p14:cNvPr>
              <p14:cNvContentPartPr/>
              <p14:nvPr/>
            </p14:nvContentPartPr>
            <p14:xfrm>
              <a:off x="5071046" y="5053377"/>
              <a:ext cx="205560" cy="16632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5EEBEA3A-211D-03A1-DCEE-9AD52366A9D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53046" y="5035377"/>
                <a:ext cx="24120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2B35CBFF-06E1-33C4-D668-360E5C4B5A29}"/>
                  </a:ext>
                </a:extLst>
              </p14:cNvPr>
              <p14:cNvContentPartPr/>
              <p14:nvPr/>
            </p14:nvContentPartPr>
            <p14:xfrm>
              <a:off x="5363726" y="5014497"/>
              <a:ext cx="185040" cy="17568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2B35CBFF-06E1-33C4-D668-360E5C4B5A2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45726" y="4996857"/>
                <a:ext cx="22068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662898E5-3931-EB5F-7B18-DFB77B4CB917}"/>
                  </a:ext>
                </a:extLst>
              </p14:cNvPr>
              <p14:cNvContentPartPr/>
              <p14:nvPr/>
            </p14:nvContentPartPr>
            <p14:xfrm>
              <a:off x="5863766" y="5067777"/>
              <a:ext cx="228240" cy="13104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662898E5-3931-EB5F-7B18-DFB77B4CB91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45766" y="5049777"/>
                <a:ext cx="263880" cy="16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oup 150">
            <a:extLst>
              <a:ext uri="{FF2B5EF4-FFF2-40B4-BE49-F238E27FC236}">
                <a16:creationId xmlns:a16="http://schemas.microsoft.com/office/drawing/2014/main" id="{CB62598E-E2A9-7548-BF62-D7A961B2ACA7}"/>
              </a:ext>
            </a:extLst>
          </p:cNvPr>
          <p:cNvGrpSpPr/>
          <p:nvPr/>
        </p:nvGrpSpPr>
        <p:grpSpPr>
          <a:xfrm>
            <a:off x="6212966" y="4861497"/>
            <a:ext cx="1062360" cy="339840"/>
            <a:chOff x="6052063" y="5344971"/>
            <a:chExt cx="1062360" cy="33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CB10A06-DCC2-BDA9-ECEB-8062D291AC4D}"/>
                    </a:ext>
                  </a:extLst>
                </p14:cNvPr>
                <p14:cNvContentPartPr/>
                <p14:nvPr/>
              </p14:nvContentPartPr>
              <p14:xfrm>
                <a:off x="6052063" y="5537931"/>
                <a:ext cx="178200" cy="1227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CB10A06-DCC2-BDA9-ECEB-8062D291AC4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34423" y="5519931"/>
                  <a:ext cx="2138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9A63A98-6019-B9B8-1595-EB6CF0682CB6}"/>
                    </a:ext>
                  </a:extLst>
                </p14:cNvPr>
                <p14:cNvContentPartPr/>
                <p14:nvPr/>
              </p14:nvContentPartPr>
              <p14:xfrm>
                <a:off x="6302623" y="5517051"/>
                <a:ext cx="254520" cy="1677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9A63A98-6019-B9B8-1595-EB6CF0682CB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284983" y="5499051"/>
                  <a:ext cx="2901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F944F46-C6CC-10D7-81FF-B39E093C1796}"/>
                    </a:ext>
                  </a:extLst>
                </p14:cNvPr>
                <p14:cNvContentPartPr/>
                <p14:nvPr/>
              </p14:nvContentPartPr>
              <p14:xfrm>
                <a:off x="6626623" y="5515971"/>
                <a:ext cx="154080" cy="1389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F944F46-C6CC-10D7-81FF-B39E093C179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608983" y="5498331"/>
                  <a:ext cx="1897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956BE8C-D731-E0E5-7271-68C595B50C23}"/>
                    </a:ext>
                  </a:extLst>
                </p14:cNvPr>
                <p14:cNvContentPartPr/>
                <p14:nvPr/>
              </p14:nvContentPartPr>
              <p14:xfrm>
                <a:off x="6912103" y="5431731"/>
                <a:ext cx="33120" cy="892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956BE8C-D731-E0E5-7271-68C595B50C2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894463" y="5413731"/>
                  <a:ext cx="687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820CB92-6194-8BF1-14BB-E62D7840CEF5}"/>
                    </a:ext>
                  </a:extLst>
                </p14:cNvPr>
                <p14:cNvContentPartPr/>
                <p14:nvPr/>
              </p14:nvContentPartPr>
              <p14:xfrm>
                <a:off x="7010383" y="5344971"/>
                <a:ext cx="104040" cy="2988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820CB92-6194-8BF1-14BB-E62D7840CEF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992383" y="5326971"/>
                  <a:ext cx="139680" cy="33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A5159435-BA52-F7E8-F496-2BA2924B04AD}"/>
              </a:ext>
            </a:extLst>
          </p:cNvPr>
          <p:cNvGrpSpPr/>
          <p:nvPr/>
        </p:nvGrpSpPr>
        <p:grpSpPr>
          <a:xfrm>
            <a:off x="7783303" y="5595171"/>
            <a:ext cx="1207440" cy="326520"/>
            <a:chOff x="7783303" y="5595171"/>
            <a:chExt cx="1207440" cy="32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57CF638-BC80-D187-9697-D6A7AC5E259A}"/>
                    </a:ext>
                  </a:extLst>
                </p14:cNvPr>
                <p14:cNvContentPartPr/>
                <p14:nvPr/>
              </p14:nvContentPartPr>
              <p14:xfrm>
                <a:off x="7783303" y="5781291"/>
                <a:ext cx="199080" cy="100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57CF638-BC80-D187-9697-D6A7AC5E259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765303" y="5763651"/>
                  <a:ext cx="2347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5340270-7E9F-3E9A-AD11-64FF1A1E940A}"/>
                    </a:ext>
                  </a:extLst>
                </p14:cNvPr>
                <p14:cNvContentPartPr/>
                <p14:nvPr/>
              </p14:nvContentPartPr>
              <p14:xfrm>
                <a:off x="7948903" y="5595171"/>
                <a:ext cx="20160" cy="31356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5340270-7E9F-3E9A-AD11-64FF1A1E940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930903" y="5577531"/>
                  <a:ext cx="5580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663D8BF-BD6C-F7F5-50AC-52064E094C9E}"/>
                    </a:ext>
                  </a:extLst>
                </p14:cNvPr>
                <p14:cNvContentPartPr/>
                <p14:nvPr/>
              </p14:nvContentPartPr>
              <p14:xfrm>
                <a:off x="8117743" y="5757171"/>
                <a:ext cx="177840" cy="1645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663D8BF-BD6C-F7F5-50AC-52064E094C9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099743" y="5739531"/>
                  <a:ext cx="2134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C17A881-E240-1BBF-15EA-8954F280C75C}"/>
                    </a:ext>
                  </a:extLst>
                </p14:cNvPr>
                <p14:cNvContentPartPr/>
                <p14:nvPr/>
              </p14:nvContentPartPr>
              <p14:xfrm>
                <a:off x="8403583" y="5792091"/>
                <a:ext cx="224280" cy="8748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C17A881-E240-1BBF-15EA-8954F280C75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385943" y="5774091"/>
                  <a:ext cx="2599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F022446-63E9-A52D-5017-D1AFA5E9E170}"/>
                    </a:ext>
                  </a:extLst>
                </p14:cNvPr>
                <p14:cNvContentPartPr/>
                <p14:nvPr/>
              </p14:nvContentPartPr>
              <p14:xfrm>
                <a:off x="8721823" y="5768331"/>
                <a:ext cx="268920" cy="1238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F022446-63E9-A52D-5017-D1AFA5E9E17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703823" y="5750331"/>
                  <a:ext cx="30456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EE6D2D82-5915-19D6-BC82-5F5277A46763}"/>
              </a:ext>
            </a:extLst>
          </p:cNvPr>
          <p:cNvGrpSpPr/>
          <p:nvPr/>
        </p:nvGrpSpPr>
        <p:grpSpPr>
          <a:xfrm>
            <a:off x="3907543" y="5667531"/>
            <a:ext cx="3452760" cy="344880"/>
            <a:chOff x="3907543" y="5667531"/>
            <a:chExt cx="3452760" cy="34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FC444C3-8EEC-5A18-A20E-ED87B9A63836}"/>
                    </a:ext>
                  </a:extLst>
                </p14:cNvPr>
                <p14:cNvContentPartPr/>
                <p14:nvPr/>
              </p14:nvContentPartPr>
              <p14:xfrm>
                <a:off x="3907543" y="5932491"/>
                <a:ext cx="111960" cy="3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FC444C3-8EEC-5A18-A20E-ED87B9A6383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89903" y="5914851"/>
                  <a:ext cx="147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D1412D0-8C24-26E1-74C6-E3401E457A1A}"/>
                    </a:ext>
                  </a:extLst>
                </p14:cNvPr>
                <p14:cNvContentPartPr/>
                <p14:nvPr/>
              </p14:nvContentPartPr>
              <p14:xfrm>
                <a:off x="4234063" y="5667531"/>
                <a:ext cx="259560" cy="694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D1412D0-8C24-26E1-74C6-E3401E457A1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16423" y="5649891"/>
                  <a:ext cx="2952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D742235-0530-068D-7D1C-63A909EF65D8}"/>
                    </a:ext>
                  </a:extLst>
                </p14:cNvPr>
                <p14:cNvContentPartPr/>
                <p14:nvPr/>
              </p14:nvContentPartPr>
              <p14:xfrm>
                <a:off x="4397863" y="5725851"/>
                <a:ext cx="22680" cy="2293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D742235-0530-068D-7D1C-63A909EF65D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379863" y="5708211"/>
                  <a:ext cx="583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7674851-F267-EE0E-39DF-599680E5D6DC}"/>
                    </a:ext>
                  </a:extLst>
                </p14:cNvPr>
                <p14:cNvContentPartPr/>
                <p14:nvPr/>
              </p14:nvContentPartPr>
              <p14:xfrm>
                <a:off x="4517743" y="5725851"/>
                <a:ext cx="153720" cy="2847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7674851-F267-EE0E-39DF-599680E5D6D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99743" y="5708211"/>
                  <a:ext cx="1893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FE875C8-EF6E-4B7D-D780-DC36FBC7E7FD}"/>
                    </a:ext>
                  </a:extLst>
                </p14:cNvPr>
                <p14:cNvContentPartPr/>
                <p14:nvPr/>
              </p14:nvContentPartPr>
              <p14:xfrm>
                <a:off x="4745983" y="5865891"/>
                <a:ext cx="151200" cy="1465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FE875C8-EF6E-4B7D-D780-DC36FBC7E7F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727983" y="5848251"/>
                  <a:ext cx="1868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84501C7-F61B-D13F-CFE8-30C872BCCBF5}"/>
                    </a:ext>
                  </a:extLst>
                </p14:cNvPr>
                <p14:cNvContentPartPr/>
                <p14:nvPr/>
              </p14:nvContentPartPr>
              <p14:xfrm>
                <a:off x="5197063" y="5715411"/>
                <a:ext cx="181440" cy="2743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84501C7-F61B-D13F-CFE8-30C872BCCBF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179423" y="5697411"/>
                  <a:ext cx="2170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4122540-86E5-57FB-B57F-5A9247D41EF4}"/>
                    </a:ext>
                  </a:extLst>
                </p14:cNvPr>
                <p14:cNvContentPartPr/>
                <p14:nvPr/>
              </p14:nvContentPartPr>
              <p14:xfrm>
                <a:off x="5475343" y="5878131"/>
                <a:ext cx="20160" cy="1029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4122540-86E5-57FB-B57F-5A9247D41EF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457343" y="5860131"/>
                  <a:ext cx="558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112A054-F736-97C0-2AED-B9EDF1CAFBE2}"/>
                    </a:ext>
                  </a:extLst>
                </p14:cNvPr>
                <p14:cNvContentPartPr/>
                <p14:nvPr/>
              </p14:nvContentPartPr>
              <p14:xfrm>
                <a:off x="5616463" y="5834931"/>
                <a:ext cx="229320" cy="1476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112A054-F736-97C0-2AED-B9EDF1CAFBE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598823" y="5817291"/>
                  <a:ext cx="2649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3967285-3FE4-AA45-5E4A-C08AE468A39C}"/>
                    </a:ext>
                  </a:extLst>
                </p14:cNvPr>
                <p14:cNvContentPartPr/>
                <p14:nvPr/>
              </p14:nvContentPartPr>
              <p14:xfrm>
                <a:off x="5916703" y="5867331"/>
                <a:ext cx="155880" cy="1321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3967285-3FE4-AA45-5E4A-C08AE468A39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899063" y="5849331"/>
                  <a:ext cx="1915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1A3B8C5-05B4-E690-AAB3-D9F87AA1F792}"/>
                    </a:ext>
                  </a:extLst>
                </p14:cNvPr>
                <p14:cNvContentPartPr/>
                <p14:nvPr/>
              </p14:nvContentPartPr>
              <p14:xfrm>
                <a:off x="6193543" y="5682291"/>
                <a:ext cx="7200" cy="2815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1A3B8C5-05B4-E690-AAB3-D9F87AA1F79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175903" y="5664291"/>
                  <a:ext cx="428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86FAA6B-1EC7-337D-4759-F618BF9D4701}"/>
                    </a:ext>
                  </a:extLst>
                </p14:cNvPr>
                <p14:cNvContentPartPr/>
                <p14:nvPr/>
              </p14:nvContentPartPr>
              <p14:xfrm>
                <a:off x="6281743" y="5878131"/>
                <a:ext cx="155160" cy="907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86FAA6B-1EC7-337D-4759-F618BF9D470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264103" y="5860131"/>
                  <a:ext cx="1908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EAD0C80-4050-B1C9-18E7-19E5258A581E}"/>
                    </a:ext>
                  </a:extLst>
                </p14:cNvPr>
                <p14:cNvContentPartPr/>
                <p14:nvPr/>
              </p14:nvContentPartPr>
              <p14:xfrm>
                <a:off x="6487663" y="5815491"/>
                <a:ext cx="222840" cy="414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EAD0C80-4050-B1C9-18E7-19E5258A581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470023" y="5797491"/>
                  <a:ext cx="2584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4A01926-29E2-F7BC-FFA3-AB462B003435}"/>
                    </a:ext>
                  </a:extLst>
                </p14:cNvPr>
                <p14:cNvContentPartPr/>
                <p14:nvPr/>
              </p14:nvContentPartPr>
              <p14:xfrm>
                <a:off x="6639943" y="5682291"/>
                <a:ext cx="360" cy="2790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4A01926-29E2-F7BC-FFA3-AB462B00343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622303" y="5664291"/>
                  <a:ext cx="3600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88A781D-823C-58F4-CF2D-0C34181020A0}"/>
                    </a:ext>
                  </a:extLst>
                </p14:cNvPr>
                <p14:cNvContentPartPr/>
                <p14:nvPr/>
              </p14:nvContentPartPr>
              <p14:xfrm>
                <a:off x="6781423" y="5802171"/>
                <a:ext cx="11880" cy="1504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88A781D-823C-58F4-CF2D-0C34181020A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763783" y="5784171"/>
                  <a:ext cx="475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41FD890-8673-93A7-F667-6C4B7611FC44}"/>
                    </a:ext>
                  </a:extLst>
                </p14:cNvPr>
                <p14:cNvContentPartPr/>
                <p14:nvPr/>
              </p14:nvContentPartPr>
              <p14:xfrm>
                <a:off x="6876463" y="5810451"/>
                <a:ext cx="199800" cy="1220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41FD890-8673-93A7-F667-6C4B7611FC4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858463" y="5792451"/>
                  <a:ext cx="2354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69B13C5-19C5-5B2F-4644-C46AC728D2CA}"/>
                    </a:ext>
                  </a:extLst>
                </p14:cNvPr>
                <p14:cNvContentPartPr/>
                <p14:nvPr/>
              </p14:nvContentPartPr>
              <p14:xfrm>
                <a:off x="7129903" y="5780211"/>
                <a:ext cx="230400" cy="1152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69B13C5-19C5-5B2F-4644-C46AC728D2C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111903" y="5762571"/>
                  <a:ext cx="2660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5AD80DC-820C-5A96-E5D4-11A8EA8B0959}"/>
                    </a:ext>
                  </a:extLst>
                </p14:cNvPr>
                <p14:cNvContentPartPr/>
                <p14:nvPr/>
              </p14:nvContentPartPr>
              <p14:xfrm>
                <a:off x="5432143" y="5791371"/>
                <a:ext cx="13320" cy="46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5AD80DC-820C-5A96-E5D4-11A8EA8B095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414143" y="5773371"/>
                  <a:ext cx="4896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66A6D34B-318B-0A1A-0E6A-030E0CCDF7CE}"/>
                  </a:ext>
                </a:extLst>
              </p14:cNvPr>
              <p14:cNvContentPartPr/>
              <p14:nvPr/>
            </p14:nvContentPartPr>
            <p14:xfrm>
              <a:off x="7412863" y="5235891"/>
              <a:ext cx="360" cy="360"/>
            </p14:xfrm>
          </p:contentPart>
        </mc:Choice>
        <mc:Fallback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66A6D34B-318B-0A1A-0E6A-030E0CCDF7C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395223" y="5217891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9944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51D33-6D76-29FF-9F67-B03E40CB9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simulation hypothesis testable? (2)</a:t>
            </a:r>
          </a:p>
        </p:txBody>
      </p:sp>
      <p:pic>
        <p:nvPicPr>
          <p:cNvPr id="9" name="Content Placeholder 8" descr="A picture containing outdoor, sky, sunset, clouds&#10;&#10;Description automatically generated">
            <a:extLst>
              <a:ext uri="{FF2B5EF4-FFF2-40B4-BE49-F238E27FC236}">
                <a16:creationId xmlns:a16="http://schemas.microsoft.com/office/drawing/2014/main" id="{5670D8D3-F428-2208-BF49-D16A849856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508" y="1825625"/>
            <a:ext cx="7732984" cy="4351338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E28B517-2DAF-8532-A0C0-81F5890DF0A0}"/>
              </a:ext>
            </a:extLst>
          </p:cNvPr>
          <p:cNvSpPr/>
          <p:nvPr/>
        </p:nvSpPr>
        <p:spPr>
          <a:xfrm>
            <a:off x="4067175" y="2286000"/>
            <a:ext cx="4057650" cy="13716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perspectiveBelow" fov="7200000">
              <a:rot lat="9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ysClr val="windowText" lastClr="000000"/>
                </a:solidFill>
                <a:latin typeface="Hack Nerd Font" panose="020B0609030202020204" pitchFamily="50" charset="0"/>
                <a:ea typeface="Hack Nerd Font" panose="020B0609030202020204" pitchFamily="50" charset="0"/>
                <a:cs typeface="Hack Nerd Font" panose="020B0609030202020204" pitchFamily="50" charset="0"/>
              </a:rPr>
              <a:t>Hi.                      </a:t>
            </a:r>
            <a:r>
              <a:rPr lang="en-US" dirty="0">
                <a:solidFill>
                  <a:srgbClr val="FF0000"/>
                </a:solidFill>
                <a:latin typeface="Hack Nerd Font" panose="020B0609030202020204" pitchFamily="50" charset="0"/>
                <a:ea typeface="Hack Nerd Font" panose="020B0609030202020204" pitchFamily="50" charset="0"/>
                <a:cs typeface="Hack Nerd Font" panose="020B0609030202020204" pitchFamily="50" charset="0"/>
              </a:rPr>
              <a:t>[x]</a:t>
            </a:r>
          </a:p>
          <a:p>
            <a:r>
              <a:rPr lang="en-US" dirty="0">
                <a:solidFill>
                  <a:sysClr val="windowText" lastClr="000000"/>
                </a:solidFill>
                <a:latin typeface="Hack Nerd Font" panose="020B0609030202020204" pitchFamily="50" charset="0"/>
                <a:ea typeface="Hack Nerd Font" panose="020B0609030202020204" pitchFamily="50" charset="0"/>
                <a:cs typeface="Hack Nerd Font" panose="020B0609030202020204" pitchFamily="50" charset="0"/>
              </a:rPr>
              <a:t>You are in a simulation.</a:t>
            </a:r>
          </a:p>
          <a:p>
            <a:endParaRPr lang="en-US" dirty="0">
              <a:solidFill>
                <a:sysClr val="windowText" lastClr="000000"/>
              </a:solidFill>
              <a:latin typeface="Hack Nerd Font" panose="020B0609030202020204" pitchFamily="50" charset="0"/>
              <a:ea typeface="Hack Nerd Font" panose="020B0609030202020204" pitchFamily="50" charset="0"/>
              <a:cs typeface="Hack Nerd Font" panose="020B0609030202020204" pitchFamily="50" charset="0"/>
            </a:endParaRPr>
          </a:p>
          <a:p>
            <a:r>
              <a:rPr lang="en-US" u="sng" dirty="0">
                <a:solidFill>
                  <a:srgbClr val="0070C0"/>
                </a:solidFill>
                <a:latin typeface="Hack Nerd Font" panose="020B0609030202020204" pitchFamily="50" charset="0"/>
                <a:ea typeface="Hack Nerd Font" panose="020B0609030202020204" pitchFamily="50" charset="0"/>
                <a:cs typeface="Hack Nerd Font" panose="020B0609030202020204" pitchFamily="50" charset="0"/>
              </a:rPr>
              <a:t>[Click here]</a:t>
            </a:r>
            <a:r>
              <a:rPr lang="en-US" dirty="0">
                <a:solidFill>
                  <a:srgbClr val="0070C0"/>
                </a:solidFill>
                <a:latin typeface="Hack Nerd Font" panose="020B0609030202020204" pitchFamily="50" charset="0"/>
                <a:ea typeface="Hack Nerd Font" panose="020B0609030202020204" pitchFamily="50" charset="0"/>
                <a:cs typeface="Hack Nerd Font" panose="020B0609030202020204" pitchFamily="50" charset="0"/>
              </a:rPr>
              <a:t> </a:t>
            </a:r>
            <a:r>
              <a:rPr lang="en-US" dirty="0">
                <a:solidFill>
                  <a:sysClr val="windowText" lastClr="000000"/>
                </a:solidFill>
                <a:latin typeface="Hack Nerd Font" panose="020B0609030202020204" pitchFamily="50" charset="0"/>
                <a:ea typeface="Hack Nerd Font" panose="020B0609030202020204" pitchFamily="50" charset="0"/>
                <a:cs typeface="Hack Nerd Font" panose="020B0609030202020204" pitchFamily="50" charset="0"/>
              </a:rPr>
              <a:t>for more info.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441BF66-AE5B-ADF0-EF26-05D1C2039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C6C8-B0A5-4A56-AE2A-4A1C74544BC6}" type="slidenum">
              <a:rPr lang="en-US" smtClean="0"/>
              <a:pPr/>
              <a:t>28</a:t>
            </a:fld>
            <a:r>
              <a:rPr lang="en-US" dirty="0"/>
              <a:t> / 37</a:t>
            </a:r>
          </a:p>
        </p:txBody>
      </p:sp>
    </p:spTree>
    <p:extLst>
      <p:ext uri="{BB962C8B-B14F-4D97-AF65-F5344CB8AC3E}">
        <p14:creationId xmlns:p14="http://schemas.microsoft.com/office/powerpoint/2010/main" val="18791046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EAF09-ED63-44CC-08C2-C940CDA0A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77A71-6574-43C0-BBC3-AE882C3F7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Motivation</a:t>
            </a:r>
          </a:p>
          <a:p>
            <a:r>
              <a:rPr lang="en-US" dirty="0"/>
              <a:t>What is (and is not) simulation hypothesis?</a:t>
            </a:r>
          </a:p>
          <a:p>
            <a:r>
              <a:rPr lang="en-US" dirty="0"/>
              <a:t>Nick Bostrom’s argument on the probability of simulated reality</a:t>
            </a:r>
          </a:p>
          <a:p>
            <a:r>
              <a:rPr lang="en-US" dirty="0"/>
              <a:t>Computability counterargument</a:t>
            </a:r>
          </a:p>
          <a:p>
            <a:r>
              <a:rPr lang="en-US" dirty="0"/>
              <a:t>The Search for Evidence</a:t>
            </a:r>
          </a:p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Inside this simulation, who are we?</a:t>
            </a:r>
          </a:p>
          <a:p>
            <a:r>
              <a:rPr lang="en-US" dirty="0"/>
              <a:t>Conclusion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72102-8ED3-F165-3DFA-0B9A8DCB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C6C8-B0A5-4A56-AE2A-4A1C74544BC6}" type="slidenum">
              <a:rPr lang="en-US" smtClean="0"/>
              <a:pPr/>
              <a:t>29</a:t>
            </a:fld>
            <a:r>
              <a:rPr lang="en-US" dirty="0"/>
              <a:t> / 37</a:t>
            </a:r>
          </a:p>
        </p:txBody>
      </p:sp>
    </p:spTree>
    <p:extLst>
      <p:ext uri="{BB962C8B-B14F-4D97-AF65-F5344CB8AC3E}">
        <p14:creationId xmlns:p14="http://schemas.microsoft.com/office/powerpoint/2010/main" val="3074038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EC33F-1E33-EA9D-BFF2-E779A2E71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discuss simulation hypothesis?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A58CA-5567-EFB7-EFE9-DEE844A06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560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Hypothesizing the origin of reality based on what our ability to create a (virtual) one.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62478-49FA-8B4D-6EF7-B5EC33DB2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C6C8-B0A5-4A56-AE2A-4A1C74544BC6}" type="slidenum">
              <a:rPr lang="en-US" smtClean="0"/>
              <a:pPr/>
              <a:t>3</a:t>
            </a:fld>
            <a:r>
              <a:rPr lang="en-US" dirty="0"/>
              <a:t> / 37</a:t>
            </a:r>
          </a:p>
        </p:txBody>
      </p:sp>
    </p:spTree>
    <p:extLst>
      <p:ext uri="{BB962C8B-B14F-4D97-AF65-F5344CB8AC3E}">
        <p14:creationId xmlns:p14="http://schemas.microsoft.com/office/powerpoint/2010/main" val="28563137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30D4B-EDF5-ED33-3CF2-BDE53A51F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simulated – We are AI/NPC.</a:t>
            </a:r>
          </a:p>
        </p:txBody>
      </p:sp>
      <p:pic>
        <p:nvPicPr>
          <p:cNvPr id="5" name="Content Placeholder 4" descr="A picture containing person, building, person, outdoor&#10;&#10;Description automatically generated">
            <a:extLst>
              <a:ext uri="{FF2B5EF4-FFF2-40B4-BE49-F238E27FC236}">
                <a16:creationId xmlns:a16="http://schemas.microsoft.com/office/drawing/2014/main" id="{F6693082-6A2C-0ADC-3990-15D677AF07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26935E1-5BF0-E52C-E23C-0DB65E96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C6C8-B0A5-4A56-AE2A-4A1C74544BC6}" type="slidenum">
              <a:rPr lang="en-US" smtClean="0"/>
              <a:pPr/>
              <a:t>30</a:t>
            </a:fld>
            <a:r>
              <a:rPr lang="en-US" dirty="0"/>
              <a:t> / 37</a:t>
            </a:r>
          </a:p>
        </p:txBody>
      </p:sp>
    </p:spTree>
    <p:extLst>
      <p:ext uri="{BB962C8B-B14F-4D97-AF65-F5344CB8AC3E}">
        <p14:creationId xmlns:p14="http://schemas.microsoft.com/office/powerpoint/2010/main" val="4378489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90F5D-2505-DEB1-F57C-49682629F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“players”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EA36B-6330-D307-A886-222AEBCEA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005" y="167611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Maybe our real body exists outside the Matrix, being used as human battery. </a:t>
            </a:r>
          </a:p>
        </p:txBody>
      </p:sp>
      <p:pic>
        <p:nvPicPr>
          <p:cNvPr id="5" name="Picture 4" descr="A picture containing text, vessel&#10;&#10;Description automatically generated">
            <a:extLst>
              <a:ext uri="{FF2B5EF4-FFF2-40B4-BE49-F238E27FC236}">
                <a16:creationId xmlns:a16="http://schemas.microsoft.com/office/drawing/2014/main" id="{B680EFBE-8CE0-C798-1A9E-22D28EE75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096" y="2706278"/>
            <a:ext cx="4343400" cy="2922554"/>
          </a:xfrm>
          <a:prstGeom prst="rect">
            <a:avLst/>
          </a:prstGeom>
        </p:spPr>
      </p:pic>
      <p:pic>
        <p:nvPicPr>
          <p:cNvPr id="11" name="Picture 10" descr="A picture containing indoor, wall, ceiling, green&#10;&#10;Description automatically generated">
            <a:extLst>
              <a:ext uri="{FF2B5EF4-FFF2-40B4-BE49-F238E27FC236}">
                <a16:creationId xmlns:a16="http://schemas.microsoft.com/office/drawing/2014/main" id="{E1F2AE47-5BAD-9EB1-A401-8C7465E578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/>
          <a:stretch/>
        </p:blipFill>
        <p:spPr>
          <a:xfrm>
            <a:off x="1352056" y="2749821"/>
            <a:ext cx="3635642" cy="292255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888BB0F-E582-E48F-4941-87D222C1C9CB}"/>
                  </a:ext>
                </a:extLst>
              </p14:cNvPr>
              <p14:cNvContentPartPr/>
              <p14:nvPr/>
            </p14:nvContentPartPr>
            <p14:xfrm>
              <a:off x="5085823" y="3938811"/>
              <a:ext cx="264600" cy="296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888BB0F-E582-E48F-4941-87D222C1C9C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67823" y="3920811"/>
                <a:ext cx="30024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800F55D-3C86-75E4-B021-FA226C6768AD}"/>
                  </a:ext>
                </a:extLst>
              </p14:cNvPr>
              <p14:cNvContentPartPr/>
              <p14:nvPr/>
            </p14:nvContentPartPr>
            <p14:xfrm>
              <a:off x="5148463" y="4059771"/>
              <a:ext cx="1353240" cy="766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800F55D-3C86-75E4-B021-FA226C6768A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30823" y="4042131"/>
                <a:ext cx="1388880" cy="11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B7E6AEE7-AF8A-40DD-B446-2CB7696493A2}"/>
              </a:ext>
            </a:extLst>
          </p:cNvPr>
          <p:cNvGrpSpPr/>
          <p:nvPr/>
        </p:nvGrpSpPr>
        <p:grpSpPr>
          <a:xfrm>
            <a:off x="2547411" y="5943754"/>
            <a:ext cx="684720" cy="325440"/>
            <a:chOff x="2547411" y="5943754"/>
            <a:chExt cx="684720" cy="32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FEF99FC-1AF9-5077-B8AC-6BB0DC6863A1}"/>
                    </a:ext>
                  </a:extLst>
                </p14:cNvPr>
                <p14:cNvContentPartPr/>
                <p14:nvPr/>
              </p14:nvContentPartPr>
              <p14:xfrm>
                <a:off x="2547411" y="5954554"/>
                <a:ext cx="309600" cy="314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FEF99FC-1AF9-5077-B8AC-6BB0DC6863A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29411" y="5936554"/>
                  <a:ext cx="34524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436374A-B517-7B10-5E00-73B930D8862D}"/>
                    </a:ext>
                  </a:extLst>
                </p14:cNvPr>
                <p14:cNvContentPartPr/>
                <p14:nvPr/>
              </p14:nvContentPartPr>
              <p14:xfrm>
                <a:off x="2966091" y="5943754"/>
                <a:ext cx="49680" cy="309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436374A-B517-7B10-5E00-73B930D8862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48091" y="5925754"/>
                  <a:ext cx="853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1E3FFD8-7AB0-F016-E471-E29128B6F1A8}"/>
                    </a:ext>
                  </a:extLst>
                </p14:cNvPr>
                <p14:cNvContentPartPr/>
                <p14:nvPr/>
              </p14:nvContentPartPr>
              <p14:xfrm>
                <a:off x="3011451" y="5949874"/>
                <a:ext cx="220680" cy="318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1E3FFD8-7AB0-F016-E471-E29128B6F1A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93811" y="5932234"/>
                  <a:ext cx="256320" cy="35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0C1974-8106-E253-2A2F-C10144BCFC8C}"/>
              </a:ext>
            </a:extLst>
          </p:cNvPr>
          <p:cNvGrpSpPr/>
          <p:nvPr/>
        </p:nvGrpSpPr>
        <p:grpSpPr>
          <a:xfrm>
            <a:off x="7499983" y="5867331"/>
            <a:ext cx="925560" cy="402120"/>
            <a:chOff x="7499983" y="5867331"/>
            <a:chExt cx="925560" cy="40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030B305-99CA-797E-82B9-A14389653932}"/>
                    </a:ext>
                  </a:extLst>
                </p14:cNvPr>
                <p14:cNvContentPartPr/>
                <p14:nvPr/>
              </p14:nvContentPartPr>
              <p14:xfrm>
                <a:off x="7499983" y="5878131"/>
                <a:ext cx="4680" cy="3780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030B305-99CA-797E-82B9-A1438965393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482343" y="5860131"/>
                  <a:ext cx="4032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2E9F093-8455-4A1B-5250-6BB08AF334BE}"/>
                    </a:ext>
                  </a:extLst>
                </p14:cNvPr>
                <p14:cNvContentPartPr/>
                <p14:nvPr/>
              </p14:nvContentPartPr>
              <p14:xfrm>
                <a:off x="7510783" y="5892891"/>
                <a:ext cx="252720" cy="3488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2E9F093-8455-4A1B-5250-6BB08AF334B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493143" y="5875251"/>
                  <a:ext cx="28836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883E88E-D147-A0B1-717E-C43E09ACF380}"/>
                    </a:ext>
                  </a:extLst>
                </p14:cNvPr>
                <p14:cNvContentPartPr/>
                <p14:nvPr/>
              </p14:nvContentPartPr>
              <p14:xfrm>
                <a:off x="7838743" y="6061731"/>
                <a:ext cx="196560" cy="1875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883E88E-D147-A0B1-717E-C43E09ACF38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820743" y="6043731"/>
                  <a:ext cx="2322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CEB4175-BE15-B7F3-51B8-519B2F3D32DE}"/>
                    </a:ext>
                  </a:extLst>
                </p14:cNvPr>
                <p14:cNvContentPartPr/>
                <p14:nvPr/>
              </p14:nvContentPartPr>
              <p14:xfrm>
                <a:off x="8052943" y="6107091"/>
                <a:ext cx="283680" cy="1278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CEB4175-BE15-B7F3-51B8-519B2F3D32D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035303" y="6089091"/>
                  <a:ext cx="3193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FBC68A1-5D97-69F2-E5FF-352F3FA1F438}"/>
                    </a:ext>
                  </a:extLst>
                </p14:cNvPr>
                <p14:cNvContentPartPr/>
                <p14:nvPr/>
              </p14:nvContentPartPr>
              <p14:xfrm>
                <a:off x="8394583" y="5867331"/>
                <a:ext cx="30960" cy="4021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FBC68A1-5D97-69F2-E5FF-352F3FA1F43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376583" y="5849331"/>
                  <a:ext cx="66600" cy="43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C696E50-C6F5-E4BB-3064-40C922591AB1}"/>
              </a:ext>
            </a:extLst>
          </p:cNvPr>
          <p:cNvGrpSpPr/>
          <p:nvPr/>
        </p:nvGrpSpPr>
        <p:grpSpPr>
          <a:xfrm>
            <a:off x="8925943" y="5876691"/>
            <a:ext cx="510120" cy="358560"/>
            <a:chOff x="8925943" y="5876691"/>
            <a:chExt cx="510120" cy="35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C7A60C2-8EDB-8819-B0FC-1B3060142ADA}"/>
                    </a:ext>
                  </a:extLst>
                </p14:cNvPr>
                <p14:cNvContentPartPr/>
                <p14:nvPr/>
              </p14:nvContentPartPr>
              <p14:xfrm>
                <a:off x="8928823" y="5921691"/>
                <a:ext cx="18360" cy="3135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C7A60C2-8EDB-8819-B0FC-1B3060142AD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911183" y="5904051"/>
                  <a:ext cx="5400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2589392-E789-9A52-CF61-D63F09D0592E}"/>
                    </a:ext>
                  </a:extLst>
                </p14:cNvPr>
                <p14:cNvContentPartPr/>
                <p14:nvPr/>
              </p14:nvContentPartPr>
              <p14:xfrm>
                <a:off x="8925943" y="5876691"/>
                <a:ext cx="240120" cy="3312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2589392-E789-9A52-CF61-D63F09D0592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908303" y="5859051"/>
                  <a:ext cx="27576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F2CD7FC-8B45-A894-B258-498805A954BA}"/>
                    </a:ext>
                  </a:extLst>
                </p14:cNvPr>
                <p14:cNvContentPartPr/>
                <p14:nvPr/>
              </p14:nvContentPartPr>
              <p14:xfrm>
                <a:off x="9240223" y="6062451"/>
                <a:ext cx="195840" cy="1656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F2CD7FC-8B45-A894-B258-498805A954B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222583" y="6044451"/>
                  <a:ext cx="231480" cy="20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89CBE2D-101A-2B01-97DD-EF90282ADE2C}"/>
              </a:ext>
            </a:extLst>
          </p:cNvPr>
          <p:cNvGrpSpPr/>
          <p:nvPr/>
        </p:nvGrpSpPr>
        <p:grpSpPr>
          <a:xfrm>
            <a:off x="9621463" y="5824851"/>
            <a:ext cx="544680" cy="645120"/>
            <a:chOff x="9621463" y="5824851"/>
            <a:chExt cx="544680" cy="64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F64F6EF-A370-A8F0-9719-F5D25C8439B2}"/>
                    </a:ext>
                  </a:extLst>
                </p14:cNvPr>
                <p14:cNvContentPartPr/>
                <p14:nvPr/>
              </p14:nvContentPartPr>
              <p14:xfrm>
                <a:off x="9621463" y="5824851"/>
                <a:ext cx="256320" cy="3805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F64F6EF-A370-A8F0-9719-F5D25C8439B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603823" y="5807211"/>
                  <a:ext cx="29196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C43089D-78E2-CA3D-4575-C685AEE0FE68}"/>
                    </a:ext>
                  </a:extLst>
                </p14:cNvPr>
                <p14:cNvContentPartPr/>
                <p14:nvPr/>
              </p14:nvContentPartPr>
              <p14:xfrm>
                <a:off x="9855103" y="6030411"/>
                <a:ext cx="311040" cy="4395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C43089D-78E2-CA3D-4575-C685AEE0FE6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837103" y="6012771"/>
                  <a:ext cx="346680" cy="4752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5077D66E-FEA7-FE7C-C824-0097031FE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C6C8-B0A5-4A56-AE2A-4A1C74544BC6}" type="slidenum">
              <a:rPr lang="en-US" smtClean="0"/>
              <a:pPr/>
              <a:t>31</a:t>
            </a:fld>
            <a:r>
              <a:rPr lang="en-US" dirty="0"/>
              <a:t> / 37</a:t>
            </a:r>
          </a:p>
        </p:txBody>
      </p:sp>
    </p:spTree>
    <p:extLst>
      <p:ext uri="{BB962C8B-B14F-4D97-AF65-F5344CB8AC3E}">
        <p14:creationId xmlns:p14="http://schemas.microsoft.com/office/powerpoint/2010/main" val="27737626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90F5D-2505-DEB1-F57C-49682629F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“players” (2)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3819C1-DE10-8D0A-3A21-E35AFD78A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39194"/>
            <a:ext cx="9220200" cy="3505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Since no one here knows that they are players and has memory of the outside (I assume), 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 have never seen outside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Fake memory has been planted (permanently, temporally)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03E38-C8CD-E07E-787B-C4BBE4E1B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C6C8-B0A5-4A56-AE2A-4A1C74544BC6}" type="slidenum">
              <a:rPr lang="en-US" smtClean="0"/>
              <a:pPr/>
              <a:t>32</a:t>
            </a:fld>
            <a:r>
              <a:rPr lang="en-US" dirty="0"/>
              <a:t> / 37</a:t>
            </a:r>
          </a:p>
        </p:txBody>
      </p:sp>
    </p:spTree>
    <p:extLst>
      <p:ext uri="{BB962C8B-B14F-4D97-AF65-F5344CB8AC3E}">
        <p14:creationId xmlns:p14="http://schemas.microsoft.com/office/powerpoint/2010/main" val="3047474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90F5D-2505-DEB1-F57C-49682629F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“players” (3) – Where are we?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3819C1-DE10-8D0A-3A21-E35AFD78A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39194"/>
            <a:ext cx="5334000" cy="3505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Are we inside the simulation?</a:t>
            </a:r>
          </a:p>
          <a:p>
            <a:pPr marL="0" indent="0">
              <a:buNone/>
            </a:pPr>
            <a:r>
              <a:rPr lang="en-US" dirty="0"/>
              <a:t>Or outside sleeping in a pod?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Are ‘the thought inside the simulation’ we and ‘the body outside the simulation’ we the same person?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0A1F84-82D6-62AF-1AAC-17A4B0E01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439194"/>
            <a:ext cx="4500790" cy="31242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03E38-C8CD-E07E-787B-C4BBE4E1B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C6C8-B0A5-4A56-AE2A-4A1C74544BC6}" type="slidenum">
              <a:rPr lang="en-US" smtClean="0"/>
              <a:pPr/>
              <a:t>33</a:t>
            </a:fld>
            <a:r>
              <a:rPr lang="en-US" dirty="0"/>
              <a:t> / 37</a:t>
            </a:r>
          </a:p>
        </p:txBody>
      </p:sp>
    </p:spTree>
    <p:extLst>
      <p:ext uri="{BB962C8B-B14F-4D97-AF65-F5344CB8AC3E}">
        <p14:creationId xmlns:p14="http://schemas.microsoft.com/office/powerpoint/2010/main" val="37608952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EAF09-ED63-44CC-08C2-C940CDA0A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77A71-6574-43C0-BBC3-AE882C3F7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Motivation</a:t>
            </a:r>
          </a:p>
          <a:p>
            <a:r>
              <a:rPr lang="en-US" dirty="0"/>
              <a:t>What is (and is not) simulation hypothesis?</a:t>
            </a:r>
          </a:p>
          <a:p>
            <a:r>
              <a:rPr lang="en-US" dirty="0"/>
              <a:t>Nick Bostrom’s argument on the probability of simulated reality</a:t>
            </a:r>
          </a:p>
          <a:p>
            <a:r>
              <a:rPr lang="en-US" dirty="0"/>
              <a:t>Computability counterargument</a:t>
            </a:r>
          </a:p>
          <a:p>
            <a:r>
              <a:rPr lang="en-US" dirty="0"/>
              <a:t>The Search for Evidence</a:t>
            </a:r>
          </a:p>
          <a:p>
            <a:r>
              <a:rPr lang="en-US" dirty="0"/>
              <a:t>Inside this simulation, who are we?</a:t>
            </a:r>
          </a:p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Conclusion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12E7C-E70B-2D79-E7C4-043BAEA13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C6C8-B0A5-4A56-AE2A-4A1C74544BC6}" type="slidenum">
              <a:rPr lang="en-US" smtClean="0"/>
              <a:pPr/>
              <a:t>34</a:t>
            </a:fld>
            <a:r>
              <a:rPr lang="en-US" dirty="0"/>
              <a:t> / 37</a:t>
            </a:r>
          </a:p>
        </p:txBody>
      </p:sp>
    </p:spTree>
    <p:extLst>
      <p:ext uri="{BB962C8B-B14F-4D97-AF65-F5344CB8AC3E}">
        <p14:creationId xmlns:p14="http://schemas.microsoft.com/office/powerpoint/2010/main" val="4943733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D503D-2733-556F-B829-0A0FABF78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53331"/>
            <a:ext cx="10515600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/>
              <a:t>Let’s assume we are simulated, are we real?</a:t>
            </a:r>
          </a:p>
          <a:p>
            <a:pPr marL="0" indent="0" algn="ctr">
              <a:buNone/>
            </a:pPr>
            <a:r>
              <a:rPr lang="en-US" sz="3200" dirty="0"/>
              <a:t>↓</a:t>
            </a:r>
          </a:p>
          <a:p>
            <a:pPr marL="0" indent="0">
              <a:buNone/>
            </a:pPr>
            <a:r>
              <a:rPr lang="en-US" sz="3200" dirty="0"/>
              <a:t>Let’s assume our reality is still</a:t>
            </a:r>
            <a:r>
              <a:rPr lang="en-US" sz="3200" i="1" dirty="0"/>
              <a:t> real </a:t>
            </a:r>
            <a:r>
              <a:rPr lang="en-US" sz="3200" dirty="0"/>
              <a:t>even if we are simulated,</a:t>
            </a:r>
          </a:p>
          <a:p>
            <a:pPr marL="0" indent="0">
              <a:buNone/>
            </a:pPr>
            <a:r>
              <a:rPr lang="en-US" sz="3200" dirty="0"/>
              <a:t>Then, can “virtual” reality we simulate be real?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AF0B3B-A414-016A-AE7E-A6BF43A71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C6C8-B0A5-4A56-AE2A-4A1C74544BC6}" type="slidenum">
              <a:rPr lang="en-US" smtClean="0"/>
              <a:pPr/>
              <a:t>35</a:t>
            </a:fld>
            <a:r>
              <a:rPr lang="en-US" dirty="0"/>
              <a:t> / 37</a:t>
            </a:r>
          </a:p>
        </p:txBody>
      </p:sp>
    </p:spTree>
    <p:extLst>
      <p:ext uri="{BB962C8B-B14F-4D97-AF65-F5344CB8AC3E}">
        <p14:creationId xmlns:p14="http://schemas.microsoft.com/office/powerpoint/2010/main" val="12709857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8EEA5-F4FA-CBF3-BBA4-84D5DE237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VR, Where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07B8B-621F-16B6-3FC8-840EC0A5A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56388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Are we inside the VR game?</a:t>
            </a:r>
          </a:p>
          <a:p>
            <a:pPr marL="0" indent="0">
              <a:buNone/>
            </a:pPr>
            <a:r>
              <a:rPr lang="en-US" dirty="0"/>
              <a:t>Or outside sitting on a gaming chair?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Are we the character we are playing?</a:t>
            </a:r>
          </a:p>
          <a:p>
            <a:pPr marL="0" indent="0">
              <a:buNone/>
            </a:pPr>
            <a:r>
              <a:rPr lang="en-US" dirty="0"/>
              <a:t>Or the person that is wearing a headset?</a:t>
            </a: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02DE0C60-F823-1DB9-DB1E-7A6C9788BF8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56087264"/>
                  </p:ext>
                </p:extLst>
              </p:nvPr>
            </p:nvGraphicFramePr>
            <p:xfrm>
              <a:off x="6931491" y="2362200"/>
              <a:ext cx="4385733" cy="2466975"/>
            </p:xfrm>
            <a:graphic>
              <a:graphicData uri="http://schemas.microsoft.com/office/powerpoint/2016/slidezoom">
                <pslz:sldZm>
                  <pslz:sldZmObj sldId="309" cId="3760895277">
                    <pslz:zmPr id="{DE6A143B-B25A-4DCC-AEEB-9664E2276243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85733" cy="24669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Slide Zoom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02DE0C60-F823-1DB9-DB1E-7A6C9788BF8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931491" y="2362200"/>
                <a:ext cx="4385733" cy="24669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6CD07-3C21-5CC8-7E3B-9A8F0453B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C6C8-B0A5-4A56-AE2A-4A1C74544BC6}" type="slidenum">
              <a:rPr lang="en-US" smtClean="0"/>
              <a:pPr/>
              <a:t>36</a:t>
            </a:fld>
            <a:r>
              <a:rPr lang="en-US" dirty="0"/>
              <a:t> / 37</a:t>
            </a:r>
          </a:p>
        </p:txBody>
      </p:sp>
    </p:spTree>
    <p:extLst>
      <p:ext uri="{BB962C8B-B14F-4D97-AF65-F5344CB8AC3E}">
        <p14:creationId xmlns:p14="http://schemas.microsoft.com/office/powerpoint/2010/main" val="29664719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black and white image of a sailboat on water&#10;&#10;Description automatically generated with low confidence">
            <a:extLst>
              <a:ext uri="{FF2B5EF4-FFF2-40B4-BE49-F238E27FC236}">
                <a16:creationId xmlns:a16="http://schemas.microsoft.com/office/drawing/2014/main" id="{C9E6C06C-AFC8-2753-34B0-234C3FE737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350"/>
            <a:ext cx="12192000" cy="5067300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053FCB-9659-FFF0-2E8A-4E520C0B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C6C8-B0A5-4A56-AE2A-4A1C74544BC6}" type="slidenum">
              <a:rPr lang="en-US" smtClean="0"/>
              <a:pPr/>
              <a:t>37</a:t>
            </a:fld>
            <a:r>
              <a:rPr lang="en-US" dirty="0"/>
              <a:t> / 37</a:t>
            </a:r>
          </a:p>
        </p:txBody>
      </p:sp>
    </p:spTree>
    <p:extLst>
      <p:ext uri="{BB962C8B-B14F-4D97-AF65-F5344CB8AC3E}">
        <p14:creationId xmlns:p14="http://schemas.microsoft.com/office/powerpoint/2010/main" val="659030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EAF09-ED63-44CC-08C2-C940CDA0A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77A71-6574-43C0-BBC3-AE882C3F7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Motivation</a:t>
            </a:r>
          </a:p>
          <a:p>
            <a:r>
              <a:rPr lang="en-US" dirty="0"/>
              <a:t>What is (and is not) simulation hypothesis?</a:t>
            </a:r>
          </a:p>
          <a:p>
            <a:r>
              <a:rPr lang="en-US" dirty="0"/>
              <a:t>Bostrom’s argument on the probability of simulated reality</a:t>
            </a:r>
          </a:p>
          <a:p>
            <a:r>
              <a:rPr lang="en-US" dirty="0"/>
              <a:t>Computability counterargument</a:t>
            </a:r>
          </a:p>
          <a:p>
            <a:r>
              <a:rPr lang="en-US" dirty="0"/>
              <a:t>The Search for Evidence</a:t>
            </a:r>
          </a:p>
          <a:p>
            <a:r>
              <a:rPr lang="en-US" dirty="0"/>
              <a:t>Inside this simulation, who are we?</a:t>
            </a:r>
          </a:p>
          <a:p>
            <a:r>
              <a:rPr lang="en-US" dirty="0"/>
              <a:t>Conclusion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2A2F8-ED63-5127-1841-C1331E13C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C6C8-B0A5-4A56-AE2A-4A1C74544BC6}" type="slidenum">
              <a:rPr lang="en-US" smtClean="0"/>
              <a:pPr/>
              <a:t>4</a:t>
            </a:fld>
            <a:r>
              <a:rPr lang="en-US" dirty="0"/>
              <a:t> / 37</a:t>
            </a:r>
          </a:p>
        </p:txBody>
      </p:sp>
    </p:spTree>
    <p:extLst>
      <p:ext uri="{BB962C8B-B14F-4D97-AF65-F5344CB8AC3E}">
        <p14:creationId xmlns:p14="http://schemas.microsoft.com/office/powerpoint/2010/main" val="1039741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8CB3F-7935-6342-3208-6844EAB50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Illusion of Reality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23CD4-D4EA-30B0-F396-9FD1D4D8C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8784" y="1278732"/>
            <a:ext cx="5157787" cy="8239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Chuang Tzu’s </a:t>
            </a:r>
          </a:p>
          <a:p>
            <a:r>
              <a:rPr lang="en-US" dirty="0"/>
              <a:t>Dream of Butterfly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E5A91C-751E-7C74-52C3-8DFD43A0AC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31907" y="1326648"/>
            <a:ext cx="5183188" cy="8239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Descartes’ Demon</a:t>
            </a:r>
          </a:p>
        </p:txBody>
      </p:sp>
      <p:pic>
        <p:nvPicPr>
          <p:cNvPr id="9" name="Content Placeholder 8" descr="A painting of a person&#10;&#10;Description automatically generated with medium confidence">
            <a:extLst>
              <a:ext uri="{FF2B5EF4-FFF2-40B4-BE49-F238E27FC236}">
                <a16:creationId xmlns:a16="http://schemas.microsoft.com/office/drawing/2014/main" id="{76214A52-EF8F-FDAE-6B17-52C4FF8B845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344" y="2119312"/>
            <a:ext cx="3010899" cy="3684588"/>
          </a:xfrm>
        </p:spPr>
      </p:pic>
      <p:pic>
        <p:nvPicPr>
          <p:cNvPr id="7" name="Content Placeholder 4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5091FB76-AEC1-F48A-0D7A-04BE7A7088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784" y="2119312"/>
            <a:ext cx="2559794" cy="3684588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2CFFCA4-7DDF-CEF2-9949-58979A1A3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C6C8-B0A5-4A56-AE2A-4A1C74544BC6}" type="slidenum">
              <a:rPr lang="en-US" smtClean="0"/>
              <a:pPr/>
              <a:t>5</a:t>
            </a:fld>
            <a:r>
              <a:rPr lang="en-US" dirty="0"/>
              <a:t> / 37</a:t>
            </a:r>
          </a:p>
        </p:txBody>
      </p:sp>
    </p:spTree>
    <p:extLst>
      <p:ext uri="{BB962C8B-B14F-4D97-AF65-F5344CB8AC3E}">
        <p14:creationId xmlns:p14="http://schemas.microsoft.com/office/powerpoint/2010/main" val="2649414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F9621-BFE3-19D2-2626-123172CA4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The Belief in Creator of Reality</a:t>
            </a:r>
          </a:p>
        </p:txBody>
      </p:sp>
      <p:pic>
        <p:nvPicPr>
          <p:cNvPr id="9" name="Content Placeholder 8" descr="A painting of 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3B5F31F6-8FCF-89FD-B827-73BE5D8544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810217"/>
            <a:ext cx="5638800" cy="4382154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2AC8B-4EA5-CEFA-786B-6F1392736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C6C8-B0A5-4A56-AE2A-4A1C74544BC6}" type="slidenum">
              <a:rPr lang="en-US" smtClean="0"/>
              <a:pPr/>
              <a:t>6</a:t>
            </a:fld>
            <a:r>
              <a:rPr lang="en-US" dirty="0"/>
              <a:t> / 37</a:t>
            </a:r>
          </a:p>
        </p:txBody>
      </p:sp>
    </p:spTree>
    <p:extLst>
      <p:ext uri="{BB962C8B-B14F-4D97-AF65-F5344CB8AC3E}">
        <p14:creationId xmlns:p14="http://schemas.microsoft.com/office/powerpoint/2010/main" val="1921127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D1731-AFEA-7D86-1C47-D17E96568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The Advancement of Simulation Tech.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58DA74-18E0-FC6B-1D24-C5047F6E73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Pong (1972)</a:t>
            </a:r>
          </a:p>
        </p:txBody>
      </p:sp>
      <p:pic>
        <p:nvPicPr>
          <p:cNvPr id="10" name="Content Placeholder 9" descr="A picture containing text, dark, night sky&#10;&#10;Description automatically generated">
            <a:extLst>
              <a:ext uri="{FF2B5EF4-FFF2-40B4-BE49-F238E27FC236}">
                <a16:creationId xmlns:a16="http://schemas.microsoft.com/office/drawing/2014/main" id="{B6EFF73E-FE16-6BE0-9852-CD506413DE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0" y="2505075"/>
            <a:ext cx="4912783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19BD41-727A-2B6B-F29E-7FA60C2C4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The Matrix Reborn (2021)</a:t>
            </a:r>
          </a:p>
        </p:txBody>
      </p:sp>
      <p:pic>
        <p:nvPicPr>
          <p:cNvPr id="12" name="Content Placeholder 11" descr="A person walking down a street&#10;&#10;Description automatically generated with low confidence">
            <a:extLst>
              <a:ext uri="{FF2B5EF4-FFF2-40B4-BE49-F238E27FC236}">
                <a16:creationId xmlns:a16="http://schemas.microsoft.com/office/drawing/2014/main" id="{0E89D1ED-C480-CD37-4B87-140D4862D88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89597"/>
            <a:ext cx="5183188" cy="2915543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18A0D2-4A50-9EE9-BD28-EF5A0DEA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C6C8-B0A5-4A56-AE2A-4A1C74544BC6}" type="slidenum">
              <a:rPr lang="en-US" smtClean="0"/>
              <a:pPr/>
              <a:t>7</a:t>
            </a:fld>
            <a:r>
              <a:rPr lang="en-US" dirty="0"/>
              <a:t> / 37</a:t>
            </a:r>
          </a:p>
        </p:txBody>
      </p:sp>
    </p:spTree>
    <p:extLst>
      <p:ext uri="{BB962C8B-B14F-4D97-AF65-F5344CB8AC3E}">
        <p14:creationId xmlns:p14="http://schemas.microsoft.com/office/powerpoint/2010/main" val="2788868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EAF09-ED63-44CC-08C2-C940CDA0A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77A71-6574-43C0-BBC3-AE882C3F7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Motivation</a:t>
            </a:r>
          </a:p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What is (and is not) simulation hypothesis?</a:t>
            </a:r>
          </a:p>
          <a:p>
            <a:r>
              <a:rPr lang="en-US" dirty="0"/>
              <a:t>Bostrom’s argument on the probability of simulated reality</a:t>
            </a:r>
          </a:p>
          <a:p>
            <a:r>
              <a:rPr lang="en-US" dirty="0"/>
              <a:t>Computability counterargument</a:t>
            </a:r>
          </a:p>
          <a:p>
            <a:r>
              <a:rPr lang="en-US" dirty="0"/>
              <a:t>The Search for Evidence</a:t>
            </a:r>
          </a:p>
          <a:p>
            <a:r>
              <a:rPr lang="en-US" dirty="0"/>
              <a:t>Inside this simulation, who are we?</a:t>
            </a:r>
          </a:p>
          <a:p>
            <a:r>
              <a:rPr lang="en-US" dirty="0"/>
              <a:t>Conclusion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51A6A-9467-F30F-A0F9-CC09E21A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C6C8-B0A5-4A56-AE2A-4A1C74544BC6}" type="slidenum">
              <a:rPr lang="en-US" smtClean="0"/>
              <a:pPr/>
              <a:t>8</a:t>
            </a:fld>
            <a:r>
              <a:rPr lang="en-US" dirty="0"/>
              <a:t> / 37</a:t>
            </a:r>
          </a:p>
        </p:txBody>
      </p:sp>
    </p:spTree>
    <p:extLst>
      <p:ext uri="{BB962C8B-B14F-4D97-AF65-F5344CB8AC3E}">
        <p14:creationId xmlns:p14="http://schemas.microsoft.com/office/powerpoint/2010/main" val="1949634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A0779-D268-0AA3-2BF4-EA45B5D48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There is reality outside the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65C93-9F83-0701-E158-81FA363B7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10847"/>
            <a:ext cx="4508949" cy="16795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the creator of reality live on Mount Olympus on the same Earth as that is not [SIM].</a:t>
            </a:r>
          </a:p>
        </p:txBody>
      </p:sp>
      <p:pic>
        <p:nvPicPr>
          <p:cNvPr id="5" name="Picture 4" descr="A castle on top of a mountain&#10;&#10;Description automatically generated with medium confidence">
            <a:extLst>
              <a:ext uri="{FF2B5EF4-FFF2-40B4-BE49-F238E27FC236}">
                <a16:creationId xmlns:a16="http://schemas.microsoft.com/office/drawing/2014/main" id="{ADAB2F53-D4EE-08FA-E281-095B14259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905000"/>
            <a:ext cx="4813749" cy="361431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CFC68-3AD2-679F-E64D-7E9B44C8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C6C8-B0A5-4A56-AE2A-4A1C74544BC6}" type="slidenum">
              <a:rPr lang="en-US" smtClean="0"/>
              <a:pPr/>
              <a:t>9</a:t>
            </a:fld>
            <a:r>
              <a:rPr lang="en-US" dirty="0"/>
              <a:t> / 37</a:t>
            </a:r>
          </a:p>
        </p:txBody>
      </p:sp>
    </p:spTree>
    <p:extLst>
      <p:ext uri="{BB962C8B-B14F-4D97-AF65-F5344CB8AC3E}">
        <p14:creationId xmlns:p14="http://schemas.microsoft.com/office/powerpoint/2010/main" val="2083152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D3068848371A459E7E45B973D627E3" ma:contentTypeVersion="8" ma:contentTypeDescription="Create a new document." ma:contentTypeScope="" ma:versionID="176558ed777781908b82d98f03cdf2d8">
  <xsd:schema xmlns:xsd="http://www.w3.org/2001/XMLSchema" xmlns:xs="http://www.w3.org/2001/XMLSchema" xmlns:p="http://schemas.microsoft.com/office/2006/metadata/properties" xmlns:ns3="ad6112fd-69c6-4c0e-83b3-248e3caa942b" xmlns:ns4="13557f62-f6d1-4a15-9e11-45808b95110b" targetNamespace="http://schemas.microsoft.com/office/2006/metadata/properties" ma:root="true" ma:fieldsID="7485b1d42f4eea9aa8d85e403d13e893" ns3:_="" ns4:_="">
    <xsd:import namespace="ad6112fd-69c6-4c0e-83b3-248e3caa942b"/>
    <xsd:import namespace="13557f62-f6d1-4a15-9e11-45808b95110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112fd-69c6-4c0e-83b3-248e3caa942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557f62-f6d1-4a15-9e11-45808b9511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3D180A-0C48-4C11-B665-F66B1FE92244}">
  <ds:schemaRefs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ad6112fd-69c6-4c0e-83b3-248e3caa942b"/>
    <ds:schemaRef ds:uri="http://schemas.openxmlformats.org/package/2006/metadata/core-properties"/>
    <ds:schemaRef ds:uri="13557f62-f6d1-4a15-9e11-45808b95110b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FF905CA-10DE-4107-957E-C50E2AD8AB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72CE06-1C6B-466C-8FB6-136695AA64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6112fd-69c6-4c0e-83b3-248e3caa942b"/>
    <ds:schemaRef ds:uri="13557f62-f6d1-4a15-9e11-45808b9511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1112</TotalTime>
  <Words>1284</Words>
  <Application>Microsoft Office PowerPoint</Application>
  <PresentationFormat>Widescreen</PresentationFormat>
  <Paragraphs>219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Hack Nerd Font</vt:lpstr>
      <vt:lpstr>Office Theme</vt:lpstr>
      <vt:lpstr>The Simulation Hypothesis</vt:lpstr>
      <vt:lpstr>Table of Content</vt:lpstr>
      <vt:lpstr>Why discuss simulation hypothesis?</vt:lpstr>
      <vt:lpstr>Table of Content</vt:lpstr>
      <vt:lpstr>1. Illusion of Reality</vt:lpstr>
      <vt:lpstr>2. The Belief in Creator of Reality</vt:lpstr>
      <vt:lpstr>3. The Advancement of Simulation Tech.</vt:lpstr>
      <vt:lpstr>Table of Content</vt:lpstr>
      <vt:lpstr>1. There is reality outside the simulation</vt:lpstr>
      <vt:lpstr>2. There is someone who simulates us</vt:lpstr>
      <vt:lpstr>Table of Content</vt:lpstr>
      <vt:lpstr>Nick Bostrom, 2003 – Are You Living In A Computer Simulation?</vt:lpstr>
      <vt:lpstr>Assumption: Substrate Independence</vt:lpstr>
      <vt:lpstr>The Simulation Structure</vt:lpstr>
      <vt:lpstr>Bostrom’s conclusion</vt:lpstr>
      <vt:lpstr>Why are we likely to be simulated?</vt:lpstr>
      <vt:lpstr>Bostrom’s conclusion</vt:lpstr>
      <vt:lpstr>Table of Content</vt:lpstr>
      <vt:lpstr>Computability of the Universe</vt:lpstr>
      <vt:lpstr>Optimizing the simulation</vt:lpstr>
      <vt:lpstr>- Maybe it’s not a digital computer that runs the simulation. - Maybe our physics is not the same as theirs.</vt:lpstr>
      <vt:lpstr>Table of Content</vt:lpstr>
      <vt:lpstr>Glitch in the Matrix</vt:lpstr>
      <vt:lpstr>Does gaining insight from creating simulations help us prove the hypothesis?</vt:lpstr>
      <vt:lpstr>Discrete Space-Time (1)</vt:lpstr>
      <vt:lpstr>Discrete Space-Time (2)</vt:lpstr>
      <vt:lpstr>Is simulation hypothesis testable? (1)</vt:lpstr>
      <vt:lpstr>Is simulation hypothesis testable? (2)</vt:lpstr>
      <vt:lpstr>Table of Content</vt:lpstr>
      <vt:lpstr>We are simulated – We are AI/NPC.</vt:lpstr>
      <vt:lpstr>We are “players” (1)</vt:lpstr>
      <vt:lpstr>We are “players” (2)</vt:lpstr>
      <vt:lpstr>We are “players” (3) – Where are we?</vt:lpstr>
      <vt:lpstr>Table of Content</vt:lpstr>
      <vt:lpstr>PowerPoint Presentation</vt:lpstr>
      <vt:lpstr>In VR, Where are we?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Simulation Hypothesis</dc:title>
  <dc:creator>Siripon Sutthiwanna</dc:creator>
  <cp:lastModifiedBy>Siripon Sutthiwanna</cp:lastModifiedBy>
  <cp:revision>13</cp:revision>
  <dcterms:created xsi:type="dcterms:W3CDTF">2022-09-13T12:04:15Z</dcterms:created>
  <dcterms:modified xsi:type="dcterms:W3CDTF">2022-09-15T10:31:28Z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0x01010029D3068848371A459E7E45B973D627E3</vt:lpwstr>
  </property>
</Properties>
</file>