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41"/>
  </p:notesMasterIdLst>
  <p:sldIdLst>
    <p:sldId id="256" r:id="rId2"/>
    <p:sldId id="285" r:id="rId3"/>
    <p:sldId id="301" r:id="rId4"/>
    <p:sldId id="328" r:id="rId5"/>
    <p:sldId id="288" r:id="rId6"/>
    <p:sldId id="289" r:id="rId7"/>
    <p:sldId id="299" r:id="rId8"/>
    <p:sldId id="302" r:id="rId9"/>
    <p:sldId id="314" r:id="rId10"/>
    <p:sldId id="304" r:id="rId11"/>
    <p:sldId id="306" r:id="rId12"/>
    <p:sldId id="318" r:id="rId13"/>
    <p:sldId id="303" r:id="rId14"/>
    <p:sldId id="313" r:id="rId15"/>
    <p:sldId id="305" r:id="rId16"/>
    <p:sldId id="319" r:id="rId17"/>
    <p:sldId id="307" r:id="rId18"/>
    <p:sldId id="292" r:id="rId19"/>
    <p:sldId id="325" r:id="rId20"/>
    <p:sldId id="323" r:id="rId21"/>
    <p:sldId id="308" r:id="rId22"/>
    <p:sldId id="315" r:id="rId23"/>
    <p:sldId id="294" r:id="rId24"/>
    <p:sldId id="316" r:id="rId25"/>
    <p:sldId id="317" r:id="rId26"/>
    <p:sldId id="324" r:id="rId27"/>
    <p:sldId id="296" r:id="rId28"/>
    <p:sldId id="326" r:id="rId29"/>
    <p:sldId id="327" r:id="rId30"/>
    <p:sldId id="329" r:id="rId31"/>
    <p:sldId id="334" r:id="rId32"/>
    <p:sldId id="335" r:id="rId33"/>
    <p:sldId id="336" r:id="rId34"/>
    <p:sldId id="310" r:id="rId35"/>
    <p:sldId id="330" r:id="rId36"/>
    <p:sldId id="331" r:id="rId37"/>
    <p:sldId id="332" r:id="rId38"/>
    <p:sldId id="333" r:id="rId39"/>
    <p:sldId id="290" r:id="rId40"/>
  </p:sldIdLst>
  <p:sldSz cx="12192000" cy="6858000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  <p:embeddedFont>
      <p:font typeface="PT Serif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CA774-4A75-4C5C-B761-43790909BD85}">
  <a:tblStyle styleId="{869CA774-4A75-4C5C-B761-43790909BD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27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9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19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353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528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129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21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693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87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300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760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953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301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547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9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965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036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65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289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3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017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3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17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15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1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42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90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33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845700" y="2655750"/>
            <a:ext cx="105184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3EFEA"/>
              </a:buClr>
              <a:buSzPts val="3600"/>
              <a:buNone/>
              <a:defRPr sz="3600">
                <a:solidFill>
                  <a:srgbClr val="F3EFEA"/>
                </a:solidFill>
              </a:defRPr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 rot="10800000">
            <a:off x="3450800" y="4854825"/>
            <a:ext cx="5290400" cy="0"/>
          </a:xfrm>
          <a:prstGeom prst="straightConnector1">
            <a:avLst/>
          </a:prstGeom>
          <a:noFill/>
          <a:ln w="9525" cap="flat" cmpd="sng">
            <a:solidFill>
              <a:srgbClr val="F3EFEA"/>
            </a:solidFill>
            <a:prstDash val="solid"/>
            <a:round/>
            <a:headEnd type="oval" w="lg" len="lg"/>
            <a:tailEnd type="oval" w="lg" len="lg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67333" y="2720725"/>
            <a:ext cx="7810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67200" y="4243950"/>
            <a:ext cx="7810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>
                <a:solidFill>
                  <a:srgbClr val="8F7B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>
                <a:solidFill>
                  <a:srgbClr val="8F7B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 rot="10800000">
            <a:off x="-21320" y="3911348"/>
            <a:ext cx="3302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497200" y="150900"/>
            <a:ext cx="5197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22800" y="1997950"/>
            <a:ext cx="10546400" cy="428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 rot="10800000">
            <a:off x="-31600" y="722400"/>
            <a:ext cx="3122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23" name="Shape 23"/>
          <p:cNvCxnSpPr/>
          <p:nvPr/>
        </p:nvCxnSpPr>
        <p:spPr>
          <a:xfrm>
            <a:off x="9101200" y="722400"/>
            <a:ext cx="3108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5133" y="1997950"/>
            <a:ext cx="4859200" cy="4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494264" y="1997950"/>
            <a:ext cx="4859200" cy="4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497200" y="150900"/>
            <a:ext cx="5197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 rot="10800000">
            <a:off x="-31600" y="722400"/>
            <a:ext cx="3122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29" name="Shape 29"/>
          <p:cNvCxnSpPr/>
          <p:nvPr/>
        </p:nvCxnSpPr>
        <p:spPr>
          <a:xfrm>
            <a:off x="9101200" y="722400"/>
            <a:ext cx="3108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97200" y="274650"/>
            <a:ext cx="519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22800" y="1997950"/>
            <a:ext cx="10546400" cy="4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erif"/>
              <a:buChar char="○"/>
              <a:defRPr sz="3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75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png"/><Relationship Id="rId7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06.png"/><Relationship Id="rId4" Type="http://schemas.openxmlformats.org/officeDocument/2006/relationships/image" Target="../media/image56.png"/><Relationship Id="rId9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7.png"/><Relationship Id="rId7" Type="http://schemas.openxmlformats.org/officeDocument/2006/relationships/image" Target="../media/image44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111.png"/><Relationship Id="rId5" Type="http://schemas.openxmlformats.org/officeDocument/2006/relationships/image" Target="../media/image42.png"/><Relationship Id="rId10" Type="http://schemas.openxmlformats.org/officeDocument/2006/relationships/image" Target="../media/image110.png"/><Relationship Id="rId4" Type="http://schemas.openxmlformats.org/officeDocument/2006/relationships/image" Target="../media/image41.png"/><Relationship Id="rId9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765142" y="1640263"/>
            <a:ext cx="10661716" cy="29202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pc="300" dirty="0"/>
              <a:t>APPROXIMATION CAPABILITIES</a:t>
            </a:r>
            <a:br>
              <a:rPr lang="en-US" spc="300" dirty="0"/>
            </a:br>
            <a:r>
              <a:rPr lang="en-US" spc="300" dirty="0"/>
              <a:t>OF</a:t>
            </a:r>
            <a:br>
              <a:rPr lang="en-US" spc="300" dirty="0"/>
            </a:br>
            <a:r>
              <a:rPr lang="en-US" spc="300" dirty="0"/>
              <a:t>NEURAL NETWORKS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45349" y="1214777"/>
                <a:ext cx="8186025" cy="197161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“Approximate” </a:t>
                </a:r>
                <a:r>
                  <a:rPr lang="en-US" sz="2400" dirty="0"/>
                  <a:t>means a group of functions can be arbitrarily close to the function it is trying to approximate.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(low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= high accuracy)</a:t>
                </a:r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45349" y="1214777"/>
                <a:ext cx="8186025" cy="1971614"/>
              </a:xfrm>
              <a:prstGeom prst="rect">
                <a:avLst/>
              </a:prstGeom>
              <a:blipFill>
                <a:blip r:embed="rId3"/>
                <a:stretch>
                  <a:fillRect l="-745" r="-745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889932-9B57-4451-A938-024F64B59C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73" r="4264"/>
          <a:stretch/>
        </p:blipFill>
        <p:spPr>
          <a:xfrm>
            <a:off x="6342577" y="3262581"/>
            <a:ext cx="2480732" cy="2485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B421E-E128-4804-A416-77D2BC261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652" y="3232970"/>
            <a:ext cx="2480732" cy="2502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FF664B-BF6D-489C-A4CB-B6B1F6D66131}"/>
                  </a:ext>
                </a:extLst>
              </p:cNvPr>
              <p:cNvSpPr/>
              <p:nvPr/>
            </p:nvSpPr>
            <p:spPr>
              <a:xfrm>
                <a:off x="7056228" y="5824538"/>
                <a:ext cx="10534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CFF664B-BF6D-489C-A4CB-B6B1F6D66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28" y="5824538"/>
                <a:ext cx="105343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04CC4BC-468C-4677-AB8C-8F25902847A0}"/>
                  </a:ext>
                </a:extLst>
              </p:cNvPr>
              <p:cNvSpPr/>
              <p:nvPr/>
            </p:nvSpPr>
            <p:spPr>
              <a:xfrm>
                <a:off x="9760303" y="5804206"/>
                <a:ext cx="10534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04CC4BC-468C-4677-AB8C-8F2590284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303" y="5804206"/>
                <a:ext cx="105343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F74727-B2DA-4DC6-A51E-084386852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354" y="2593318"/>
            <a:ext cx="2023458" cy="1504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C73BFD-A41C-4D17-A5AA-ACE823CB0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125" y="977823"/>
            <a:ext cx="2023458" cy="1522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BA331-041F-4C2E-8303-B7B9DF5A66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354" y="4191023"/>
            <a:ext cx="2023458" cy="15187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808303-7201-4AF9-A60A-8A1A18843766}"/>
              </a:ext>
            </a:extLst>
          </p:cNvPr>
          <p:cNvSpPr/>
          <p:nvPr/>
        </p:nvSpPr>
        <p:spPr>
          <a:xfrm>
            <a:off x="254524" y="848412"/>
            <a:ext cx="2474257" cy="5882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3A51D0-DBA9-4FB4-812D-01EE0EDB4807}"/>
                  </a:ext>
                </a:extLst>
              </p:cNvPr>
              <p:cNvSpPr/>
              <p:nvPr/>
            </p:nvSpPr>
            <p:spPr>
              <a:xfrm rot="5400000">
                <a:off x="1177213" y="5741634"/>
                <a:ext cx="5870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3A51D0-DBA9-4FB4-812D-01EE0EDB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77213" y="5741634"/>
                <a:ext cx="58702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hape 83">
            <a:extLst>
              <a:ext uri="{FF2B5EF4-FFF2-40B4-BE49-F238E27FC236}">
                <a16:creationId xmlns:a16="http://schemas.microsoft.com/office/drawing/2014/main" id="{14344ACC-0802-4041-AE39-B17F5E3E914C}"/>
              </a:ext>
            </a:extLst>
          </p:cNvPr>
          <p:cNvSpPr txBox="1">
            <a:spLocks/>
          </p:cNvSpPr>
          <p:nvPr/>
        </p:nvSpPr>
        <p:spPr>
          <a:xfrm>
            <a:off x="209725" y="6096217"/>
            <a:ext cx="2474258" cy="71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erif"/>
              <a:buChar char="○"/>
              <a:defRPr sz="3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38100" indent="0" algn="ctr">
              <a:lnSpc>
                <a:spcPct val="150000"/>
              </a:lnSpc>
              <a:buFont typeface="PT Serif"/>
              <a:buNone/>
            </a:pPr>
            <a:r>
              <a:rPr lang="en-US" sz="2000" dirty="0"/>
              <a:t>Group of Functions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1B408C-863A-4BD0-8438-2B931FFAB9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8550" y="3287411"/>
            <a:ext cx="2474257" cy="2441630"/>
          </a:xfrm>
          <a:prstGeom prst="rect">
            <a:avLst/>
          </a:prstGeom>
        </p:spPr>
      </p:pic>
      <p:sp>
        <p:nvSpPr>
          <p:cNvPr id="25" name="Shape 83">
            <a:extLst>
              <a:ext uri="{FF2B5EF4-FFF2-40B4-BE49-F238E27FC236}">
                <a16:creationId xmlns:a16="http://schemas.microsoft.com/office/drawing/2014/main" id="{450A29FA-AE0A-4892-8719-3DA59EBB1814}"/>
              </a:ext>
            </a:extLst>
          </p:cNvPr>
          <p:cNvSpPr txBox="1">
            <a:spLocks/>
          </p:cNvSpPr>
          <p:nvPr/>
        </p:nvSpPr>
        <p:spPr>
          <a:xfrm>
            <a:off x="3015754" y="5644800"/>
            <a:ext cx="3044026" cy="71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erif"/>
              <a:buChar char="○"/>
              <a:defRPr sz="3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38100" indent="0" algn="ctr">
              <a:lnSpc>
                <a:spcPct val="150000"/>
              </a:lnSpc>
              <a:buFont typeface="PT Serif"/>
              <a:buNone/>
            </a:pPr>
            <a:r>
              <a:rPr lang="en-US" sz="2000" dirty="0"/>
              <a:t>Function to approximate</a:t>
            </a:r>
          </a:p>
        </p:txBody>
      </p:sp>
    </p:spTree>
    <p:extLst>
      <p:ext uri="{BB962C8B-B14F-4D97-AF65-F5344CB8AC3E}">
        <p14:creationId xmlns:p14="http://schemas.microsoft.com/office/powerpoint/2010/main" val="84690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02515" y="1603596"/>
                <a:ext cx="9986966" cy="4287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set of all continuous functions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b="0" dirty="0">
                    <a:ea typeface="Cambria Math" panose="020405030504060302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approximates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…” </a:t>
                </a:r>
                <a:r>
                  <a:rPr lang="en-US" sz="2400" b="1" dirty="0"/>
                  <a:t>What does this mean?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Will this work?</a:t>
                </a:r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2515" y="1603596"/>
                <a:ext cx="9986966" cy="4287300"/>
              </a:xfrm>
              <a:prstGeom prst="rect">
                <a:avLst/>
              </a:prstGeom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86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hape 83">
                <a:extLst>
                  <a:ext uri="{FF2B5EF4-FFF2-40B4-BE49-F238E27FC236}">
                    <a16:creationId xmlns:a16="http://schemas.microsoft.com/office/drawing/2014/main" id="{69E424FB-F718-4E29-8190-AF5A5EDB08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5907" y="2853276"/>
                <a:ext cx="5260185" cy="705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Shape 83">
                <a:extLst>
                  <a:ext uri="{FF2B5EF4-FFF2-40B4-BE49-F238E27FC236}">
                    <a16:creationId xmlns:a16="http://schemas.microsoft.com/office/drawing/2014/main" id="{69E424FB-F718-4E29-8190-AF5A5EDB0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07" y="2853276"/>
                <a:ext cx="5260185" cy="705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5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431 0.2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02515" y="1351050"/>
                <a:ext cx="9986966" cy="4287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Pointwise Convergence?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Domain: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This is not what we want.</a:t>
                </a:r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2515" y="1351050"/>
                <a:ext cx="9986966" cy="4287300"/>
              </a:xfrm>
              <a:prstGeom prst="rect">
                <a:avLst/>
              </a:prstGeom>
              <a:blipFill>
                <a:blip r:embed="rId3"/>
                <a:stretch>
                  <a:fillRect l="-611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432549B-9406-4836-8C2F-A4B37EF90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55" y="2187764"/>
            <a:ext cx="2486841" cy="1870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85D589-52CC-4ADA-9EFD-52A96F4B8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816" y="2182834"/>
            <a:ext cx="2503282" cy="1870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4956A-7E56-432E-AC9E-8C87E2001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618" y="2182835"/>
            <a:ext cx="2430446" cy="1816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F212CD-4DA7-485E-A7B6-D0A692729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6584" y="2156882"/>
            <a:ext cx="2430447" cy="18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6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243010" y="4465039"/>
                <a:ext cx="6846471" cy="80768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43010" y="4465039"/>
                <a:ext cx="6846471" cy="807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83">
                <a:extLst>
                  <a:ext uri="{FF2B5EF4-FFF2-40B4-BE49-F238E27FC236}">
                    <a16:creationId xmlns:a16="http://schemas.microsoft.com/office/drawing/2014/main" id="{E8C9AC4B-4A35-4B6E-B9CD-41AE52F2C0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3010" y="4465039"/>
                <a:ext cx="2366813" cy="706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Shape 83">
                <a:extLst>
                  <a:ext uri="{FF2B5EF4-FFF2-40B4-BE49-F238E27FC236}">
                    <a16:creationId xmlns:a16="http://schemas.microsoft.com/office/drawing/2014/main" id="{E8C9AC4B-4A35-4B6E-B9CD-41AE52F2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10" y="4465039"/>
                <a:ext cx="2366813" cy="706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hape 83">
                <a:extLst>
                  <a:ext uri="{FF2B5EF4-FFF2-40B4-BE49-F238E27FC236}">
                    <a16:creationId xmlns:a16="http://schemas.microsoft.com/office/drawing/2014/main" id="{198056AA-C49A-4E22-A4E7-B4A0C6B1C3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5756" y="4465039"/>
                <a:ext cx="2358071" cy="807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Shape 83">
                <a:extLst>
                  <a:ext uri="{FF2B5EF4-FFF2-40B4-BE49-F238E27FC236}">
                    <a16:creationId xmlns:a16="http://schemas.microsoft.com/office/drawing/2014/main" id="{198056AA-C49A-4E22-A4E7-B4A0C6B1C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56" y="4465039"/>
                <a:ext cx="2358071" cy="807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3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3.7037E-6 L -0.02278 -0.04005 C -0.0276 -0.04908 -0.03463 -0.05394 -0.04206 -0.05394 C -0.05039 -0.05394 -0.05716 -0.04908 -0.06198 -0.04005 L -0.08476 3.7037E-6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4479 0.04931 C 0.05391 0.06042 0.0681 0.06644 0.0832 0.06644 C 0.1 0.06644 0.11367 0.06042 0.12279 0.04931 L 0.16849 -3.7037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02515" y="1313631"/>
                <a:ext cx="9986966" cy="513633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Uniform Approximation?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Domain: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dirty="0"/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Functions have desired accuracy for every possible input.</a:t>
                </a:r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2515" y="1313631"/>
                <a:ext cx="9986966" cy="5136330"/>
              </a:xfrm>
              <a:prstGeom prst="rect">
                <a:avLst/>
              </a:prstGeom>
              <a:blipFill>
                <a:blip r:embed="rId3"/>
                <a:stretch>
                  <a:fillRect l="-611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830937E-3AF4-4E49-88F0-9C48AF6F8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96" y="2076956"/>
            <a:ext cx="2480816" cy="1833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5756D-F883-4EE0-81B8-EFC6D5763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658" y="2067576"/>
            <a:ext cx="2480815" cy="1871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22507C-B139-44C9-B33E-DE08A1FDE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817" y="2076957"/>
            <a:ext cx="2502824" cy="1879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E3FDBE-0C82-4F9F-9881-E3F31CC48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0168" y="2076956"/>
            <a:ext cx="2515714" cy="18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02515" y="1313631"/>
                <a:ext cx="9986966" cy="4287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Uniform Approximation?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Domain: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2515" y="1313631"/>
                <a:ext cx="9986966" cy="4287300"/>
              </a:xfrm>
              <a:prstGeom prst="rect">
                <a:avLst/>
              </a:prstGeom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1A85515-0755-438C-9353-48463098D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249" y="2105283"/>
            <a:ext cx="2484553" cy="1843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8F19E1-0DEB-423D-BC79-9DB38CDAA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93" y="2105283"/>
            <a:ext cx="2513482" cy="18892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E183F5-1AB2-4B8E-BE92-89533A054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812" y="2105282"/>
            <a:ext cx="2489372" cy="1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02515" y="1285350"/>
                <a:ext cx="9986966" cy="4287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Uniform Approximation in a compact set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Domain: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0, 3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2515" y="1285350"/>
                <a:ext cx="9986966" cy="4287300"/>
              </a:xfrm>
              <a:prstGeom prst="rect">
                <a:avLst/>
              </a:prstGeom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85359EA-D1AF-43ED-BC76-7CF09BA96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249" y="2105283"/>
            <a:ext cx="2484553" cy="1843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220D77-9B9B-426A-92BA-781FD60A7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93" y="2105283"/>
            <a:ext cx="2513482" cy="1889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97870-6194-4FB7-8ACF-BB71C1961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812" y="2105282"/>
            <a:ext cx="2489372" cy="1889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hape 83">
                <a:extLst>
                  <a:ext uri="{FF2B5EF4-FFF2-40B4-BE49-F238E27FC236}">
                    <a16:creationId xmlns:a16="http://schemas.microsoft.com/office/drawing/2014/main" id="{226B7454-93B7-410F-8CB8-73395DF270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603" y="5964463"/>
                <a:ext cx="6467209" cy="685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1800" b="1" dirty="0">
                    <a:ea typeface="Cambria Math" panose="02040503050406030204" pitchFamily="18" charset="0"/>
                  </a:rPr>
                  <a:t>Note:</a:t>
                </a:r>
                <a:r>
                  <a:rPr lang="en-US" sz="1800" b="0" dirty="0">
                    <a:ea typeface="Cambria Math" panose="02040503050406030204" pitchFamily="18" charset="0"/>
                  </a:rPr>
                  <a:t> 	</a:t>
                </a:r>
                <a:r>
                  <a:rPr lang="en-US" sz="1800" dirty="0"/>
                  <a:t>Set A is compact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1800" dirty="0"/>
                  <a:t> Set A is both bounded and closed</a:t>
                </a:r>
              </a:p>
            </p:txBody>
          </p:sp>
        </mc:Choice>
        <mc:Fallback xmlns="">
          <p:sp>
            <p:nvSpPr>
              <p:cNvPr id="19" name="Shape 83">
                <a:extLst>
                  <a:ext uri="{FF2B5EF4-FFF2-40B4-BE49-F238E27FC236}">
                    <a16:creationId xmlns:a16="http://schemas.microsoft.com/office/drawing/2014/main" id="{226B7454-93B7-410F-8CB8-73395DF27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03" y="5964463"/>
                <a:ext cx="6467209" cy="685487"/>
              </a:xfrm>
              <a:prstGeom prst="rect">
                <a:avLst/>
              </a:prstGeom>
              <a:blipFill>
                <a:blip r:embed="rId7"/>
                <a:stretch>
                  <a:fillRect l="-283" r="-5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16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hape 83">
                <a:extLst>
                  <a:ext uri="{FF2B5EF4-FFF2-40B4-BE49-F238E27FC236}">
                    <a16:creationId xmlns:a16="http://schemas.microsoft.com/office/drawing/2014/main" id="{9EEE7D1C-2BEF-43B2-B2C1-87F1AAC76F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8593" y="4404553"/>
                <a:ext cx="6314809" cy="72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0, 3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Shape 83">
                <a:extLst>
                  <a:ext uri="{FF2B5EF4-FFF2-40B4-BE49-F238E27FC236}">
                    <a16:creationId xmlns:a16="http://schemas.microsoft.com/office/drawing/2014/main" id="{9EEE7D1C-2BEF-43B2-B2C1-87F1AAC76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93" y="4404553"/>
                <a:ext cx="6314809" cy="726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83">
                <a:extLst>
                  <a:ext uri="{FF2B5EF4-FFF2-40B4-BE49-F238E27FC236}">
                    <a16:creationId xmlns:a16="http://schemas.microsoft.com/office/drawing/2014/main" id="{0B2C46F5-A1C6-47CE-804C-0C1FA58BCA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7195" y="2781806"/>
                <a:ext cx="6159345" cy="656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Shape 83">
                <a:extLst>
                  <a:ext uri="{FF2B5EF4-FFF2-40B4-BE49-F238E27FC236}">
                    <a16:creationId xmlns:a16="http://schemas.microsoft.com/office/drawing/2014/main" id="{0B2C46F5-A1C6-47CE-804C-0C1FA58BC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195" y="2781806"/>
                <a:ext cx="6159345" cy="6567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hape 83">
                <a:extLst>
                  <a:ext uri="{FF2B5EF4-FFF2-40B4-BE49-F238E27FC236}">
                    <a16:creationId xmlns:a16="http://schemas.microsoft.com/office/drawing/2014/main" id="{78CC77EE-AFA2-4B77-8F1D-D0D702780C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5460" y="2779902"/>
                <a:ext cx="3027525" cy="656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Shape 83">
                <a:extLst>
                  <a:ext uri="{FF2B5EF4-FFF2-40B4-BE49-F238E27FC236}">
                    <a16:creationId xmlns:a16="http://schemas.microsoft.com/office/drawing/2014/main" id="{78CC77EE-AFA2-4B77-8F1D-D0D70278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" y="2779902"/>
                <a:ext cx="3027525" cy="6567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2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1315 -0.2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02515" y="1606422"/>
                <a:ext cx="9986966" cy="364515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approximates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810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↕</m:t>
                      </m:r>
                    </m:oMath>
                  </m:oMathPara>
                </a14:m>
                <a:endParaRPr lang="en-US" sz="2400" dirty="0"/>
              </a:p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2515" y="1606422"/>
                <a:ext cx="9986966" cy="3645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83">
                <a:extLst>
                  <a:ext uri="{FF2B5EF4-FFF2-40B4-BE49-F238E27FC236}">
                    <a16:creationId xmlns:a16="http://schemas.microsoft.com/office/drawing/2014/main" id="{D2B0EBB3-03C9-49CD-85B7-C40767E234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106" y="5145042"/>
                <a:ext cx="6467209" cy="1609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1800" b="1" dirty="0">
                    <a:ea typeface="Cambria Math" panose="02040503050406030204" pitchFamily="18" charset="0"/>
                  </a:rPr>
                  <a:t>Note:</a:t>
                </a:r>
                <a:r>
                  <a:rPr lang="en-US" sz="1800" b="0" dirty="0"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is the set of all functions from 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1800" dirty="0"/>
                  <a:t>	Set A is compact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1800" dirty="0"/>
                  <a:t> Set A is both bounded and closed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1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 is the Euclidean norm (L2 norm)</a:t>
                </a:r>
              </a:p>
            </p:txBody>
          </p:sp>
        </mc:Choice>
        <mc:Fallback xmlns="">
          <p:sp>
            <p:nvSpPr>
              <p:cNvPr id="6" name="Shape 83">
                <a:extLst>
                  <a:ext uri="{FF2B5EF4-FFF2-40B4-BE49-F238E27FC236}">
                    <a16:creationId xmlns:a16="http://schemas.microsoft.com/office/drawing/2014/main" id="{D2B0EBB3-03C9-49CD-85B7-C40767E2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6" y="5145042"/>
                <a:ext cx="6467209" cy="1609719"/>
              </a:xfrm>
              <a:prstGeom prst="rect">
                <a:avLst/>
              </a:prstGeom>
              <a:blipFill>
                <a:blip r:embed="rId4"/>
                <a:stretch>
                  <a:fillRect l="-189" r="-660" b="-2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83">
                <a:extLst>
                  <a:ext uri="{FF2B5EF4-FFF2-40B4-BE49-F238E27FC236}">
                    <a16:creationId xmlns:a16="http://schemas.microsoft.com/office/drawing/2014/main" id="{57AE9979-1C8F-48C4-9E7D-FA90D8A1DB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2515" y="3338785"/>
                <a:ext cx="9986966" cy="19127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:r>
                  <a:rPr lang="en-US" sz="2400" dirty="0"/>
                  <a:t>or</a:t>
                </a:r>
              </a:p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Shape 83">
                <a:extLst>
                  <a:ext uri="{FF2B5EF4-FFF2-40B4-BE49-F238E27FC236}">
                    <a16:creationId xmlns:a16="http://schemas.microsoft.com/office/drawing/2014/main" id="{57AE9979-1C8F-48C4-9E7D-FA90D8A1D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15" y="3338785"/>
                <a:ext cx="9986966" cy="1912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7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448420" y="150900"/>
            <a:ext cx="527901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spc="300" dirty="0"/>
              <a:t>APPROXIMATION… WHAT?</a:t>
            </a:r>
            <a:endParaRPr sz="2400" spc="300" dirty="0"/>
          </a:p>
        </p:txBody>
      </p:sp>
      <p:sp>
        <p:nvSpPr>
          <p:cNvPr id="6" name="Shape 139">
            <a:extLst>
              <a:ext uri="{FF2B5EF4-FFF2-40B4-BE49-F238E27FC236}">
                <a16:creationId xmlns:a16="http://schemas.microsoft.com/office/drawing/2014/main" id="{1A13525C-A348-4AF6-991C-1517E891CB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8498" y="4008795"/>
            <a:ext cx="10538853" cy="15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What are neural network systems actually capable of?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We can “approximate” that with the </a:t>
            </a:r>
            <a:r>
              <a:rPr lang="en-US" sz="2400" b="1" dirty="0"/>
              <a:t>Universal Approximation Theorem</a:t>
            </a:r>
          </a:p>
          <a:p>
            <a:pPr marL="0" indent="0" algn="ctr">
              <a:buNone/>
            </a:pPr>
            <a:r>
              <a:rPr lang="en-US" sz="1800" dirty="0"/>
              <a:t>(</a:t>
            </a:r>
            <a:r>
              <a:rPr lang="en-US" sz="1800" u="sng" dirty="0"/>
              <a:t>Spoilers</a:t>
            </a:r>
            <a:r>
              <a:rPr lang="en-US" sz="1800" dirty="0"/>
              <a:t>: They can do pretty much everything… kind of…)</a:t>
            </a:r>
            <a:endParaRPr sz="1800" dirty="0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F296263-F583-4858-B05B-9F12055CEB48}"/>
              </a:ext>
            </a:extLst>
          </p:cNvPr>
          <p:cNvGrpSpPr/>
          <p:nvPr/>
        </p:nvGrpSpPr>
        <p:grpSpPr>
          <a:xfrm>
            <a:off x="4257772" y="1293900"/>
            <a:ext cx="3676455" cy="2370617"/>
            <a:chOff x="4232635" y="1338758"/>
            <a:chExt cx="3676455" cy="23706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521A2D-6F02-4B26-84DC-3BD791753C39}"/>
                </a:ext>
              </a:extLst>
            </p:cNvPr>
            <p:cNvGrpSpPr/>
            <p:nvPr/>
          </p:nvGrpSpPr>
          <p:grpSpPr>
            <a:xfrm>
              <a:off x="4232635" y="1586131"/>
              <a:ext cx="358219" cy="1868793"/>
              <a:chOff x="4232635" y="1586131"/>
              <a:chExt cx="358219" cy="186879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1B12AA7-9EB9-4F45-A428-E3043C2B4A1B}"/>
                  </a:ext>
                </a:extLst>
              </p:cNvPr>
              <p:cNvSpPr/>
              <p:nvPr/>
            </p:nvSpPr>
            <p:spPr>
              <a:xfrm>
                <a:off x="4232635" y="1586131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441C3BB-5E23-4D67-973B-D5081507AB63}"/>
                  </a:ext>
                </a:extLst>
              </p:cNvPr>
              <p:cNvSpPr/>
              <p:nvPr/>
            </p:nvSpPr>
            <p:spPr>
              <a:xfrm>
                <a:off x="4232635" y="2090312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30F4A35-86C8-4F82-9EBE-8568E57AC9E2}"/>
                  </a:ext>
                </a:extLst>
              </p:cNvPr>
              <p:cNvSpPr/>
              <p:nvPr/>
            </p:nvSpPr>
            <p:spPr>
              <a:xfrm>
                <a:off x="4232635" y="2594493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ACB25D1-FB2E-4F87-A496-526E2650B771}"/>
                  </a:ext>
                </a:extLst>
              </p:cNvPr>
              <p:cNvSpPr/>
              <p:nvPr/>
            </p:nvSpPr>
            <p:spPr>
              <a:xfrm>
                <a:off x="4232635" y="3096705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CB31C7C-74CA-4943-8B6B-EE7E25B8BAC4}"/>
                </a:ext>
              </a:extLst>
            </p:cNvPr>
            <p:cNvGrpSpPr/>
            <p:nvPr/>
          </p:nvGrpSpPr>
          <p:grpSpPr>
            <a:xfrm>
              <a:off x="5271155" y="1338758"/>
              <a:ext cx="358219" cy="2370617"/>
              <a:chOff x="5271155" y="1338758"/>
              <a:chExt cx="358219" cy="237061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49BA858-2406-4265-94BF-6B02D2A6C4DE}"/>
                  </a:ext>
                </a:extLst>
              </p:cNvPr>
              <p:cNvSpPr/>
              <p:nvPr/>
            </p:nvSpPr>
            <p:spPr>
              <a:xfrm>
                <a:off x="5271155" y="1338758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42F6570-5A0F-491C-A60B-15B3850B3659}"/>
                  </a:ext>
                </a:extLst>
              </p:cNvPr>
              <p:cNvSpPr/>
              <p:nvPr/>
            </p:nvSpPr>
            <p:spPr>
              <a:xfrm>
                <a:off x="5271155" y="1842939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56BF2C9-8944-47B9-B3B5-269D2F99289F}"/>
                  </a:ext>
                </a:extLst>
              </p:cNvPr>
              <p:cNvSpPr/>
              <p:nvPr/>
            </p:nvSpPr>
            <p:spPr>
              <a:xfrm>
                <a:off x="5271155" y="2848944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708FF9D-3FE3-4339-88AD-D82B75362788}"/>
                  </a:ext>
                </a:extLst>
              </p:cNvPr>
              <p:cNvSpPr/>
              <p:nvPr/>
            </p:nvSpPr>
            <p:spPr>
              <a:xfrm>
                <a:off x="5271155" y="3351156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78319FC-049F-43CA-AA78-B0E07E72E8BF}"/>
                  </a:ext>
                </a:extLst>
              </p:cNvPr>
              <p:cNvCxnSpPr/>
              <p:nvPr/>
            </p:nvCxnSpPr>
            <p:spPr>
              <a:xfrm>
                <a:off x="5458120" y="2347274"/>
                <a:ext cx="0" cy="377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CD2D56-9F0D-4664-B505-67B6AD0C16F2}"/>
                </a:ext>
              </a:extLst>
            </p:cNvPr>
            <p:cNvGrpSpPr/>
            <p:nvPr/>
          </p:nvGrpSpPr>
          <p:grpSpPr>
            <a:xfrm>
              <a:off x="6496640" y="1338758"/>
              <a:ext cx="358219" cy="2370617"/>
              <a:chOff x="6496640" y="1338758"/>
              <a:chExt cx="358219" cy="23706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AC046B9-719B-4DC2-A8BC-639D8F624AA5}"/>
                  </a:ext>
                </a:extLst>
              </p:cNvPr>
              <p:cNvSpPr/>
              <p:nvPr/>
            </p:nvSpPr>
            <p:spPr>
              <a:xfrm>
                <a:off x="6496640" y="1338758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B2BD3CB-BEE2-42D6-98CD-6050A9218C5E}"/>
                  </a:ext>
                </a:extLst>
              </p:cNvPr>
              <p:cNvSpPr/>
              <p:nvPr/>
            </p:nvSpPr>
            <p:spPr>
              <a:xfrm>
                <a:off x="6496640" y="1842939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72CA13-93A8-4DFA-B556-764F18227ACE}"/>
                  </a:ext>
                </a:extLst>
              </p:cNvPr>
              <p:cNvSpPr/>
              <p:nvPr/>
            </p:nvSpPr>
            <p:spPr>
              <a:xfrm>
                <a:off x="6496640" y="2848944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500A8F7-69D6-41E9-9DB7-AD9E696AC727}"/>
                  </a:ext>
                </a:extLst>
              </p:cNvPr>
              <p:cNvSpPr/>
              <p:nvPr/>
            </p:nvSpPr>
            <p:spPr>
              <a:xfrm>
                <a:off x="6496640" y="3351156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C4CE0B-E99B-41E8-8EDF-4F3E113B48F4}"/>
                  </a:ext>
                </a:extLst>
              </p:cNvPr>
              <p:cNvCxnSpPr/>
              <p:nvPr/>
            </p:nvCxnSpPr>
            <p:spPr>
              <a:xfrm>
                <a:off x="6683605" y="2347274"/>
                <a:ext cx="0" cy="377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4F90EF1-EEE9-4E70-84FD-CC80664D4B0A}"/>
                </a:ext>
              </a:extLst>
            </p:cNvPr>
            <p:cNvGrpSpPr/>
            <p:nvPr/>
          </p:nvGrpSpPr>
          <p:grpSpPr>
            <a:xfrm>
              <a:off x="7550871" y="1586131"/>
              <a:ext cx="358219" cy="1868793"/>
              <a:chOff x="7550871" y="1586131"/>
              <a:chExt cx="358219" cy="186879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B89647D-C8CC-495D-8C05-18D1F785FD75}"/>
                  </a:ext>
                </a:extLst>
              </p:cNvPr>
              <p:cNvSpPr/>
              <p:nvPr/>
            </p:nvSpPr>
            <p:spPr>
              <a:xfrm>
                <a:off x="7550871" y="1586131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582C774-609C-46CC-A425-DB2EAE0E2BDD}"/>
                  </a:ext>
                </a:extLst>
              </p:cNvPr>
              <p:cNvSpPr/>
              <p:nvPr/>
            </p:nvSpPr>
            <p:spPr>
              <a:xfrm>
                <a:off x="7550871" y="2090312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0FBEF59-CD21-4D69-B28D-61C387E95A5D}"/>
                  </a:ext>
                </a:extLst>
              </p:cNvPr>
              <p:cNvSpPr/>
              <p:nvPr/>
            </p:nvSpPr>
            <p:spPr>
              <a:xfrm>
                <a:off x="7550871" y="2594493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BA5B9DB-5F75-40D7-B20C-C7E3D15965A8}"/>
                  </a:ext>
                </a:extLst>
              </p:cNvPr>
              <p:cNvSpPr/>
              <p:nvPr/>
            </p:nvSpPr>
            <p:spPr>
              <a:xfrm>
                <a:off x="7550871" y="3096705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BC4FDAD-FA43-44E0-A622-CD5DB23EDD2C}"/>
                </a:ext>
              </a:extLst>
            </p:cNvPr>
            <p:cNvGrpSpPr/>
            <p:nvPr/>
          </p:nvGrpSpPr>
          <p:grpSpPr>
            <a:xfrm>
              <a:off x="4590854" y="1517868"/>
              <a:ext cx="680301" cy="2012398"/>
              <a:chOff x="4590854" y="1517868"/>
              <a:chExt cx="680301" cy="2012398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BE0BE3D-F802-4E1F-853A-76EAB716A831}"/>
                  </a:ext>
                </a:extLst>
              </p:cNvPr>
              <p:cNvCxnSpPr>
                <a:stCxn id="4" idx="6"/>
                <a:endCxn id="11" idx="2"/>
              </p:cNvCxnSpPr>
              <p:nvPr/>
            </p:nvCxnSpPr>
            <p:spPr>
              <a:xfrm flipV="1">
                <a:off x="4590854" y="1517868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FFEE3AB-609D-4819-8EE4-255D1D674AA5}"/>
                  </a:ext>
                </a:extLst>
              </p:cNvPr>
              <p:cNvCxnSpPr>
                <a:stCxn id="12" idx="2"/>
                <a:endCxn id="4" idx="6"/>
              </p:cNvCxnSpPr>
              <p:nvPr/>
            </p:nvCxnSpPr>
            <p:spPr>
              <a:xfrm flipH="1" flipV="1">
                <a:off x="4590854" y="1765241"/>
                <a:ext cx="680301" cy="2568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1D25506-1B7E-4C0B-AE92-86D1F356C6A1}"/>
                  </a:ext>
                </a:extLst>
              </p:cNvPr>
              <p:cNvCxnSpPr>
                <a:stCxn id="13" idx="2"/>
                <a:endCxn id="4" idx="6"/>
              </p:cNvCxnSpPr>
              <p:nvPr/>
            </p:nvCxnSpPr>
            <p:spPr>
              <a:xfrm flipH="1" flipV="1">
                <a:off x="4590854" y="1765241"/>
                <a:ext cx="680301" cy="1262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2876D7E-B215-4098-9BA3-830A913F6517}"/>
                  </a:ext>
                </a:extLst>
              </p:cNvPr>
              <p:cNvCxnSpPr>
                <a:stCxn id="14" idx="2"/>
                <a:endCxn id="4" idx="6"/>
              </p:cNvCxnSpPr>
              <p:nvPr/>
            </p:nvCxnSpPr>
            <p:spPr>
              <a:xfrm flipH="1" flipV="1">
                <a:off x="4590854" y="1765241"/>
                <a:ext cx="680301" cy="17650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840EF7E-8BCC-451E-874F-4E5C0370F62C}"/>
                  </a:ext>
                </a:extLst>
              </p:cNvPr>
              <p:cNvCxnSpPr>
                <a:stCxn id="8" idx="6"/>
                <a:endCxn id="11" idx="2"/>
              </p:cNvCxnSpPr>
              <p:nvPr/>
            </p:nvCxnSpPr>
            <p:spPr>
              <a:xfrm flipV="1">
                <a:off x="4590854" y="1517868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DAFFAEA-4011-428C-AC32-1C6EAC62D9AD}"/>
                  </a:ext>
                </a:extLst>
              </p:cNvPr>
              <p:cNvCxnSpPr>
                <a:stCxn id="8" idx="6"/>
                <a:endCxn id="12" idx="2"/>
              </p:cNvCxnSpPr>
              <p:nvPr/>
            </p:nvCxnSpPr>
            <p:spPr>
              <a:xfrm flipV="1">
                <a:off x="4590854" y="2022049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288FF74-308E-4D39-90EF-294E68BB4236}"/>
                  </a:ext>
                </a:extLst>
              </p:cNvPr>
              <p:cNvCxnSpPr>
                <a:stCxn id="8" idx="6"/>
                <a:endCxn id="13" idx="2"/>
              </p:cNvCxnSpPr>
              <p:nvPr/>
            </p:nvCxnSpPr>
            <p:spPr>
              <a:xfrm>
                <a:off x="4590854" y="2269422"/>
                <a:ext cx="680301" cy="7586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8F10F2C-DD43-4BBB-8604-967A5AFDC1A7}"/>
                  </a:ext>
                </a:extLst>
              </p:cNvPr>
              <p:cNvCxnSpPr>
                <a:cxnSpLocks/>
                <a:stCxn id="8" idx="6"/>
                <a:endCxn id="14" idx="2"/>
              </p:cNvCxnSpPr>
              <p:nvPr/>
            </p:nvCxnSpPr>
            <p:spPr>
              <a:xfrm>
                <a:off x="4590854" y="2269422"/>
                <a:ext cx="680301" cy="1260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891CD48-5CC4-46A7-ABF6-E215D4AF382D}"/>
                  </a:ext>
                </a:extLst>
              </p:cNvPr>
              <p:cNvCxnSpPr>
                <a:stCxn id="9" idx="6"/>
                <a:endCxn id="11" idx="2"/>
              </p:cNvCxnSpPr>
              <p:nvPr/>
            </p:nvCxnSpPr>
            <p:spPr>
              <a:xfrm flipV="1">
                <a:off x="4590854" y="1517868"/>
                <a:ext cx="680301" cy="12557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283B1DF-643F-4AD5-8B4C-0B2E74DDE881}"/>
                  </a:ext>
                </a:extLst>
              </p:cNvPr>
              <p:cNvCxnSpPr>
                <a:stCxn id="9" idx="6"/>
                <a:endCxn id="12" idx="2"/>
              </p:cNvCxnSpPr>
              <p:nvPr/>
            </p:nvCxnSpPr>
            <p:spPr>
              <a:xfrm flipV="1">
                <a:off x="4590854" y="2022049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78550E9-EEAA-42C4-A1D5-E9E0A618B652}"/>
                  </a:ext>
                </a:extLst>
              </p:cNvPr>
              <p:cNvCxnSpPr>
                <a:stCxn id="9" idx="6"/>
                <a:endCxn id="13" idx="2"/>
              </p:cNvCxnSpPr>
              <p:nvPr/>
            </p:nvCxnSpPr>
            <p:spPr>
              <a:xfrm>
                <a:off x="4590854" y="2773603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33649CA-68F9-4993-BA24-48345AA64F20}"/>
                  </a:ext>
                </a:extLst>
              </p:cNvPr>
              <p:cNvCxnSpPr>
                <a:stCxn id="10" idx="6"/>
                <a:endCxn id="13" idx="2"/>
              </p:cNvCxnSpPr>
              <p:nvPr/>
            </p:nvCxnSpPr>
            <p:spPr>
              <a:xfrm flipV="1">
                <a:off x="4590854" y="3028054"/>
                <a:ext cx="680301" cy="2477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0062519-C8EE-4999-A977-43292E8D74CC}"/>
                  </a:ext>
                </a:extLst>
              </p:cNvPr>
              <p:cNvCxnSpPr>
                <a:stCxn id="10" idx="6"/>
                <a:endCxn id="14" idx="2"/>
              </p:cNvCxnSpPr>
              <p:nvPr/>
            </p:nvCxnSpPr>
            <p:spPr>
              <a:xfrm>
                <a:off x="4590854" y="3275815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601585A-D0E9-4C07-A6A2-88A4A29E6AC5}"/>
                  </a:ext>
                </a:extLst>
              </p:cNvPr>
              <p:cNvCxnSpPr>
                <a:stCxn id="9" idx="6"/>
                <a:endCxn id="14" idx="2"/>
              </p:cNvCxnSpPr>
              <p:nvPr/>
            </p:nvCxnSpPr>
            <p:spPr>
              <a:xfrm>
                <a:off x="4590854" y="2773603"/>
                <a:ext cx="680301" cy="75666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BE607AA-356E-4DC5-B85C-AADE0D9E7624}"/>
                  </a:ext>
                </a:extLst>
              </p:cNvPr>
              <p:cNvCxnSpPr>
                <a:cxnSpLocks/>
                <a:stCxn id="10" idx="6"/>
                <a:endCxn id="12" idx="2"/>
              </p:cNvCxnSpPr>
              <p:nvPr/>
            </p:nvCxnSpPr>
            <p:spPr>
              <a:xfrm flipV="1">
                <a:off x="4590854" y="2022049"/>
                <a:ext cx="680301" cy="12537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38438F0-34FC-44A1-BC6E-110B8EDADB8F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 flipV="1">
                <a:off x="4590854" y="1517868"/>
                <a:ext cx="680301" cy="17579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0E2DBBF-7DF8-4CFF-8B77-A4A2D677E577}"/>
                </a:ext>
              </a:extLst>
            </p:cNvPr>
            <p:cNvGrpSpPr/>
            <p:nvPr/>
          </p:nvGrpSpPr>
          <p:grpSpPr>
            <a:xfrm rot="10800000">
              <a:off x="6862714" y="1517867"/>
              <a:ext cx="680301" cy="2012398"/>
              <a:chOff x="4590854" y="1517868"/>
              <a:chExt cx="680301" cy="2012398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ECC506F-498B-4779-A18D-E4D7F462EA42}"/>
                  </a:ext>
                </a:extLst>
              </p:cNvPr>
              <p:cNvCxnSpPr/>
              <p:nvPr/>
            </p:nvCxnSpPr>
            <p:spPr>
              <a:xfrm flipV="1">
                <a:off x="4590854" y="1517868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E2A506A-0CCA-48F6-A700-95FE2D3A3BBA}"/>
                  </a:ext>
                </a:extLst>
              </p:cNvPr>
              <p:cNvCxnSpPr/>
              <p:nvPr/>
            </p:nvCxnSpPr>
            <p:spPr>
              <a:xfrm flipH="1" flipV="1">
                <a:off x="4590854" y="1765241"/>
                <a:ext cx="680301" cy="2568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B42A5B7-087B-4BB8-B07C-7E427DCDD673}"/>
                  </a:ext>
                </a:extLst>
              </p:cNvPr>
              <p:cNvCxnSpPr/>
              <p:nvPr/>
            </p:nvCxnSpPr>
            <p:spPr>
              <a:xfrm flipH="1" flipV="1">
                <a:off x="4590854" y="1765241"/>
                <a:ext cx="680301" cy="1262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42CD9BA6-994E-49A5-B37B-2720AADBA561}"/>
                  </a:ext>
                </a:extLst>
              </p:cNvPr>
              <p:cNvCxnSpPr/>
              <p:nvPr/>
            </p:nvCxnSpPr>
            <p:spPr>
              <a:xfrm flipH="1" flipV="1">
                <a:off x="4590854" y="1765241"/>
                <a:ext cx="680301" cy="17650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3A36C9B-02A8-408D-BB4C-EDE478E77635}"/>
                  </a:ext>
                </a:extLst>
              </p:cNvPr>
              <p:cNvCxnSpPr/>
              <p:nvPr/>
            </p:nvCxnSpPr>
            <p:spPr>
              <a:xfrm flipV="1">
                <a:off x="4590854" y="1517868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5E6C718-5A86-477F-A178-55F6BBC5559D}"/>
                  </a:ext>
                </a:extLst>
              </p:cNvPr>
              <p:cNvCxnSpPr/>
              <p:nvPr/>
            </p:nvCxnSpPr>
            <p:spPr>
              <a:xfrm flipV="1">
                <a:off x="4590854" y="2022049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85680755-9C9C-4275-A5FE-77AFC1C97E44}"/>
                  </a:ext>
                </a:extLst>
              </p:cNvPr>
              <p:cNvCxnSpPr/>
              <p:nvPr/>
            </p:nvCxnSpPr>
            <p:spPr>
              <a:xfrm>
                <a:off x="4590854" y="2269422"/>
                <a:ext cx="680301" cy="7586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95B53EF-6D56-40BC-AA1C-102DBFD7CF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0854" y="2269422"/>
                <a:ext cx="680301" cy="1260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0189EF4-F7A9-4FAA-AE04-C5DD1D70191C}"/>
                  </a:ext>
                </a:extLst>
              </p:cNvPr>
              <p:cNvCxnSpPr/>
              <p:nvPr/>
            </p:nvCxnSpPr>
            <p:spPr>
              <a:xfrm flipV="1">
                <a:off x="4590854" y="1517868"/>
                <a:ext cx="680301" cy="12557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B7C70BF-474B-49E9-B11A-D1DD31556792}"/>
                  </a:ext>
                </a:extLst>
              </p:cNvPr>
              <p:cNvCxnSpPr/>
              <p:nvPr/>
            </p:nvCxnSpPr>
            <p:spPr>
              <a:xfrm flipV="1">
                <a:off x="4590854" y="2022049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5F045F22-32BC-4CAA-8D8D-156E6E1E5EB2}"/>
                  </a:ext>
                </a:extLst>
              </p:cNvPr>
              <p:cNvCxnSpPr/>
              <p:nvPr/>
            </p:nvCxnSpPr>
            <p:spPr>
              <a:xfrm>
                <a:off x="4590854" y="2773603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FB6E20E-1BEC-42AE-A33A-3179E0FF4EC2}"/>
                  </a:ext>
                </a:extLst>
              </p:cNvPr>
              <p:cNvCxnSpPr/>
              <p:nvPr/>
            </p:nvCxnSpPr>
            <p:spPr>
              <a:xfrm flipV="1">
                <a:off x="4590854" y="3028054"/>
                <a:ext cx="680301" cy="2477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180201F-C209-48A5-88BF-41684526463D}"/>
                  </a:ext>
                </a:extLst>
              </p:cNvPr>
              <p:cNvCxnSpPr/>
              <p:nvPr/>
            </p:nvCxnSpPr>
            <p:spPr>
              <a:xfrm>
                <a:off x="4590854" y="3275815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5A71873F-BC26-4C96-9FEA-05609DB9F8C5}"/>
                  </a:ext>
                </a:extLst>
              </p:cNvPr>
              <p:cNvCxnSpPr/>
              <p:nvPr/>
            </p:nvCxnSpPr>
            <p:spPr>
              <a:xfrm>
                <a:off x="4590854" y="2773603"/>
                <a:ext cx="680301" cy="75666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BDB61DB-541F-49A3-BD75-C49745B7C6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0854" y="2022049"/>
                <a:ext cx="680301" cy="12537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94CB474-22B9-45FF-B4F2-ED5312B6A7A0}"/>
                  </a:ext>
                </a:extLst>
              </p:cNvPr>
              <p:cNvCxnSpPr/>
              <p:nvPr/>
            </p:nvCxnSpPr>
            <p:spPr>
              <a:xfrm flipV="1">
                <a:off x="4590854" y="1517868"/>
                <a:ext cx="680301" cy="17579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48D26280-784C-4387-A108-0F8FE5BFC395}"/>
                </a:ext>
              </a:extLst>
            </p:cNvPr>
            <p:cNvGrpSpPr/>
            <p:nvPr/>
          </p:nvGrpSpPr>
          <p:grpSpPr>
            <a:xfrm>
              <a:off x="5629374" y="1517868"/>
              <a:ext cx="867266" cy="2012398"/>
              <a:chOff x="5629374" y="1517868"/>
              <a:chExt cx="867266" cy="2012398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55FB223D-77FB-4FD0-8BB0-0D4F4FB78791}"/>
                  </a:ext>
                </a:extLst>
              </p:cNvPr>
              <p:cNvCxnSpPr>
                <a:stCxn id="11" idx="6"/>
                <a:endCxn id="17" idx="2"/>
              </p:cNvCxnSpPr>
              <p:nvPr/>
            </p:nvCxnSpPr>
            <p:spPr>
              <a:xfrm>
                <a:off x="5629374" y="1517868"/>
                <a:ext cx="8672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C14A1D2A-32A9-4FE5-ACD4-F51A03924EE9}"/>
                  </a:ext>
                </a:extLst>
              </p:cNvPr>
              <p:cNvCxnSpPr>
                <a:stCxn id="11" idx="6"/>
                <a:endCxn id="18" idx="2"/>
              </p:cNvCxnSpPr>
              <p:nvPr/>
            </p:nvCxnSpPr>
            <p:spPr>
              <a:xfrm>
                <a:off x="5629374" y="1517868"/>
                <a:ext cx="867266" cy="5041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918E50A6-C9E1-4536-9D42-172B5537F169}"/>
                  </a:ext>
                </a:extLst>
              </p:cNvPr>
              <p:cNvCxnSpPr>
                <a:stCxn id="11" idx="6"/>
                <a:endCxn id="19" idx="2"/>
              </p:cNvCxnSpPr>
              <p:nvPr/>
            </p:nvCxnSpPr>
            <p:spPr>
              <a:xfrm>
                <a:off x="5629374" y="1517868"/>
                <a:ext cx="867266" cy="1510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56F53C1-8146-42AF-A434-E1D3AA4F3496}"/>
                  </a:ext>
                </a:extLst>
              </p:cNvPr>
              <p:cNvCxnSpPr>
                <a:stCxn id="11" idx="6"/>
                <a:endCxn id="20" idx="2"/>
              </p:cNvCxnSpPr>
              <p:nvPr/>
            </p:nvCxnSpPr>
            <p:spPr>
              <a:xfrm>
                <a:off x="5629374" y="1517868"/>
                <a:ext cx="867266" cy="2012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F8F1FD6-C7D0-43CC-BC8D-C4C58549C2BB}"/>
                  </a:ext>
                </a:extLst>
              </p:cNvPr>
              <p:cNvCxnSpPr>
                <a:stCxn id="12" idx="6"/>
                <a:endCxn id="17" idx="2"/>
              </p:cNvCxnSpPr>
              <p:nvPr/>
            </p:nvCxnSpPr>
            <p:spPr>
              <a:xfrm flipV="1">
                <a:off x="5629374" y="1517868"/>
                <a:ext cx="867266" cy="5041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5BB22435-5A69-4BF5-BB82-3AEA21F7B1B2}"/>
                  </a:ext>
                </a:extLst>
              </p:cNvPr>
              <p:cNvCxnSpPr>
                <a:stCxn id="12" idx="6"/>
                <a:endCxn id="18" idx="2"/>
              </p:cNvCxnSpPr>
              <p:nvPr/>
            </p:nvCxnSpPr>
            <p:spPr>
              <a:xfrm>
                <a:off x="5629374" y="2022049"/>
                <a:ext cx="8672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BE38777-1B20-4FBD-A91A-4C18278A98AC}"/>
                  </a:ext>
                </a:extLst>
              </p:cNvPr>
              <p:cNvCxnSpPr>
                <a:stCxn id="12" idx="6"/>
                <a:endCxn id="19" idx="2"/>
              </p:cNvCxnSpPr>
              <p:nvPr/>
            </p:nvCxnSpPr>
            <p:spPr>
              <a:xfrm>
                <a:off x="5629374" y="2022049"/>
                <a:ext cx="867266" cy="1006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9971106E-FDD4-428A-B89E-AA5CCA21C570}"/>
                  </a:ext>
                </a:extLst>
              </p:cNvPr>
              <p:cNvCxnSpPr>
                <a:stCxn id="12" idx="6"/>
                <a:endCxn id="20" idx="2"/>
              </p:cNvCxnSpPr>
              <p:nvPr/>
            </p:nvCxnSpPr>
            <p:spPr>
              <a:xfrm>
                <a:off x="5629374" y="2022049"/>
                <a:ext cx="867266" cy="1508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350BAC32-7A78-476F-92BB-5FCD7BCE13E6}"/>
                  </a:ext>
                </a:extLst>
              </p:cNvPr>
              <p:cNvCxnSpPr>
                <a:stCxn id="13" idx="6"/>
                <a:endCxn id="17" idx="2"/>
              </p:cNvCxnSpPr>
              <p:nvPr/>
            </p:nvCxnSpPr>
            <p:spPr>
              <a:xfrm flipV="1">
                <a:off x="5629374" y="1517868"/>
                <a:ext cx="867266" cy="1510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6F96F90C-6CA8-4B2A-800D-3B1C36F34EEA}"/>
                  </a:ext>
                </a:extLst>
              </p:cNvPr>
              <p:cNvCxnSpPr>
                <a:stCxn id="13" idx="6"/>
                <a:endCxn id="18" idx="2"/>
              </p:cNvCxnSpPr>
              <p:nvPr/>
            </p:nvCxnSpPr>
            <p:spPr>
              <a:xfrm flipV="1">
                <a:off x="5629374" y="2022049"/>
                <a:ext cx="867266" cy="1006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90872D9E-A10F-4ACD-B9DA-C2372F9BCE95}"/>
                  </a:ext>
                </a:extLst>
              </p:cNvPr>
              <p:cNvCxnSpPr>
                <a:stCxn id="13" idx="6"/>
                <a:endCxn id="19" idx="2"/>
              </p:cNvCxnSpPr>
              <p:nvPr/>
            </p:nvCxnSpPr>
            <p:spPr>
              <a:xfrm>
                <a:off x="5629374" y="3028054"/>
                <a:ext cx="8672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9281871D-DF6C-40C0-A251-ABED14837512}"/>
                  </a:ext>
                </a:extLst>
              </p:cNvPr>
              <p:cNvCxnSpPr>
                <a:stCxn id="13" idx="6"/>
                <a:endCxn id="20" idx="2"/>
              </p:cNvCxnSpPr>
              <p:nvPr/>
            </p:nvCxnSpPr>
            <p:spPr>
              <a:xfrm>
                <a:off x="5629374" y="3028054"/>
                <a:ext cx="867266" cy="5022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2FEC0CE-9B15-413D-8EBA-C6631F9A3D80}"/>
                  </a:ext>
                </a:extLst>
              </p:cNvPr>
              <p:cNvCxnSpPr>
                <a:stCxn id="17" idx="2"/>
                <a:endCxn id="14" idx="6"/>
              </p:cNvCxnSpPr>
              <p:nvPr/>
            </p:nvCxnSpPr>
            <p:spPr>
              <a:xfrm flipH="1">
                <a:off x="5629374" y="1517868"/>
                <a:ext cx="867266" cy="2012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41DCE186-AC7B-47D8-83A6-08ADA104E035}"/>
                  </a:ext>
                </a:extLst>
              </p:cNvPr>
              <p:cNvCxnSpPr>
                <a:stCxn id="18" idx="2"/>
                <a:endCxn id="14" idx="6"/>
              </p:cNvCxnSpPr>
              <p:nvPr/>
            </p:nvCxnSpPr>
            <p:spPr>
              <a:xfrm flipH="1">
                <a:off x="5629374" y="2022049"/>
                <a:ext cx="867266" cy="1508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1C57723-AEF3-4A23-A855-93AF83CB73A7}"/>
                  </a:ext>
                </a:extLst>
              </p:cNvPr>
              <p:cNvCxnSpPr>
                <a:stCxn id="19" idx="2"/>
                <a:endCxn id="14" idx="6"/>
              </p:cNvCxnSpPr>
              <p:nvPr/>
            </p:nvCxnSpPr>
            <p:spPr>
              <a:xfrm flipH="1">
                <a:off x="5629374" y="3028054"/>
                <a:ext cx="867266" cy="5022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1D9AA3D2-37FF-4FAC-B21F-E68E1C391C39}"/>
                  </a:ext>
                </a:extLst>
              </p:cNvPr>
              <p:cNvCxnSpPr>
                <a:stCxn id="20" idx="2"/>
                <a:endCxn id="14" idx="6"/>
              </p:cNvCxnSpPr>
              <p:nvPr/>
            </p:nvCxnSpPr>
            <p:spPr>
              <a:xfrm flipH="1">
                <a:off x="5629374" y="3530266"/>
                <a:ext cx="8672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495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APPROXIMATION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83">
                <a:extLst>
                  <a:ext uri="{FF2B5EF4-FFF2-40B4-BE49-F238E27FC236}">
                    <a16:creationId xmlns:a16="http://schemas.microsoft.com/office/drawing/2014/main" id="{6D611BA4-5AAB-4C99-B1CD-D4D75F681F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849" y="3953301"/>
                <a:ext cx="8228298" cy="844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Shape 83">
                <a:extLst>
                  <a:ext uri="{FF2B5EF4-FFF2-40B4-BE49-F238E27FC236}">
                    <a16:creationId xmlns:a16="http://schemas.microsoft.com/office/drawing/2014/main" id="{6D611BA4-5AAB-4C99-B1CD-D4D75F681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849" y="3953301"/>
                <a:ext cx="8228298" cy="844841"/>
              </a:xfrm>
              <a:prstGeom prst="rect">
                <a:avLst/>
              </a:prstGeom>
              <a:blipFill>
                <a:blip r:embed="rId3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83">
                <a:extLst>
                  <a:ext uri="{FF2B5EF4-FFF2-40B4-BE49-F238E27FC236}">
                    <a16:creationId xmlns:a16="http://schemas.microsoft.com/office/drawing/2014/main" id="{CD22B612-2056-4F47-B3BD-855AAAA7E4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3987" y="5928013"/>
                <a:ext cx="5978013" cy="721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Shape 83">
                <a:extLst>
                  <a:ext uri="{FF2B5EF4-FFF2-40B4-BE49-F238E27FC236}">
                    <a16:creationId xmlns:a16="http://schemas.microsoft.com/office/drawing/2014/main" id="{CD22B612-2056-4F47-B3BD-855AAAA7E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87" y="5928013"/>
                <a:ext cx="5978013" cy="721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6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0005684-5A02-41DF-9173-C3BC9CCE4B1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61113" y="1149537"/>
                <a:ext cx="10746555" cy="4273200"/>
              </a:xfrm>
            </p:spPr>
            <p:txBody>
              <a:bodyPr/>
              <a:lstStyle/>
              <a:p>
                <a:pPr marL="38100" indent="0">
                  <a:buNone/>
                </a:pPr>
                <a:r>
                  <a:rPr lang="en-US" sz="2800" dirty="0"/>
                  <a:t>Weierstrass Approximation Theorem</a:t>
                </a:r>
              </a:p>
              <a:p>
                <a:pPr marL="3810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Denote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as set of all polynomials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810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Denote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as set of all continuous functions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  <a:p>
                <a:pPr marL="38100" indent="0">
                  <a:buNone/>
                </a:pPr>
                <a:endParaRPr lang="en-US" sz="2400" dirty="0"/>
              </a:p>
              <a:p>
                <a:pPr marL="381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0005684-5A02-41DF-9173-C3BC9CCE4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1113" y="1149537"/>
                <a:ext cx="10746555" cy="4273200"/>
              </a:xfrm>
              <a:blipFill>
                <a:blip r:embed="rId2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71E28A2D-3425-4A37-A885-FA99D876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83">
                <a:extLst>
                  <a:ext uri="{FF2B5EF4-FFF2-40B4-BE49-F238E27FC236}">
                    <a16:creationId xmlns:a16="http://schemas.microsoft.com/office/drawing/2014/main" id="{96BDCE21-8E7A-44E0-BF5F-161637DE54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113" y="2706628"/>
                <a:ext cx="9986966" cy="807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Then,</a:t>
                </a:r>
              </a:p>
              <a:p>
                <a:pPr marL="3810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approximates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Shape 83">
                <a:extLst>
                  <a:ext uri="{FF2B5EF4-FFF2-40B4-BE49-F238E27FC236}">
                    <a16:creationId xmlns:a16="http://schemas.microsoft.com/office/drawing/2014/main" id="{96BDCE21-8E7A-44E0-BF5F-161637DE5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13" y="2706628"/>
                <a:ext cx="9986966" cy="807969"/>
              </a:xfrm>
              <a:prstGeom prst="rect">
                <a:avLst/>
              </a:prstGeom>
              <a:blipFill>
                <a:blip r:embed="rId3"/>
                <a:stretch>
                  <a:fillRect l="-611" b="-4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69284138-23AF-42C3-81D3-364CFC8B1D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3987" y="5928013"/>
                <a:ext cx="5978013" cy="721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69284138-23AF-42C3-81D3-364CFC8B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987" y="5928013"/>
                <a:ext cx="5978013" cy="721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hape 83">
                <a:extLst>
                  <a:ext uri="{FF2B5EF4-FFF2-40B4-BE49-F238E27FC236}">
                    <a16:creationId xmlns:a16="http://schemas.microsoft.com/office/drawing/2014/main" id="{FE8B4E31-E1CF-4264-944F-C9D88CEFC4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5101" y="3889816"/>
                <a:ext cx="9986966" cy="1190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In other words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810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Shape 83">
                <a:extLst>
                  <a:ext uri="{FF2B5EF4-FFF2-40B4-BE49-F238E27FC236}">
                    <a16:creationId xmlns:a16="http://schemas.microsoft.com/office/drawing/2014/main" id="{FE8B4E31-E1CF-4264-944F-C9D88CEFC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01" y="3889816"/>
                <a:ext cx="9986966" cy="1190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83">
                <a:extLst>
                  <a:ext uri="{FF2B5EF4-FFF2-40B4-BE49-F238E27FC236}">
                    <a16:creationId xmlns:a16="http://schemas.microsoft.com/office/drawing/2014/main" id="{0A285F90-A702-473B-8734-37101F1B61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5101" y="4827091"/>
                <a:ext cx="9986966" cy="13504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or</a:t>
                </a:r>
              </a:p>
              <a:p>
                <a:pPr marL="381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polynomial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Shape 83">
                <a:extLst>
                  <a:ext uri="{FF2B5EF4-FFF2-40B4-BE49-F238E27FC236}">
                    <a16:creationId xmlns:a16="http://schemas.microsoft.com/office/drawing/2014/main" id="{0A285F90-A702-473B-8734-37101F1B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01" y="4827091"/>
                <a:ext cx="9986966" cy="13504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1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0005684-5A02-41DF-9173-C3BC9CCE4B1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99241" y="1132144"/>
                <a:ext cx="10193517" cy="1611056"/>
              </a:xfrm>
            </p:spPr>
            <p:txBody>
              <a:bodyPr/>
              <a:lstStyle/>
              <a:p>
                <a:pPr marL="38100" indent="0">
                  <a:buNone/>
                </a:pPr>
                <a:r>
                  <a:rPr lang="en-US" sz="2800" dirty="0"/>
                  <a:t>Weierstrass Approximation Theorem: Example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[−1, 1]</m:t>
                    </m:r>
                  </m:oMath>
                </a14:m>
                <a:endParaRPr lang="en-US" sz="2800" dirty="0"/>
              </a:p>
              <a:p>
                <a:pPr marL="38100" indent="0">
                  <a:buNone/>
                </a:pPr>
                <a:r>
                  <a:rPr lang="en-US" sz="2400" dirty="0"/>
                  <a:t>With Maclaurin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0005684-5A02-41DF-9173-C3BC9CCE4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9241" y="1132144"/>
                <a:ext cx="10193517" cy="1611056"/>
              </a:xfrm>
              <a:blipFill>
                <a:blip r:embed="rId2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71E28A2D-3425-4A37-A885-FA99D876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APPROXIMATION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502F8-2827-4F27-9144-59ACF18AD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9" y="5155888"/>
            <a:ext cx="2035851" cy="147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58CC4-7FD0-41A8-A38B-2B00C604F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361" y="5155096"/>
            <a:ext cx="2035853" cy="1477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E8151-F548-4D77-9FF1-839FE6745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955" y="5172733"/>
            <a:ext cx="2044932" cy="1477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83">
                <a:extLst>
                  <a:ext uri="{FF2B5EF4-FFF2-40B4-BE49-F238E27FC236}">
                    <a16:creationId xmlns:a16="http://schemas.microsoft.com/office/drawing/2014/main" id="{FA1400F3-968D-468B-9451-D52349719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13" y="5928013"/>
                <a:ext cx="5978013" cy="721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Shape 83">
                <a:extLst>
                  <a:ext uri="{FF2B5EF4-FFF2-40B4-BE49-F238E27FC236}">
                    <a16:creationId xmlns:a16="http://schemas.microsoft.com/office/drawing/2014/main" id="{FA1400F3-968D-468B-9451-D52349719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13" y="5928013"/>
                <a:ext cx="5978013" cy="721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04B281D5-62FC-46AB-938B-573346976E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9241" y="2433900"/>
                <a:ext cx="10193517" cy="99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buFont typeface="PT Serif"/>
                  <a:buNone/>
                </a:pPr>
                <a:r>
                  <a:rPr lang="en-US" sz="2400" dirty="0"/>
                  <a:t>By Taylor’s theorem, we can deduce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!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04B281D5-62FC-46AB-938B-573346976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41" y="2433900"/>
                <a:ext cx="10193517" cy="995100"/>
              </a:xfrm>
              <a:prstGeom prst="rect">
                <a:avLst/>
              </a:prstGeom>
              <a:blipFill>
                <a:blip r:embed="rId7"/>
                <a:stretch>
                  <a:fillRect l="-5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">
                <a:extLst>
                  <a:ext uri="{FF2B5EF4-FFF2-40B4-BE49-F238E27FC236}">
                    <a16:creationId xmlns:a16="http://schemas.microsoft.com/office/drawing/2014/main" id="{3E6D29CC-CC28-454B-8864-86086EC3F3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9240" y="3118540"/>
                <a:ext cx="10193517" cy="1907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buFont typeface="PT Serif"/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that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pick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8100" indent="0"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polynomial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−1, 1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! 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 Placeholder 1">
                <a:extLst>
                  <a:ext uri="{FF2B5EF4-FFF2-40B4-BE49-F238E27FC236}">
                    <a16:creationId xmlns:a16="http://schemas.microsoft.com/office/drawing/2014/main" id="{3E6D29CC-CC28-454B-8864-86086EC3F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40" y="3118540"/>
                <a:ext cx="10193517" cy="1907042"/>
              </a:xfrm>
              <a:prstGeom prst="rect">
                <a:avLst/>
              </a:prstGeom>
              <a:blipFill>
                <a:blip r:embed="rId8"/>
                <a:stretch>
                  <a:fillRect l="-5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4124500" y="2720725"/>
            <a:ext cx="5857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Arbitrary Width Case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4124400" y="4243950"/>
            <a:ext cx="5857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Statements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530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5AF142-2534-4865-8821-739E5CCA238E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855898" y="5024378"/>
                <a:ext cx="10410784" cy="1288436"/>
              </a:xfrm>
            </p:spPr>
            <p:txBody>
              <a:bodyPr/>
              <a:lstStyle/>
              <a:p>
                <a:pPr marL="38100" indent="0">
                  <a:buNone/>
                </a:pPr>
                <a:r>
                  <a:rPr lang="en-US" sz="2400" dirty="0"/>
                  <a:t>Then,</a:t>
                </a:r>
              </a:p>
              <a:p>
                <a:pPr marL="38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approximates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5AF142-2534-4865-8821-739E5CCA2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55898" y="5024378"/>
                <a:ext cx="10410784" cy="1288436"/>
              </a:xfrm>
              <a:blipFill>
                <a:blip r:embed="rId2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BAD78D8-F487-4B3E-AB66-F1EC90C2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ARBITRARY WIDTH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943" y="1262611"/>
                <a:ext cx="10410784" cy="855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buFont typeface="PT Serif"/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400" dirty="0"/>
                  <a:t> be non-polynomial function.</a:t>
                </a:r>
              </a:p>
              <a:p>
                <a:pPr marL="3810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be set of ANN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with 1 hidden layer, which uses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43" y="1262611"/>
                <a:ext cx="10410784" cy="855411"/>
              </a:xfrm>
              <a:prstGeom prst="rect">
                <a:avLst/>
              </a:prstGeom>
              <a:blipFill>
                <a:blip r:embed="rId3"/>
                <a:stretch>
                  <a:fillRect l="-585" b="-46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9928AC20-EF46-44C6-A244-0D569F5B2012}"/>
              </a:ext>
            </a:extLst>
          </p:cNvPr>
          <p:cNvGrpSpPr/>
          <p:nvPr/>
        </p:nvGrpSpPr>
        <p:grpSpPr>
          <a:xfrm>
            <a:off x="4793956" y="2431641"/>
            <a:ext cx="2273240" cy="2198716"/>
            <a:chOff x="4316658" y="2625812"/>
            <a:chExt cx="2372453" cy="22946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EDA4E4-B723-4CF9-A722-B69EC5C9C5F1}"/>
                </a:ext>
              </a:extLst>
            </p:cNvPr>
            <p:cNvGrpSpPr/>
            <p:nvPr/>
          </p:nvGrpSpPr>
          <p:grpSpPr>
            <a:xfrm>
              <a:off x="4316658" y="2865261"/>
              <a:ext cx="346744" cy="1808928"/>
              <a:chOff x="4232635" y="1586131"/>
              <a:chExt cx="358219" cy="1868793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62B43CC-191A-488C-9155-FAB1ECBCBF60}"/>
                  </a:ext>
                </a:extLst>
              </p:cNvPr>
              <p:cNvSpPr/>
              <p:nvPr/>
            </p:nvSpPr>
            <p:spPr>
              <a:xfrm>
                <a:off x="4232635" y="1586131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9958133-6D85-4D47-A9DD-119BE246BDAE}"/>
                  </a:ext>
                </a:extLst>
              </p:cNvPr>
              <p:cNvSpPr/>
              <p:nvPr/>
            </p:nvSpPr>
            <p:spPr>
              <a:xfrm>
                <a:off x="4232635" y="2090312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BCD6598-800E-4FEC-A907-C0BAF51E3847}"/>
                  </a:ext>
                </a:extLst>
              </p:cNvPr>
              <p:cNvSpPr/>
              <p:nvPr/>
            </p:nvSpPr>
            <p:spPr>
              <a:xfrm>
                <a:off x="4232635" y="2594493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AA2A99D-46D9-4057-AB0B-D8E906686E73}"/>
                  </a:ext>
                </a:extLst>
              </p:cNvPr>
              <p:cNvSpPr/>
              <p:nvPr/>
            </p:nvSpPr>
            <p:spPr>
              <a:xfrm>
                <a:off x="4232635" y="3096705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99AD74-F965-4A41-AA18-4E48CD68D950}"/>
                </a:ext>
              </a:extLst>
            </p:cNvPr>
            <p:cNvGrpSpPr/>
            <p:nvPr/>
          </p:nvGrpSpPr>
          <p:grpSpPr>
            <a:xfrm>
              <a:off x="5321910" y="2625812"/>
              <a:ext cx="346744" cy="2294676"/>
              <a:chOff x="5271155" y="1338758"/>
              <a:chExt cx="358219" cy="2370617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442ED5E-7971-4F0A-9011-220248D8ED8E}"/>
                  </a:ext>
                </a:extLst>
              </p:cNvPr>
              <p:cNvSpPr/>
              <p:nvPr/>
            </p:nvSpPr>
            <p:spPr>
              <a:xfrm>
                <a:off x="5271155" y="1338758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A771766-A5CC-4A4B-8AB7-062D488C72F6}"/>
                  </a:ext>
                </a:extLst>
              </p:cNvPr>
              <p:cNvSpPr/>
              <p:nvPr/>
            </p:nvSpPr>
            <p:spPr>
              <a:xfrm>
                <a:off x="5271155" y="1842939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27CA4AA-B09D-4F89-9497-DF5D0E314515}"/>
                  </a:ext>
                </a:extLst>
              </p:cNvPr>
              <p:cNvSpPr/>
              <p:nvPr/>
            </p:nvSpPr>
            <p:spPr>
              <a:xfrm>
                <a:off x="5271155" y="2848944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C92167E-84C2-4EFC-AFFC-B599FD5C8B3F}"/>
                  </a:ext>
                </a:extLst>
              </p:cNvPr>
              <p:cNvSpPr/>
              <p:nvPr/>
            </p:nvSpPr>
            <p:spPr>
              <a:xfrm>
                <a:off x="5271155" y="3351156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F132ADF-06B1-4BF9-A670-65EC87F1E75A}"/>
                  </a:ext>
                </a:extLst>
              </p:cNvPr>
              <p:cNvCxnSpPr/>
              <p:nvPr/>
            </p:nvCxnSpPr>
            <p:spPr>
              <a:xfrm>
                <a:off x="5458120" y="2347274"/>
                <a:ext cx="0" cy="377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2418E4F-008C-4C37-991C-FFAD62075174}"/>
                </a:ext>
              </a:extLst>
            </p:cNvPr>
            <p:cNvGrpSpPr/>
            <p:nvPr/>
          </p:nvGrpSpPr>
          <p:grpSpPr>
            <a:xfrm>
              <a:off x="6342367" y="3059053"/>
              <a:ext cx="346744" cy="1320898"/>
              <a:chOff x="6342367" y="3059053"/>
              <a:chExt cx="346744" cy="1320898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641A680-AA35-44C8-A858-D28F98B1382A}"/>
                  </a:ext>
                </a:extLst>
              </p:cNvPr>
              <p:cNvSpPr/>
              <p:nvPr/>
            </p:nvSpPr>
            <p:spPr>
              <a:xfrm>
                <a:off x="6342367" y="3059053"/>
                <a:ext cx="346744" cy="3467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529068E-EC4F-4F7D-90E8-CDA73BE4D684}"/>
                  </a:ext>
                </a:extLst>
              </p:cNvPr>
              <p:cNvSpPr/>
              <p:nvPr/>
            </p:nvSpPr>
            <p:spPr>
              <a:xfrm>
                <a:off x="6342367" y="3547083"/>
                <a:ext cx="346744" cy="3467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B59725-7698-4FEC-BDA0-1219B121D5DB}"/>
                  </a:ext>
                </a:extLst>
              </p:cNvPr>
              <p:cNvSpPr/>
              <p:nvPr/>
            </p:nvSpPr>
            <p:spPr>
              <a:xfrm>
                <a:off x="6342367" y="4033207"/>
                <a:ext cx="346744" cy="3467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0A496D0-9A1E-40DF-B1FD-A8CEA61D0DCD}"/>
                </a:ext>
              </a:extLst>
            </p:cNvPr>
            <p:cNvGrpSpPr/>
            <p:nvPr/>
          </p:nvGrpSpPr>
          <p:grpSpPr>
            <a:xfrm>
              <a:off x="4663402" y="2799184"/>
              <a:ext cx="658508" cy="1947932"/>
              <a:chOff x="4590854" y="1517868"/>
              <a:chExt cx="680301" cy="201239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D39D58A-66BE-4FC5-824F-2098F2C95C67}"/>
                  </a:ext>
                </a:extLst>
              </p:cNvPr>
              <p:cNvCxnSpPr>
                <a:stCxn id="76" idx="6"/>
                <a:endCxn id="71" idx="2"/>
              </p:cNvCxnSpPr>
              <p:nvPr/>
            </p:nvCxnSpPr>
            <p:spPr>
              <a:xfrm flipV="1">
                <a:off x="4590854" y="1517868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466BCB7-DB0B-4429-AC3A-F1C1998E79DA}"/>
                  </a:ext>
                </a:extLst>
              </p:cNvPr>
              <p:cNvCxnSpPr>
                <a:stCxn id="72" idx="2"/>
                <a:endCxn id="76" idx="6"/>
              </p:cNvCxnSpPr>
              <p:nvPr/>
            </p:nvCxnSpPr>
            <p:spPr>
              <a:xfrm flipH="1" flipV="1">
                <a:off x="4590854" y="1765241"/>
                <a:ext cx="680301" cy="2568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CCDCEE2-42C1-4AD9-B16B-AFD3FE16443A}"/>
                  </a:ext>
                </a:extLst>
              </p:cNvPr>
              <p:cNvCxnSpPr>
                <a:stCxn id="73" idx="2"/>
                <a:endCxn id="76" idx="6"/>
              </p:cNvCxnSpPr>
              <p:nvPr/>
            </p:nvCxnSpPr>
            <p:spPr>
              <a:xfrm flipH="1" flipV="1">
                <a:off x="4590854" y="1765241"/>
                <a:ext cx="680301" cy="1262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45E23DA-96AC-4D8A-812D-2D26EA2A4CA5}"/>
                  </a:ext>
                </a:extLst>
              </p:cNvPr>
              <p:cNvCxnSpPr>
                <a:stCxn id="74" idx="2"/>
                <a:endCxn id="76" idx="6"/>
              </p:cNvCxnSpPr>
              <p:nvPr/>
            </p:nvCxnSpPr>
            <p:spPr>
              <a:xfrm flipH="1" flipV="1">
                <a:off x="4590854" y="1765241"/>
                <a:ext cx="680301" cy="17650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603526B-0CE5-4E76-A2FD-22C598C20E11}"/>
                  </a:ext>
                </a:extLst>
              </p:cNvPr>
              <p:cNvCxnSpPr>
                <a:stCxn id="77" idx="6"/>
                <a:endCxn id="71" idx="2"/>
              </p:cNvCxnSpPr>
              <p:nvPr/>
            </p:nvCxnSpPr>
            <p:spPr>
              <a:xfrm flipV="1">
                <a:off x="4590854" y="1517868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87E85B6-CBB6-474B-B6EE-B65B3846A7E4}"/>
                  </a:ext>
                </a:extLst>
              </p:cNvPr>
              <p:cNvCxnSpPr>
                <a:stCxn id="77" idx="6"/>
                <a:endCxn id="72" idx="2"/>
              </p:cNvCxnSpPr>
              <p:nvPr/>
            </p:nvCxnSpPr>
            <p:spPr>
              <a:xfrm flipV="1">
                <a:off x="4590854" y="2022049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C373B42-B5DF-4FB4-8955-66349A7E5C23}"/>
                  </a:ext>
                </a:extLst>
              </p:cNvPr>
              <p:cNvCxnSpPr>
                <a:stCxn id="77" idx="6"/>
                <a:endCxn id="73" idx="2"/>
              </p:cNvCxnSpPr>
              <p:nvPr/>
            </p:nvCxnSpPr>
            <p:spPr>
              <a:xfrm>
                <a:off x="4590854" y="2269422"/>
                <a:ext cx="680301" cy="7586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F71526-D46D-4985-8B0F-467C172CEA16}"/>
                  </a:ext>
                </a:extLst>
              </p:cNvPr>
              <p:cNvCxnSpPr>
                <a:cxnSpLocks/>
                <a:stCxn id="77" idx="6"/>
                <a:endCxn id="74" idx="2"/>
              </p:cNvCxnSpPr>
              <p:nvPr/>
            </p:nvCxnSpPr>
            <p:spPr>
              <a:xfrm>
                <a:off x="4590854" y="2269422"/>
                <a:ext cx="680301" cy="1260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4CD7686-80A0-42FD-933D-70289914DF64}"/>
                  </a:ext>
                </a:extLst>
              </p:cNvPr>
              <p:cNvCxnSpPr>
                <a:stCxn id="78" idx="6"/>
                <a:endCxn id="71" idx="2"/>
              </p:cNvCxnSpPr>
              <p:nvPr/>
            </p:nvCxnSpPr>
            <p:spPr>
              <a:xfrm flipV="1">
                <a:off x="4590854" y="1517868"/>
                <a:ext cx="680301" cy="12557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E1EB5A9-297A-484F-B92E-D20250A528BE}"/>
                  </a:ext>
                </a:extLst>
              </p:cNvPr>
              <p:cNvCxnSpPr>
                <a:stCxn id="78" idx="6"/>
                <a:endCxn id="72" idx="2"/>
              </p:cNvCxnSpPr>
              <p:nvPr/>
            </p:nvCxnSpPr>
            <p:spPr>
              <a:xfrm flipV="1">
                <a:off x="4590854" y="2022049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83FE0F3-C80A-4264-94B7-4A2B431BCD47}"/>
                  </a:ext>
                </a:extLst>
              </p:cNvPr>
              <p:cNvCxnSpPr>
                <a:stCxn id="78" idx="6"/>
                <a:endCxn id="73" idx="2"/>
              </p:cNvCxnSpPr>
              <p:nvPr/>
            </p:nvCxnSpPr>
            <p:spPr>
              <a:xfrm>
                <a:off x="4590854" y="2773603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D826AF1-1DEE-495A-9F00-8991C8810B8A}"/>
                  </a:ext>
                </a:extLst>
              </p:cNvPr>
              <p:cNvCxnSpPr>
                <a:stCxn id="79" idx="6"/>
                <a:endCxn id="73" idx="2"/>
              </p:cNvCxnSpPr>
              <p:nvPr/>
            </p:nvCxnSpPr>
            <p:spPr>
              <a:xfrm flipV="1">
                <a:off x="4590854" y="3028054"/>
                <a:ext cx="680301" cy="2477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9886BB6-DCBC-4419-ABB4-AA282D253D44}"/>
                  </a:ext>
                </a:extLst>
              </p:cNvPr>
              <p:cNvCxnSpPr>
                <a:stCxn id="79" idx="6"/>
                <a:endCxn id="74" idx="2"/>
              </p:cNvCxnSpPr>
              <p:nvPr/>
            </p:nvCxnSpPr>
            <p:spPr>
              <a:xfrm>
                <a:off x="4590854" y="3275815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BDAF588-D8AE-4A23-B469-CCF2B00593DA}"/>
                  </a:ext>
                </a:extLst>
              </p:cNvPr>
              <p:cNvCxnSpPr>
                <a:stCxn id="78" idx="6"/>
                <a:endCxn id="74" idx="2"/>
              </p:cNvCxnSpPr>
              <p:nvPr/>
            </p:nvCxnSpPr>
            <p:spPr>
              <a:xfrm>
                <a:off x="4590854" y="2773603"/>
                <a:ext cx="680301" cy="75666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395EC89-FD8C-4526-913B-668C3C4E562B}"/>
                  </a:ext>
                </a:extLst>
              </p:cNvPr>
              <p:cNvCxnSpPr>
                <a:cxnSpLocks/>
                <a:stCxn id="79" idx="6"/>
                <a:endCxn id="72" idx="2"/>
              </p:cNvCxnSpPr>
              <p:nvPr/>
            </p:nvCxnSpPr>
            <p:spPr>
              <a:xfrm flipV="1">
                <a:off x="4590854" y="2022049"/>
                <a:ext cx="680301" cy="12537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8175665-03EA-4C30-82CA-5D4D546BC6D4}"/>
                  </a:ext>
                </a:extLst>
              </p:cNvPr>
              <p:cNvCxnSpPr>
                <a:stCxn id="79" idx="6"/>
                <a:endCxn id="71" idx="2"/>
              </p:cNvCxnSpPr>
              <p:nvPr/>
            </p:nvCxnSpPr>
            <p:spPr>
              <a:xfrm flipV="1">
                <a:off x="4590854" y="1517868"/>
                <a:ext cx="680301" cy="17579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C0D2D34-2C14-4259-B672-BBDB942B24F6}"/>
                </a:ext>
              </a:extLst>
            </p:cNvPr>
            <p:cNvGrpSpPr/>
            <p:nvPr/>
          </p:nvGrpSpPr>
          <p:grpSpPr>
            <a:xfrm>
              <a:off x="5676257" y="2799183"/>
              <a:ext cx="666110" cy="1947932"/>
              <a:chOff x="5676257" y="2799183"/>
              <a:chExt cx="666110" cy="194793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712331E-04E2-4069-9C38-FFEB975541B6}"/>
                  </a:ext>
                </a:extLst>
              </p:cNvPr>
              <p:cNvCxnSpPr>
                <a:cxnSpLocks/>
                <a:stCxn id="65" idx="2"/>
              </p:cNvCxnSpPr>
              <p:nvPr/>
            </p:nvCxnSpPr>
            <p:spPr>
              <a:xfrm flipH="1">
                <a:off x="5676259" y="4206579"/>
                <a:ext cx="666108" cy="5405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A6F60-3A5D-422C-A9F2-67253AD7FFFA}"/>
                  </a:ext>
                </a:extLst>
              </p:cNvPr>
              <p:cNvCxnSpPr>
                <a:cxnSpLocks/>
                <a:endCxn id="65" idx="2"/>
              </p:cNvCxnSpPr>
              <p:nvPr/>
            </p:nvCxnSpPr>
            <p:spPr>
              <a:xfrm flipV="1">
                <a:off x="5676257" y="4206579"/>
                <a:ext cx="666110" cy="525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477808A-8AFA-4802-AEC4-DB40431E80F5}"/>
                  </a:ext>
                </a:extLst>
              </p:cNvPr>
              <p:cNvCxnSpPr>
                <a:cxnSpLocks/>
                <a:endCxn id="65" idx="2"/>
              </p:cNvCxnSpPr>
              <p:nvPr/>
            </p:nvCxnSpPr>
            <p:spPr>
              <a:xfrm>
                <a:off x="5676257" y="3285307"/>
                <a:ext cx="666110" cy="9212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EBA6F77-0B1A-4654-AAB5-F7D5FFA47B1C}"/>
                  </a:ext>
                </a:extLst>
              </p:cNvPr>
              <p:cNvCxnSpPr>
                <a:cxnSpLocks/>
                <a:endCxn id="65" idx="2"/>
              </p:cNvCxnSpPr>
              <p:nvPr/>
            </p:nvCxnSpPr>
            <p:spPr>
              <a:xfrm>
                <a:off x="5676257" y="2799183"/>
                <a:ext cx="666110" cy="14073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2F78080-6D37-4102-808A-B700AEE047E1}"/>
                  </a:ext>
                </a:extLst>
              </p:cNvPr>
              <p:cNvCxnSpPr>
                <a:cxnSpLocks/>
                <a:stCxn id="64" idx="2"/>
              </p:cNvCxnSpPr>
              <p:nvPr/>
            </p:nvCxnSpPr>
            <p:spPr>
              <a:xfrm flipH="1">
                <a:off x="5676257" y="3720455"/>
                <a:ext cx="666110" cy="10266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B036B5B-C0E5-4EB0-9431-6CA3E2CB4844}"/>
                  </a:ext>
                </a:extLst>
              </p:cNvPr>
              <p:cNvCxnSpPr>
                <a:cxnSpLocks/>
                <a:stCxn id="64" idx="2"/>
              </p:cNvCxnSpPr>
              <p:nvPr/>
            </p:nvCxnSpPr>
            <p:spPr>
              <a:xfrm flipH="1">
                <a:off x="5676257" y="3720455"/>
                <a:ext cx="666110" cy="5386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7F5F1FB-3FF8-4830-8E88-347C5F21F3D3}"/>
                  </a:ext>
                </a:extLst>
              </p:cNvPr>
              <p:cNvCxnSpPr>
                <a:cxnSpLocks/>
                <a:stCxn id="64" idx="2"/>
              </p:cNvCxnSpPr>
              <p:nvPr/>
            </p:nvCxnSpPr>
            <p:spPr>
              <a:xfrm flipH="1" flipV="1">
                <a:off x="5676257" y="3285307"/>
                <a:ext cx="666110" cy="4351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A7BEBD-4E5B-4215-971E-2D460E07E26D}"/>
                  </a:ext>
                </a:extLst>
              </p:cNvPr>
              <p:cNvCxnSpPr>
                <a:cxnSpLocks/>
                <a:stCxn id="64" idx="2"/>
              </p:cNvCxnSpPr>
              <p:nvPr/>
            </p:nvCxnSpPr>
            <p:spPr>
              <a:xfrm flipH="1" flipV="1">
                <a:off x="5676257" y="2799183"/>
                <a:ext cx="666110" cy="9212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547473E-FD9E-4F30-A9E2-51D9AA1B2DB2}"/>
                  </a:ext>
                </a:extLst>
              </p:cNvPr>
              <p:cNvCxnSpPr>
                <a:cxnSpLocks/>
                <a:stCxn id="63" idx="2"/>
              </p:cNvCxnSpPr>
              <p:nvPr/>
            </p:nvCxnSpPr>
            <p:spPr>
              <a:xfrm flipH="1">
                <a:off x="5676257" y="3232425"/>
                <a:ext cx="666110" cy="15146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7D1CDF5-219F-4FA2-8127-E2A27F48DD28}"/>
                  </a:ext>
                </a:extLst>
              </p:cNvPr>
              <p:cNvCxnSpPr>
                <a:cxnSpLocks/>
                <a:stCxn id="63" idx="2"/>
              </p:cNvCxnSpPr>
              <p:nvPr/>
            </p:nvCxnSpPr>
            <p:spPr>
              <a:xfrm flipH="1">
                <a:off x="5676257" y="3232425"/>
                <a:ext cx="666110" cy="10266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F35EA24-53C9-477C-A1F2-18EFDB4F4F4A}"/>
                  </a:ext>
                </a:extLst>
              </p:cNvPr>
              <p:cNvCxnSpPr>
                <a:cxnSpLocks/>
                <a:stCxn id="63" idx="2"/>
              </p:cNvCxnSpPr>
              <p:nvPr/>
            </p:nvCxnSpPr>
            <p:spPr>
              <a:xfrm flipH="1">
                <a:off x="5676257" y="3232425"/>
                <a:ext cx="666110" cy="52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4838CE-E796-4C2B-BF0C-56D7D2184D75}"/>
                  </a:ext>
                </a:extLst>
              </p:cNvPr>
              <p:cNvCxnSpPr>
                <a:cxnSpLocks/>
                <a:stCxn id="63" idx="2"/>
              </p:cNvCxnSpPr>
              <p:nvPr/>
            </p:nvCxnSpPr>
            <p:spPr>
              <a:xfrm flipH="1" flipV="1">
                <a:off x="5676257" y="2799183"/>
                <a:ext cx="666110" cy="433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Placeholder 2">
                <a:extLst>
                  <a:ext uri="{FF2B5EF4-FFF2-40B4-BE49-F238E27FC236}">
                    <a16:creationId xmlns:a16="http://schemas.microsoft.com/office/drawing/2014/main" id="{AB4DEA37-1B22-4105-A843-2E326A2E86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7036" y="3078357"/>
                <a:ext cx="1075352" cy="82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Font typeface="PT Serif"/>
                  <a:buNone/>
                </a:pPr>
                <a:r>
                  <a:rPr lang="en-US" sz="1600" dirty="0"/>
                  <a:t>Input</a:t>
                </a:r>
              </a:p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nodes</a:t>
                </a:r>
              </a:p>
            </p:txBody>
          </p:sp>
        </mc:Choice>
        <mc:Fallback xmlns="">
          <p:sp>
            <p:nvSpPr>
              <p:cNvPr id="96" name="Text Placeholder 2">
                <a:extLst>
                  <a:ext uri="{FF2B5EF4-FFF2-40B4-BE49-F238E27FC236}">
                    <a16:creationId xmlns:a16="http://schemas.microsoft.com/office/drawing/2014/main" id="{AB4DEA37-1B22-4105-A843-2E326A2E8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036" y="3078357"/>
                <a:ext cx="1075352" cy="825152"/>
              </a:xfrm>
              <a:prstGeom prst="rect">
                <a:avLst/>
              </a:prstGeom>
              <a:blipFill>
                <a:blip r:embed="rId4"/>
                <a:stretch>
                  <a:fillRect b="-1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A0AB8C0-C16D-4594-93A8-542B4C96C0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0833" y="3081959"/>
                <a:ext cx="1075352" cy="82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Font typeface="PT Serif"/>
                  <a:buNone/>
                </a:pPr>
                <a:r>
                  <a:rPr lang="en-US" sz="1600" dirty="0"/>
                  <a:t>Output</a:t>
                </a:r>
              </a:p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nodes</a:t>
                </a:r>
              </a:p>
            </p:txBody>
          </p:sp>
        </mc:Choice>
        <mc:Fallback xmlns=""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A0AB8C0-C16D-4594-93A8-542B4C96C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33" y="3081959"/>
                <a:ext cx="1075352" cy="825152"/>
              </a:xfrm>
              <a:prstGeom prst="rect">
                <a:avLst/>
              </a:prstGeom>
              <a:blipFill>
                <a:blip r:embed="rId5"/>
                <a:stretch>
                  <a:fillRect b="-1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EE6F3C3E-D7AA-4175-848B-DD7D177AFDA4}"/>
              </a:ext>
            </a:extLst>
          </p:cNvPr>
          <p:cNvSpPr txBox="1">
            <a:spLocks/>
          </p:cNvSpPr>
          <p:nvPr/>
        </p:nvSpPr>
        <p:spPr>
          <a:xfrm>
            <a:off x="4793956" y="4585339"/>
            <a:ext cx="2189232" cy="82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erif"/>
              <a:buChar char="○"/>
              <a:defRPr sz="3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38100" indent="0" algn="ctr">
              <a:buFont typeface="PT Serif"/>
              <a:buNone/>
            </a:pPr>
            <a:r>
              <a:rPr lang="en-US" sz="1600" dirty="0"/>
              <a:t>Hidden</a:t>
            </a:r>
          </a:p>
          <a:p>
            <a:pPr marL="38100" indent="0" algn="ctr">
              <a:buNone/>
            </a:pPr>
            <a:r>
              <a:rPr lang="en-US" sz="1600" dirty="0"/>
              <a:t>Any number of nodes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Shape 83">
                <a:extLst>
                  <a:ext uri="{FF2B5EF4-FFF2-40B4-BE49-F238E27FC236}">
                    <a16:creationId xmlns:a16="http://schemas.microsoft.com/office/drawing/2014/main" id="{579E9C96-BC7B-4F84-91E0-C9F7D41B48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32" y="6049527"/>
                <a:ext cx="6467209" cy="594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1800" b="1" dirty="0">
                    <a:ea typeface="Cambria Math" panose="02040503050406030204" pitchFamily="18" charset="0"/>
                  </a:rPr>
                  <a:t>Note: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set of all continuous functions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0" name="Shape 83">
                <a:extLst>
                  <a:ext uri="{FF2B5EF4-FFF2-40B4-BE49-F238E27FC236}">
                    <a16:creationId xmlns:a16="http://schemas.microsoft.com/office/drawing/2014/main" id="{579E9C96-BC7B-4F84-91E0-C9F7D41B4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2" y="6049527"/>
                <a:ext cx="6467209" cy="594462"/>
              </a:xfrm>
              <a:prstGeom prst="rect">
                <a:avLst/>
              </a:prstGeom>
              <a:blipFill>
                <a:blip r:embed="rId6"/>
                <a:stretch>
                  <a:fillRect l="-189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421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5AF142-2534-4865-8821-739E5CCA238E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15305" y="5553310"/>
                <a:ext cx="2606592" cy="1142998"/>
              </a:xfrm>
            </p:spPr>
            <p:txBody>
              <a:bodyPr/>
              <a:lstStyle/>
              <a:p>
                <a:pPr marL="38100" indent="0">
                  <a:buNone/>
                </a:pPr>
                <a:r>
                  <a:rPr lang="en-US" sz="1600" dirty="0"/>
                  <a:t>Note: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5AF142-2534-4865-8821-739E5CCA2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15305" y="5553310"/>
                <a:ext cx="2606592" cy="11429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BAD78D8-F487-4B3E-AB66-F1EC90C2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ARBITRARY WIDTH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608" y="1293900"/>
                <a:ext cx="10410784" cy="1319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buFont typeface="PT Serif"/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400" dirty="0"/>
                  <a:t> be non-polynomial function.</a:t>
                </a:r>
              </a:p>
              <a:p>
                <a:pPr marL="38100" indent="0">
                  <a:buFont typeface="PT Serif"/>
                  <a:buNone/>
                </a:pPr>
                <a:r>
                  <a:rPr lang="en-US" sz="2400" dirty="0"/>
                  <a:t>Then,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8" y="1293900"/>
                <a:ext cx="10410784" cy="1319760"/>
              </a:xfrm>
              <a:prstGeom prst="rect">
                <a:avLst/>
              </a:prstGeom>
              <a:blipFill>
                <a:blip r:embed="rId3"/>
                <a:stretch>
                  <a:fillRect l="-5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Placeholder 2">
                <a:extLst>
                  <a:ext uri="{FF2B5EF4-FFF2-40B4-BE49-F238E27FC236}">
                    <a16:creationId xmlns:a16="http://schemas.microsoft.com/office/drawing/2014/main" id="{8AF9D53E-C9A6-4D0F-BE15-BBC59C957A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7842" y="1985972"/>
                <a:ext cx="7358657" cy="3942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81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 Placeholder 2">
                <a:extLst>
                  <a:ext uri="{FF2B5EF4-FFF2-40B4-BE49-F238E27FC236}">
                    <a16:creationId xmlns:a16="http://schemas.microsoft.com/office/drawing/2014/main" id="{8AF9D53E-C9A6-4D0F-BE15-BBC59C957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842" y="1985972"/>
                <a:ext cx="7358657" cy="3942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hape 83">
                <a:extLst>
                  <a:ext uri="{FF2B5EF4-FFF2-40B4-BE49-F238E27FC236}">
                    <a16:creationId xmlns:a16="http://schemas.microsoft.com/office/drawing/2014/main" id="{777AAED2-18F6-4907-B677-5CE3DCCC7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13" y="5928013"/>
                <a:ext cx="5978013" cy="721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1" name="Shape 83">
                <a:extLst>
                  <a:ext uri="{FF2B5EF4-FFF2-40B4-BE49-F238E27FC236}">
                    <a16:creationId xmlns:a16="http://schemas.microsoft.com/office/drawing/2014/main" id="{777AAED2-18F6-4907-B677-5CE3DCCC7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13" y="5928013"/>
                <a:ext cx="5978013" cy="7219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 Placeholder 2">
                <a:extLst>
                  <a:ext uri="{FF2B5EF4-FFF2-40B4-BE49-F238E27FC236}">
                    <a16:creationId xmlns:a16="http://schemas.microsoft.com/office/drawing/2014/main" id="{45CAE6C4-48ED-436E-9C13-225EEDB8E0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7484" y="5209115"/>
                <a:ext cx="1075352" cy="582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nodes</a:t>
                </a:r>
              </a:p>
            </p:txBody>
          </p:sp>
        </mc:Choice>
        <mc:Fallback xmlns="">
          <p:sp>
            <p:nvSpPr>
              <p:cNvPr id="128" name="Text Placeholder 2">
                <a:extLst>
                  <a:ext uri="{FF2B5EF4-FFF2-40B4-BE49-F238E27FC236}">
                    <a16:creationId xmlns:a16="http://schemas.microsoft.com/office/drawing/2014/main" id="{45CAE6C4-48ED-436E-9C13-225EEDB8E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484" y="5209115"/>
                <a:ext cx="1075352" cy="5824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 Placeholder 2">
                <a:extLst>
                  <a:ext uri="{FF2B5EF4-FFF2-40B4-BE49-F238E27FC236}">
                    <a16:creationId xmlns:a16="http://schemas.microsoft.com/office/drawing/2014/main" id="{9C4B66C2-77F3-49BE-ACF6-23CB0BC8B8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5056" y="5195891"/>
                <a:ext cx="1075352" cy="578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nodes</a:t>
                </a:r>
              </a:p>
            </p:txBody>
          </p:sp>
        </mc:Choice>
        <mc:Fallback xmlns="">
          <p:sp>
            <p:nvSpPr>
              <p:cNvPr id="129" name="Text Placeholder 2">
                <a:extLst>
                  <a:ext uri="{FF2B5EF4-FFF2-40B4-BE49-F238E27FC236}">
                    <a16:creationId xmlns:a16="http://schemas.microsoft.com/office/drawing/2014/main" id="{9C4B66C2-77F3-49BE-ACF6-23CB0BC8B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056" y="5195891"/>
                <a:ext cx="1075352" cy="5788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 Placeholder 2">
                <a:extLst>
                  <a:ext uri="{FF2B5EF4-FFF2-40B4-BE49-F238E27FC236}">
                    <a16:creationId xmlns:a16="http://schemas.microsoft.com/office/drawing/2014/main" id="{40BAB19C-31DB-46E1-AAD2-6CDE1CFE7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2836" y="5209680"/>
                <a:ext cx="1102220" cy="509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nodes</a:t>
                </a:r>
              </a:p>
            </p:txBody>
          </p:sp>
        </mc:Choice>
        <mc:Fallback xmlns="">
          <p:sp>
            <p:nvSpPr>
              <p:cNvPr id="130" name="Text Placeholder 2">
                <a:extLst>
                  <a:ext uri="{FF2B5EF4-FFF2-40B4-BE49-F238E27FC236}">
                    <a16:creationId xmlns:a16="http://schemas.microsoft.com/office/drawing/2014/main" id="{40BAB19C-31DB-46E1-AAD2-6CDE1CFE7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836" y="5209680"/>
                <a:ext cx="1102220" cy="509381"/>
              </a:xfrm>
              <a:prstGeom prst="rect">
                <a:avLst/>
              </a:prstGeom>
              <a:blipFill>
                <a:blip r:embed="rId8"/>
                <a:stretch>
                  <a:fillRect b="-8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0090920-2047-426C-A378-93F939732E80}"/>
              </a:ext>
            </a:extLst>
          </p:cNvPr>
          <p:cNvGrpSpPr/>
          <p:nvPr/>
        </p:nvGrpSpPr>
        <p:grpSpPr>
          <a:xfrm>
            <a:off x="8865322" y="2980653"/>
            <a:ext cx="2372453" cy="2294676"/>
            <a:chOff x="4316658" y="2625812"/>
            <a:chExt cx="2372453" cy="2294676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3E7B3CB-F74C-4C99-9B63-2F9DF2E3FFA0}"/>
                </a:ext>
              </a:extLst>
            </p:cNvPr>
            <p:cNvGrpSpPr/>
            <p:nvPr/>
          </p:nvGrpSpPr>
          <p:grpSpPr>
            <a:xfrm>
              <a:off x="4316658" y="2865261"/>
              <a:ext cx="346744" cy="1808928"/>
              <a:chOff x="4232635" y="1586131"/>
              <a:chExt cx="358219" cy="1868793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E42FAECC-F250-452C-BDBE-34A4942E4F63}"/>
                  </a:ext>
                </a:extLst>
              </p:cNvPr>
              <p:cNvSpPr/>
              <p:nvPr/>
            </p:nvSpPr>
            <p:spPr>
              <a:xfrm>
                <a:off x="4232635" y="1586131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3B223CF6-4157-4377-A6E9-6AD6881B6EDC}"/>
                  </a:ext>
                </a:extLst>
              </p:cNvPr>
              <p:cNvSpPr/>
              <p:nvPr/>
            </p:nvSpPr>
            <p:spPr>
              <a:xfrm>
                <a:off x="4232635" y="2090312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D9F69058-71C9-4517-80AC-279FB925A94D}"/>
                  </a:ext>
                </a:extLst>
              </p:cNvPr>
              <p:cNvSpPr/>
              <p:nvPr/>
            </p:nvSpPr>
            <p:spPr>
              <a:xfrm>
                <a:off x="4232635" y="2594493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A5D86822-BC19-4D70-8A21-FDAEC8751F89}"/>
                  </a:ext>
                </a:extLst>
              </p:cNvPr>
              <p:cNvSpPr/>
              <p:nvPr/>
            </p:nvSpPr>
            <p:spPr>
              <a:xfrm>
                <a:off x="4232635" y="3096705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8A98B3A7-6822-4FBD-8AA1-0F128FBAD4CB}"/>
                </a:ext>
              </a:extLst>
            </p:cNvPr>
            <p:cNvGrpSpPr/>
            <p:nvPr/>
          </p:nvGrpSpPr>
          <p:grpSpPr>
            <a:xfrm>
              <a:off x="5321910" y="2625812"/>
              <a:ext cx="346744" cy="2294676"/>
              <a:chOff x="5271155" y="1338758"/>
              <a:chExt cx="358219" cy="2370617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2DEDA3DD-DEC0-42E0-9453-CCE58969025C}"/>
                  </a:ext>
                </a:extLst>
              </p:cNvPr>
              <p:cNvSpPr/>
              <p:nvPr/>
            </p:nvSpPr>
            <p:spPr>
              <a:xfrm>
                <a:off x="5271155" y="1338758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22DA6FE-459E-41E6-AF19-C4D5854A237F}"/>
                  </a:ext>
                </a:extLst>
              </p:cNvPr>
              <p:cNvSpPr/>
              <p:nvPr/>
            </p:nvSpPr>
            <p:spPr>
              <a:xfrm>
                <a:off x="5271155" y="1842939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AEA93E2-EA17-43AD-8D91-736879369A88}"/>
                  </a:ext>
                </a:extLst>
              </p:cNvPr>
              <p:cNvSpPr/>
              <p:nvPr/>
            </p:nvSpPr>
            <p:spPr>
              <a:xfrm>
                <a:off x="5271155" y="2848944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7DF3B47E-FF57-450F-8519-41D86CFE70C5}"/>
                  </a:ext>
                </a:extLst>
              </p:cNvPr>
              <p:cNvSpPr/>
              <p:nvPr/>
            </p:nvSpPr>
            <p:spPr>
              <a:xfrm>
                <a:off x="5271155" y="3351156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4226AE-1209-4B1D-9DB9-0EE5D64B1C84}"/>
                  </a:ext>
                </a:extLst>
              </p:cNvPr>
              <p:cNvCxnSpPr/>
              <p:nvPr/>
            </p:nvCxnSpPr>
            <p:spPr>
              <a:xfrm>
                <a:off x="5458120" y="2347274"/>
                <a:ext cx="0" cy="377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EFBA9EB-456F-4168-AA0A-4D6408D5444D}"/>
                </a:ext>
              </a:extLst>
            </p:cNvPr>
            <p:cNvGrpSpPr/>
            <p:nvPr/>
          </p:nvGrpSpPr>
          <p:grpSpPr>
            <a:xfrm>
              <a:off x="6342367" y="3059053"/>
              <a:ext cx="346744" cy="1320898"/>
              <a:chOff x="6342367" y="3059053"/>
              <a:chExt cx="346744" cy="1320898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A230B67-1486-4F61-9552-AA7BCCD38462}"/>
                  </a:ext>
                </a:extLst>
              </p:cNvPr>
              <p:cNvSpPr/>
              <p:nvPr/>
            </p:nvSpPr>
            <p:spPr>
              <a:xfrm>
                <a:off x="6342367" y="3059053"/>
                <a:ext cx="346744" cy="3467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2FC841B-3237-4322-991E-FB08611C36A6}"/>
                  </a:ext>
                </a:extLst>
              </p:cNvPr>
              <p:cNvSpPr/>
              <p:nvPr/>
            </p:nvSpPr>
            <p:spPr>
              <a:xfrm>
                <a:off x="6342367" y="3547083"/>
                <a:ext cx="346744" cy="3467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77D0E8F5-818C-4D11-B710-75AC757AC6CB}"/>
                  </a:ext>
                </a:extLst>
              </p:cNvPr>
              <p:cNvSpPr/>
              <p:nvPr/>
            </p:nvSpPr>
            <p:spPr>
              <a:xfrm>
                <a:off x="6342367" y="4033207"/>
                <a:ext cx="346744" cy="34674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30A6FB1-D8D9-4A67-95F0-4A23019353AF}"/>
                </a:ext>
              </a:extLst>
            </p:cNvPr>
            <p:cNvGrpSpPr/>
            <p:nvPr/>
          </p:nvGrpSpPr>
          <p:grpSpPr>
            <a:xfrm>
              <a:off x="4663402" y="2799184"/>
              <a:ext cx="658508" cy="1947932"/>
              <a:chOff x="4590854" y="1517868"/>
              <a:chExt cx="680301" cy="2012398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3AC8E17D-4DCF-41CA-B0D2-BA96D1AE222E}"/>
                  </a:ext>
                </a:extLst>
              </p:cNvPr>
              <p:cNvCxnSpPr>
                <a:stCxn id="173" idx="6"/>
                <a:endCxn id="168" idx="2"/>
              </p:cNvCxnSpPr>
              <p:nvPr/>
            </p:nvCxnSpPr>
            <p:spPr>
              <a:xfrm flipV="1">
                <a:off x="4590854" y="1517868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AEE1292-6441-43BB-B8CC-EF0F15F373C0}"/>
                  </a:ext>
                </a:extLst>
              </p:cNvPr>
              <p:cNvCxnSpPr>
                <a:stCxn id="169" idx="2"/>
                <a:endCxn id="173" idx="6"/>
              </p:cNvCxnSpPr>
              <p:nvPr/>
            </p:nvCxnSpPr>
            <p:spPr>
              <a:xfrm flipH="1" flipV="1">
                <a:off x="4590854" y="1765241"/>
                <a:ext cx="680301" cy="2568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4269365A-EA8C-4165-A776-A6E1A67DDB0E}"/>
                  </a:ext>
                </a:extLst>
              </p:cNvPr>
              <p:cNvCxnSpPr>
                <a:stCxn id="170" idx="2"/>
                <a:endCxn id="173" idx="6"/>
              </p:cNvCxnSpPr>
              <p:nvPr/>
            </p:nvCxnSpPr>
            <p:spPr>
              <a:xfrm flipH="1" flipV="1">
                <a:off x="4590854" y="1765241"/>
                <a:ext cx="680301" cy="1262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0901A9D-2A07-4C08-B07F-05A2397D7689}"/>
                  </a:ext>
                </a:extLst>
              </p:cNvPr>
              <p:cNvCxnSpPr>
                <a:stCxn id="171" idx="2"/>
                <a:endCxn id="173" idx="6"/>
              </p:cNvCxnSpPr>
              <p:nvPr/>
            </p:nvCxnSpPr>
            <p:spPr>
              <a:xfrm flipH="1" flipV="1">
                <a:off x="4590854" y="1765241"/>
                <a:ext cx="680301" cy="17650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0560B0F-0411-42B0-B09F-809D09710C26}"/>
                  </a:ext>
                </a:extLst>
              </p:cNvPr>
              <p:cNvCxnSpPr>
                <a:stCxn id="174" idx="6"/>
                <a:endCxn id="168" idx="2"/>
              </p:cNvCxnSpPr>
              <p:nvPr/>
            </p:nvCxnSpPr>
            <p:spPr>
              <a:xfrm flipV="1">
                <a:off x="4590854" y="1517868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B5DF6D8-026F-42FB-9407-E666FBFB8AF2}"/>
                  </a:ext>
                </a:extLst>
              </p:cNvPr>
              <p:cNvCxnSpPr>
                <a:stCxn id="174" idx="6"/>
                <a:endCxn id="169" idx="2"/>
              </p:cNvCxnSpPr>
              <p:nvPr/>
            </p:nvCxnSpPr>
            <p:spPr>
              <a:xfrm flipV="1">
                <a:off x="4590854" y="2022049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8EB5D53-F7F3-408C-969E-B0AE2FE38EB3}"/>
                  </a:ext>
                </a:extLst>
              </p:cNvPr>
              <p:cNvCxnSpPr>
                <a:stCxn id="174" idx="6"/>
                <a:endCxn id="170" idx="2"/>
              </p:cNvCxnSpPr>
              <p:nvPr/>
            </p:nvCxnSpPr>
            <p:spPr>
              <a:xfrm>
                <a:off x="4590854" y="2269422"/>
                <a:ext cx="680301" cy="7586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C820286-36A0-4E16-839E-A8931420D110}"/>
                  </a:ext>
                </a:extLst>
              </p:cNvPr>
              <p:cNvCxnSpPr>
                <a:cxnSpLocks/>
                <a:stCxn id="174" idx="6"/>
                <a:endCxn id="171" idx="2"/>
              </p:cNvCxnSpPr>
              <p:nvPr/>
            </p:nvCxnSpPr>
            <p:spPr>
              <a:xfrm>
                <a:off x="4590854" y="2269422"/>
                <a:ext cx="680301" cy="1260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12CF36B-36D2-4D05-97CA-6693F8934A05}"/>
                  </a:ext>
                </a:extLst>
              </p:cNvPr>
              <p:cNvCxnSpPr>
                <a:stCxn id="175" idx="6"/>
                <a:endCxn id="168" idx="2"/>
              </p:cNvCxnSpPr>
              <p:nvPr/>
            </p:nvCxnSpPr>
            <p:spPr>
              <a:xfrm flipV="1">
                <a:off x="4590854" y="1517868"/>
                <a:ext cx="680301" cy="12557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F5944A29-2ED2-4BE5-9677-550CD493F9DB}"/>
                  </a:ext>
                </a:extLst>
              </p:cNvPr>
              <p:cNvCxnSpPr>
                <a:stCxn id="175" idx="6"/>
                <a:endCxn id="169" idx="2"/>
              </p:cNvCxnSpPr>
              <p:nvPr/>
            </p:nvCxnSpPr>
            <p:spPr>
              <a:xfrm flipV="1">
                <a:off x="4590854" y="2022049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A8791AC7-3CB5-424F-8FA2-E2F76A339B94}"/>
                  </a:ext>
                </a:extLst>
              </p:cNvPr>
              <p:cNvCxnSpPr>
                <a:stCxn id="175" idx="6"/>
                <a:endCxn id="170" idx="2"/>
              </p:cNvCxnSpPr>
              <p:nvPr/>
            </p:nvCxnSpPr>
            <p:spPr>
              <a:xfrm>
                <a:off x="4590854" y="2773603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E717B81-32CA-42FF-B1D5-E1F430B5EB09}"/>
                  </a:ext>
                </a:extLst>
              </p:cNvPr>
              <p:cNvCxnSpPr>
                <a:stCxn id="176" idx="6"/>
                <a:endCxn id="170" idx="2"/>
              </p:cNvCxnSpPr>
              <p:nvPr/>
            </p:nvCxnSpPr>
            <p:spPr>
              <a:xfrm flipV="1">
                <a:off x="4590854" y="3028054"/>
                <a:ext cx="680301" cy="2477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E558634-7C84-4423-ACE3-19D890102F9D}"/>
                  </a:ext>
                </a:extLst>
              </p:cNvPr>
              <p:cNvCxnSpPr>
                <a:stCxn id="176" idx="6"/>
                <a:endCxn id="171" idx="2"/>
              </p:cNvCxnSpPr>
              <p:nvPr/>
            </p:nvCxnSpPr>
            <p:spPr>
              <a:xfrm>
                <a:off x="4590854" y="3275815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A273840-F367-484E-987D-17D7AE6E9360}"/>
                  </a:ext>
                </a:extLst>
              </p:cNvPr>
              <p:cNvCxnSpPr>
                <a:stCxn id="175" idx="6"/>
                <a:endCxn id="171" idx="2"/>
              </p:cNvCxnSpPr>
              <p:nvPr/>
            </p:nvCxnSpPr>
            <p:spPr>
              <a:xfrm>
                <a:off x="4590854" y="2773603"/>
                <a:ext cx="680301" cy="75666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2125DF2-0B71-4B33-B188-648FC0DE4414}"/>
                  </a:ext>
                </a:extLst>
              </p:cNvPr>
              <p:cNvCxnSpPr>
                <a:cxnSpLocks/>
                <a:stCxn id="176" idx="6"/>
                <a:endCxn id="169" idx="2"/>
              </p:cNvCxnSpPr>
              <p:nvPr/>
            </p:nvCxnSpPr>
            <p:spPr>
              <a:xfrm flipV="1">
                <a:off x="4590854" y="2022049"/>
                <a:ext cx="680301" cy="12537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52FD61B-64FA-4F59-B6D7-987CBE37F590}"/>
                  </a:ext>
                </a:extLst>
              </p:cNvPr>
              <p:cNvCxnSpPr>
                <a:stCxn id="176" idx="6"/>
                <a:endCxn id="168" idx="2"/>
              </p:cNvCxnSpPr>
              <p:nvPr/>
            </p:nvCxnSpPr>
            <p:spPr>
              <a:xfrm flipV="1">
                <a:off x="4590854" y="1517868"/>
                <a:ext cx="680301" cy="17579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903B51B-007A-433D-B05E-6E63D1D10913}"/>
                </a:ext>
              </a:extLst>
            </p:cNvPr>
            <p:cNvGrpSpPr/>
            <p:nvPr/>
          </p:nvGrpSpPr>
          <p:grpSpPr>
            <a:xfrm>
              <a:off x="5676257" y="2799183"/>
              <a:ext cx="666110" cy="1947932"/>
              <a:chOff x="5676257" y="2799183"/>
              <a:chExt cx="666110" cy="1947932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7E8888CE-21B6-4D8A-B80E-0125CD6DBA0D}"/>
                  </a:ext>
                </a:extLst>
              </p:cNvPr>
              <p:cNvCxnSpPr>
                <a:cxnSpLocks/>
                <a:stCxn id="167" idx="2"/>
              </p:cNvCxnSpPr>
              <p:nvPr/>
            </p:nvCxnSpPr>
            <p:spPr>
              <a:xfrm flipH="1">
                <a:off x="5676259" y="4206579"/>
                <a:ext cx="666108" cy="5405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BF09F67-C963-4766-B313-E2F17179A1ED}"/>
                  </a:ext>
                </a:extLst>
              </p:cNvPr>
              <p:cNvCxnSpPr>
                <a:cxnSpLocks/>
                <a:endCxn id="167" idx="2"/>
              </p:cNvCxnSpPr>
              <p:nvPr/>
            </p:nvCxnSpPr>
            <p:spPr>
              <a:xfrm flipV="1">
                <a:off x="5676257" y="4206579"/>
                <a:ext cx="666110" cy="525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35F7B441-230F-4494-8144-3333B96A75E3}"/>
                  </a:ext>
                </a:extLst>
              </p:cNvPr>
              <p:cNvCxnSpPr>
                <a:cxnSpLocks/>
                <a:endCxn id="167" idx="2"/>
              </p:cNvCxnSpPr>
              <p:nvPr/>
            </p:nvCxnSpPr>
            <p:spPr>
              <a:xfrm>
                <a:off x="5676257" y="3285307"/>
                <a:ext cx="666110" cy="9212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EE767D1-2253-4E1F-B945-9601B06CB044}"/>
                  </a:ext>
                </a:extLst>
              </p:cNvPr>
              <p:cNvCxnSpPr>
                <a:cxnSpLocks/>
                <a:endCxn id="167" idx="2"/>
              </p:cNvCxnSpPr>
              <p:nvPr/>
            </p:nvCxnSpPr>
            <p:spPr>
              <a:xfrm>
                <a:off x="5676257" y="2799183"/>
                <a:ext cx="666110" cy="14073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55BDEFEA-C6B9-4155-A7FC-135BE5122AD9}"/>
                  </a:ext>
                </a:extLst>
              </p:cNvPr>
              <p:cNvCxnSpPr>
                <a:cxnSpLocks/>
                <a:stCxn id="166" idx="2"/>
              </p:cNvCxnSpPr>
              <p:nvPr/>
            </p:nvCxnSpPr>
            <p:spPr>
              <a:xfrm flipH="1">
                <a:off x="5676257" y="3720455"/>
                <a:ext cx="666110" cy="10266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2AD52BD-A8FF-4182-BB2D-189C38DEC50F}"/>
                  </a:ext>
                </a:extLst>
              </p:cNvPr>
              <p:cNvCxnSpPr>
                <a:cxnSpLocks/>
                <a:stCxn id="166" idx="2"/>
              </p:cNvCxnSpPr>
              <p:nvPr/>
            </p:nvCxnSpPr>
            <p:spPr>
              <a:xfrm flipH="1">
                <a:off x="5676257" y="3720455"/>
                <a:ext cx="666110" cy="5386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2D7FDF5D-BE7B-4A4D-A1E9-5117EC8E7E10}"/>
                  </a:ext>
                </a:extLst>
              </p:cNvPr>
              <p:cNvCxnSpPr>
                <a:cxnSpLocks/>
                <a:stCxn id="166" idx="2"/>
              </p:cNvCxnSpPr>
              <p:nvPr/>
            </p:nvCxnSpPr>
            <p:spPr>
              <a:xfrm flipH="1" flipV="1">
                <a:off x="5676257" y="3285307"/>
                <a:ext cx="666110" cy="4351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A09CBF1-6496-4E88-A3AA-08897B09B945}"/>
                  </a:ext>
                </a:extLst>
              </p:cNvPr>
              <p:cNvCxnSpPr>
                <a:cxnSpLocks/>
                <a:stCxn id="166" idx="2"/>
              </p:cNvCxnSpPr>
              <p:nvPr/>
            </p:nvCxnSpPr>
            <p:spPr>
              <a:xfrm flipH="1" flipV="1">
                <a:off x="5676257" y="2799183"/>
                <a:ext cx="666110" cy="9212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F7BF235-ACFA-4EB2-B40C-A65D06B5B2AB}"/>
                  </a:ext>
                </a:extLst>
              </p:cNvPr>
              <p:cNvCxnSpPr>
                <a:cxnSpLocks/>
                <a:stCxn id="165" idx="2"/>
              </p:cNvCxnSpPr>
              <p:nvPr/>
            </p:nvCxnSpPr>
            <p:spPr>
              <a:xfrm flipH="1">
                <a:off x="5676257" y="3232425"/>
                <a:ext cx="666110" cy="15146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0872123-3828-4D6F-B0E5-A8509BE696EC}"/>
                  </a:ext>
                </a:extLst>
              </p:cNvPr>
              <p:cNvCxnSpPr>
                <a:cxnSpLocks/>
                <a:stCxn id="165" idx="2"/>
              </p:cNvCxnSpPr>
              <p:nvPr/>
            </p:nvCxnSpPr>
            <p:spPr>
              <a:xfrm flipH="1">
                <a:off x="5676257" y="3232425"/>
                <a:ext cx="666110" cy="10266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0F8B2A3-7400-467C-B13C-92629FA3BC0D}"/>
                  </a:ext>
                </a:extLst>
              </p:cNvPr>
              <p:cNvCxnSpPr>
                <a:cxnSpLocks/>
                <a:stCxn id="165" idx="2"/>
              </p:cNvCxnSpPr>
              <p:nvPr/>
            </p:nvCxnSpPr>
            <p:spPr>
              <a:xfrm flipH="1">
                <a:off x="5676257" y="3232425"/>
                <a:ext cx="666110" cy="52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BF89D2C-B1E2-4CD7-8601-532484C70F63}"/>
                  </a:ext>
                </a:extLst>
              </p:cNvPr>
              <p:cNvCxnSpPr>
                <a:cxnSpLocks/>
                <a:stCxn id="165" idx="2"/>
              </p:cNvCxnSpPr>
              <p:nvPr/>
            </p:nvCxnSpPr>
            <p:spPr>
              <a:xfrm flipH="1" flipV="1">
                <a:off x="5676257" y="2799183"/>
                <a:ext cx="666110" cy="433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 Placeholder 2">
                <a:extLst>
                  <a:ext uri="{FF2B5EF4-FFF2-40B4-BE49-F238E27FC236}">
                    <a16:creationId xmlns:a16="http://schemas.microsoft.com/office/drawing/2014/main" id="{1232902A-CB9A-4229-B3E8-2451698658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4948" y="2610637"/>
                <a:ext cx="1075352" cy="582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None/>
                </a:pPr>
                <a:r>
                  <a:rPr lang="en-US" sz="1600" dirty="0">
                    <a:ea typeface="Cambria Math" panose="02040503050406030204" pitchFamily="18" charset="0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77" name="Text Placeholder 2">
                <a:extLst>
                  <a:ext uri="{FF2B5EF4-FFF2-40B4-BE49-F238E27FC236}">
                    <a16:creationId xmlns:a16="http://schemas.microsoft.com/office/drawing/2014/main" id="{1232902A-CB9A-4229-B3E8-245169865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948" y="2610637"/>
                <a:ext cx="1075352" cy="5824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 Placeholder 2">
                <a:extLst>
                  <a:ext uri="{FF2B5EF4-FFF2-40B4-BE49-F238E27FC236}">
                    <a16:creationId xmlns:a16="http://schemas.microsoft.com/office/drawing/2014/main" id="{8BEC1FE4-F4FB-48A4-A2D7-387D40D22F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40136" y="2602796"/>
                <a:ext cx="1075352" cy="582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None/>
                </a:pPr>
                <a:r>
                  <a:rPr lang="en-US" sz="1600" dirty="0">
                    <a:ea typeface="Cambria Math" panose="02040503050406030204" pitchFamily="18" charset="0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78" name="Text Placeholder 2">
                <a:extLst>
                  <a:ext uri="{FF2B5EF4-FFF2-40B4-BE49-F238E27FC236}">
                    <a16:creationId xmlns:a16="http://schemas.microsoft.com/office/drawing/2014/main" id="{8BEC1FE4-F4FB-48A4-A2D7-387D40D22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136" y="2602796"/>
                <a:ext cx="1075352" cy="5824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52BD82FA-46DE-4B30-BCB1-31F80CCE12D5}"/>
              </a:ext>
            </a:extLst>
          </p:cNvPr>
          <p:cNvSpPr txBox="1">
            <a:spLocks/>
          </p:cNvSpPr>
          <p:nvPr/>
        </p:nvSpPr>
        <p:spPr>
          <a:xfrm>
            <a:off x="9506270" y="2167648"/>
            <a:ext cx="1075352" cy="5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erif"/>
              <a:buChar char="○"/>
              <a:defRPr sz="3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38100" indent="0" algn="ctr">
              <a:buNone/>
            </a:pPr>
            <a:r>
              <a:rPr lang="en-US" sz="1600" dirty="0">
                <a:ea typeface="Cambria Math" panose="02040503050406030204" pitchFamily="18" charset="0"/>
              </a:rPr>
              <a:t>Bias b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 Placeholder 2">
                <a:extLst>
                  <a:ext uri="{FF2B5EF4-FFF2-40B4-BE49-F238E27FC236}">
                    <a16:creationId xmlns:a16="http://schemas.microsoft.com/office/drawing/2014/main" id="{60840CB9-95C8-4A97-9601-69C95FD2C1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0772" y="3230978"/>
                <a:ext cx="3247401" cy="1090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such that</a:t>
                </a:r>
              </a:p>
              <a:p>
                <a:pPr marL="3810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0" name="Text Placeholder 2">
                <a:extLst>
                  <a:ext uri="{FF2B5EF4-FFF2-40B4-BE49-F238E27FC236}">
                    <a16:creationId xmlns:a16="http://schemas.microsoft.com/office/drawing/2014/main" id="{60840CB9-95C8-4A97-9601-69C95FD2C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772" y="3230978"/>
                <a:ext cx="3247401" cy="10908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 Placeholder 2">
                <a:extLst>
                  <a:ext uri="{FF2B5EF4-FFF2-40B4-BE49-F238E27FC236}">
                    <a16:creationId xmlns:a16="http://schemas.microsoft.com/office/drawing/2014/main" id="{8F3A510D-AD22-496B-ABCA-92155F8CB4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0386" y="4216623"/>
                <a:ext cx="3788171" cy="1763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then</a:t>
                </a:r>
              </a:p>
              <a:p>
                <a:pPr marL="381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1" name="Text Placeholder 2">
                <a:extLst>
                  <a:ext uri="{FF2B5EF4-FFF2-40B4-BE49-F238E27FC236}">
                    <a16:creationId xmlns:a16="http://schemas.microsoft.com/office/drawing/2014/main" id="{8F3A510D-AD22-496B-ABCA-92155F8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86" y="4216623"/>
                <a:ext cx="3788171" cy="17635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142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4124500" y="2720725"/>
            <a:ext cx="5857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Arbitrary Width Case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4124400" y="4243950"/>
            <a:ext cx="5857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Visual Proof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390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4124500" y="2720725"/>
            <a:ext cx="5857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Arbitrary Depth Case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4124400" y="4243950"/>
            <a:ext cx="5857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Statements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634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5AF142-2534-4865-8821-739E5CCA238E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890608" y="5619042"/>
                <a:ext cx="10410784" cy="962651"/>
              </a:xfrm>
            </p:spPr>
            <p:txBody>
              <a:bodyPr/>
              <a:lstStyle/>
              <a:p>
                <a:pPr marL="38100" indent="0">
                  <a:buNone/>
                </a:pPr>
                <a:r>
                  <a:rPr lang="en-US" sz="2400" dirty="0"/>
                  <a:t>Then,</a:t>
                </a:r>
              </a:p>
              <a:p>
                <a:pPr marL="38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approximates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5AF142-2534-4865-8821-739E5CCA2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90608" y="5619042"/>
                <a:ext cx="10410784" cy="962651"/>
              </a:xfrm>
              <a:blipFill>
                <a:blip r:embed="rId2"/>
                <a:stretch>
                  <a:fillRect l="-527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BAD78D8-F487-4B3E-AB66-F1EC90C2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ARBITRARY DEPTH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608" y="995980"/>
                <a:ext cx="10410784" cy="2326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3810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400" dirty="0"/>
                  <a:t> be non-polynomial function such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3810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be set of ANN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with any numbers of hidden layers.</a:t>
                </a:r>
              </a:p>
              <a:p>
                <a:pPr marL="38100" indent="0">
                  <a:buNone/>
                </a:pPr>
                <a:r>
                  <a:rPr lang="en-US" sz="2400" dirty="0"/>
                  <a:t>Hidden layers has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 nodes and uses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as activation function.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8" y="995980"/>
                <a:ext cx="10410784" cy="2326588"/>
              </a:xfrm>
              <a:prstGeom prst="rect">
                <a:avLst/>
              </a:prstGeom>
              <a:blipFill>
                <a:blip r:embed="rId3"/>
                <a:stretch>
                  <a:fillRect l="-5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Placeholder 2">
                <a:extLst>
                  <a:ext uri="{FF2B5EF4-FFF2-40B4-BE49-F238E27FC236}">
                    <a16:creationId xmlns:a16="http://schemas.microsoft.com/office/drawing/2014/main" id="{AB4DEA37-1B22-4105-A843-2E326A2E86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2019" y="3818754"/>
                <a:ext cx="1075352" cy="82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Font typeface="PT Serif"/>
                  <a:buNone/>
                </a:pPr>
                <a:r>
                  <a:rPr lang="en-US" sz="1600" dirty="0"/>
                  <a:t>Input</a:t>
                </a:r>
              </a:p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nodes</a:t>
                </a:r>
              </a:p>
            </p:txBody>
          </p:sp>
        </mc:Choice>
        <mc:Fallback xmlns="">
          <p:sp>
            <p:nvSpPr>
              <p:cNvPr id="96" name="Text Placeholder 2">
                <a:extLst>
                  <a:ext uri="{FF2B5EF4-FFF2-40B4-BE49-F238E27FC236}">
                    <a16:creationId xmlns:a16="http://schemas.microsoft.com/office/drawing/2014/main" id="{AB4DEA37-1B22-4105-A843-2E326A2E8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19" y="3818754"/>
                <a:ext cx="1075352" cy="825152"/>
              </a:xfrm>
              <a:prstGeom prst="rect">
                <a:avLst/>
              </a:prstGeom>
              <a:blipFill>
                <a:blip r:embed="rId4"/>
                <a:stretch>
                  <a:fillRect b="-10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A0AB8C0-C16D-4594-93A8-542B4C96C0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94629" y="3818754"/>
                <a:ext cx="1075352" cy="82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Font typeface="PT Serif"/>
                  <a:buNone/>
                </a:pPr>
                <a:r>
                  <a:rPr lang="en-US" sz="1600" dirty="0"/>
                  <a:t>Output</a:t>
                </a:r>
              </a:p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nodes</a:t>
                </a:r>
              </a:p>
            </p:txBody>
          </p:sp>
        </mc:Choice>
        <mc:Fallback xmlns=""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A0AB8C0-C16D-4594-93A8-542B4C96C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629" y="3818754"/>
                <a:ext cx="1075352" cy="825152"/>
              </a:xfrm>
              <a:prstGeom prst="rect">
                <a:avLst/>
              </a:prstGeom>
              <a:blipFill>
                <a:blip r:embed="rId5"/>
                <a:stretch>
                  <a:fillRect b="-10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Placeholder 2">
                <a:extLst>
                  <a:ext uri="{FF2B5EF4-FFF2-40B4-BE49-F238E27FC236}">
                    <a16:creationId xmlns:a16="http://schemas.microsoft.com/office/drawing/2014/main" id="{EE6F3C3E-D7AA-4175-848B-DD7D177AFD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1825" y="5158560"/>
                <a:ext cx="3084162" cy="82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Font typeface="PT Serif"/>
                  <a:buNone/>
                </a:pPr>
                <a:r>
                  <a:rPr lang="en-US" sz="1600" dirty="0"/>
                  <a:t>Any number of Hidden Layers</a:t>
                </a:r>
              </a:p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1600" dirty="0"/>
                  <a:t> of nodes each</a:t>
                </a:r>
              </a:p>
            </p:txBody>
          </p:sp>
        </mc:Choice>
        <mc:Fallback xmlns="">
          <p:sp>
            <p:nvSpPr>
              <p:cNvPr id="98" name="Text Placeholder 2">
                <a:extLst>
                  <a:ext uri="{FF2B5EF4-FFF2-40B4-BE49-F238E27FC236}">
                    <a16:creationId xmlns:a16="http://schemas.microsoft.com/office/drawing/2014/main" id="{EE6F3C3E-D7AA-4175-848B-DD7D177AF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825" y="5158560"/>
                <a:ext cx="3084162" cy="825152"/>
              </a:xfrm>
              <a:prstGeom prst="rect">
                <a:avLst/>
              </a:prstGeom>
              <a:blipFill>
                <a:blip r:embed="rId6"/>
                <a:stretch>
                  <a:fillRect b="-10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CF964AA-DF0C-4651-B4CB-446054D66E23}"/>
              </a:ext>
            </a:extLst>
          </p:cNvPr>
          <p:cNvGrpSpPr/>
          <p:nvPr/>
        </p:nvGrpSpPr>
        <p:grpSpPr>
          <a:xfrm>
            <a:off x="3310252" y="3818754"/>
            <a:ext cx="315250" cy="758954"/>
            <a:chOff x="2588363" y="3888760"/>
            <a:chExt cx="358219" cy="86240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3E78340-6203-4861-B68E-D73D44A852AA}"/>
                </a:ext>
              </a:extLst>
            </p:cNvPr>
            <p:cNvSpPr/>
            <p:nvPr/>
          </p:nvSpPr>
          <p:spPr>
            <a:xfrm>
              <a:off x="2588363" y="3888760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36D0D99-48A9-4793-8A28-0EEE53408362}"/>
                </a:ext>
              </a:extLst>
            </p:cNvPr>
            <p:cNvSpPr/>
            <p:nvPr/>
          </p:nvSpPr>
          <p:spPr>
            <a:xfrm>
              <a:off x="2588363" y="4392941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B94634-3C33-4061-81E4-CD06A5B3D3A5}"/>
              </a:ext>
            </a:extLst>
          </p:cNvPr>
          <p:cNvGrpSpPr/>
          <p:nvPr/>
        </p:nvGrpSpPr>
        <p:grpSpPr>
          <a:xfrm>
            <a:off x="4224200" y="3157350"/>
            <a:ext cx="315250" cy="2086259"/>
            <a:chOff x="3626883" y="3137206"/>
            <a:chExt cx="358219" cy="2370617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DCFA5BF-4C94-48EE-85D4-FD4CE3500EE2}"/>
                </a:ext>
              </a:extLst>
            </p:cNvPr>
            <p:cNvSpPr/>
            <p:nvPr/>
          </p:nvSpPr>
          <p:spPr>
            <a:xfrm>
              <a:off x="3626883" y="3137206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5A3B9C9-E6FB-471A-B757-795798AEF676}"/>
                </a:ext>
              </a:extLst>
            </p:cNvPr>
            <p:cNvSpPr/>
            <p:nvPr/>
          </p:nvSpPr>
          <p:spPr>
            <a:xfrm>
              <a:off x="3626883" y="3641387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A1AEB72-47BC-4E38-AD0D-9BD9F85C30C6}"/>
                </a:ext>
              </a:extLst>
            </p:cNvPr>
            <p:cNvSpPr/>
            <p:nvPr/>
          </p:nvSpPr>
          <p:spPr>
            <a:xfrm>
              <a:off x="3626883" y="4647392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7D1AA06-F653-4CEB-BA2B-A24B308C7547}"/>
                </a:ext>
              </a:extLst>
            </p:cNvPr>
            <p:cNvSpPr/>
            <p:nvPr/>
          </p:nvSpPr>
          <p:spPr>
            <a:xfrm>
              <a:off x="3626883" y="5149604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C2655A1-BB33-44D4-A38B-E72C53BC0739}"/>
                </a:ext>
              </a:extLst>
            </p:cNvPr>
            <p:cNvSpPr/>
            <p:nvPr/>
          </p:nvSpPr>
          <p:spPr>
            <a:xfrm>
              <a:off x="3626883" y="4149178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375F53-340F-4DE6-9BFE-16E7D53B37EB}"/>
              </a:ext>
            </a:extLst>
          </p:cNvPr>
          <p:cNvGrpSpPr/>
          <p:nvPr/>
        </p:nvGrpSpPr>
        <p:grpSpPr>
          <a:xfrm>
            <a:off x="3625502" y="3314976"/>
            <a:ext cx="598698" cy="1771008"/>
            <a:chOff x="2946582" y="3316316"/>
            <a:chExt cx="680301" cy="2012398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C143466-302E-441A-A077-78F16AE5632C}"/>
                </a:ext>
              </a:extLst>
            </p:cNvPr>
            <p:cNvCxnSpPr>
              <a:stCxn id="152" idx="6"/>
              <a:endCxn id="146" idx="2"/>
            </p:cNvCxnSpPr>
            <p:nvPr/>
          </p:nvCxnSpPr>
          <p:spPr>
            <a:xfrm flipV="1">
              <a:off x="2946582" y="3316316"/>
              <a:ext cx="680301" cy="751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535E888-4179-4127-B9AA-191F5DDF95D8}"/>
                </a:ext>
              </a:extLst>
            </p:cNvPr>
            <p:cNvCxnSpPr>
              <a:stCxn id="152" idx="6"/>
              <a:endCxn id="147" idx="2"/>
            </p:cNvCxnSpPr>
            <p:nvPr/>
          </p:nvCxnSpPr>
          <p:spPr>
            <a:xfrm flipV="1">
              <a:off x="2946582" y="3820497"/>
              <a:ext cx="680301" cy="2473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412FB6D-7166-4F8E-9320-7DFB49079B52}"/>
                </a:ext>
              </a:extLst>
            </p:cNvPr>
            <p:cNvCxnSpPr>
              <a:stCxn id="152" idx="6"/>
              <a:endCxn id="148" idx="2"/>
            </p:cNvCxnSpPr>
            <p:nvPr/>
          </p:nvCxnSpPr>
          <p:spPr>
            <a:xfrm>
              <a:off x="2946582" y="4067870"/>
              <a:ext cx="680301" cy="7586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36BF4A2-BE5D-49F1-BA2F-4453D6C7585F}"/>
                </a:ext>
              </a:extLst>
            </p:cNvPr>
            <p:cNvCxnSpPr>
              <a:cxnSpLocks/>
              <a:stCxn id="152" idx="6"/>
              <a:endCxn id="149" idx="2"/>
            </p:cNvCxnSpPr>
            <p:nvPr/>
          </p:nvCxnSpPr>
          <p:spPr>
            <a:xfrm>
              <a:off x="2946582" y="4067870"/>
              <a:ext cx="680301" cy="1260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491C6A1-6393-4BA2-BEAF-CCB22191BBFD}"/>
                </a:ext>
              </a:extLst>
            </p:cNvPr>
            <p:cNvCxnSpPr>
              <a:stCxn id="153" idx="6"/>
              <a:endCxn id="146" idx="2"/>
            </p:cNvCxnSpPr>
            <p:nvPr/>
          </p:nvCxnSpPr>
          <p:spPr>
            <a:xfrm flipV="1">
              <a:off x="2946582" y="3316316"/>
              <a:ext cx="680301" cy="12557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DCF9A8D-67C3-469A-A4B1-BAFD535B1401}"/>
                </a:ext>
              </a:extLst>
            </p:cNvPr>
            <p:cNvCxnSpPr>
              <a:stCxn id="153" idx="6"/>
              <a:endCxn id="147" idx="2"/>
            </p:cNvCxnSpPr>
            <p:nvPr/>
          </p:nvCxnSpPr>
          <p:spPr>
            <a:xfrm flipV="1">
              <a:off x="2946582" y="3820497"/>
              <a:ext cx="680301" cy="751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0231694-0919-49C5-8C13-4F493899E480}"/>
                </a:ext>
              </a:extLst>
            </p:cNvPr>
            <p:cNvCxnSpPr>
              <a:stCxn id="153" idx="6"/>
              <a:endCxn id="148" idx="2"/>
            </p:cNvCxnSpPr>
            <p:nvPr/>
          </p:nvCxnSpPr>
          <p:spPr>
            <a:xfrm>
              <a:off x="2946582" y="4572051"/>
              <a:ext cx="680301" cy="2544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F07B7F8-C8D4-4C57-8304-93DC65A9C899}"/>
                </a:ext>
              </a:extLst>
            </p:cNvPr>
            <p:cNvCxnSpPr>
              <a:stCxn id="153" idx="6"/>
              <a:endCxn id="149" idx="2"/>
            </p:cNvCxnSpPr>
            <p:nvPr/>
          </p:nvCxnSpPr>
          <p:spPr>
            <a:xfrm>
              <a:off x="2946582" y="4572051"/>
              <a:ext cx="680301" cy="7566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A7CE6E4-7790-43E5-81CC-CEEA7B36CDD3}"/>
                </a:ext>
              </a:extLst>
            </p:cNvPr>
            <p:cNvCxnSpPr>
              <a:cxnSpLocks/>
              <a:stCxn id="153" idx="6"/>
              <a:endCxn id="155" idx="2"/>
            </p:cNvCxnSpPr>
            <p:nvPr/>
          </p:nvCxnSpPr>
          <p:spPr>
            <a:xfrm flipV="1">
              <a:off x="2946582" y="4328288"/>
              <a:ext cx="680301" cy="2437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B8F5CA3-A271-4F27-BF42-30170842FAFF}"/>
                </a:ext>
              </a:extLst>
            </p:cNvPr>
            <p:cNvCxnSpPr>
              <a:cxnSpLocks/>
              <a:stCxn id="152" idx="6"/>
              <a:endCxn id="155" idx="2"/>
            </p:cNvCxnSpPr>
            <p:nvPr/>
          </p:nvCxnSpPr>
          <p:spPr>
            <a:xfrm>
              <a:off x="2946582" y="4067870"/>
              <a:ext cx="680301" cy="2604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0037E66-142B-4B3A-A230-67C254105A3B}"/>
              </a:ext>
            </a:extLst>
          </p:cNvPr>
          <p:cNvGrpSpPr/>
          <p:nvPr/>
        </p:nvGrpSpPr>
        <p:grpSpPr>
          <a:xfrm>
            <a:off x="5301343" y="3165580"/>
            <a:ext cx="315250" cy="2086259"/>
            <a:chOff x="3626883" y="3137206"/>
            <a:chExt cx="358219" cy="2370617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F53EE69-1982-444C-86C0-D68BEDE7068E}"/>
                </a:ext>
              </a:extLst>
            </p:cNvPr>
            <p:cNvSpPr/>
            <p:nvPr/>
          </p:nvSpPr>
          <p:spPr>
            <a:xfrm>
              <a:off x="3626883" y="3137206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49E8C31-9F01-40CE-B155-66313B546911}"/>
                </a:ext>
              </a:extLst>
            </p:cNvPr>
            <p:cNvSpPr/>
            <p:nvPr/>
          </p:nvSpPr>
          <p:spPr>
            <a:xfrm>
              <a:off x="3626883" y="3641387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2102EE1-7FD0-48A2-AC52-37BC1784739A}"/>
                </a:ext>
              </a:extLst>
            </p:cNvPr>
            <p:cNvSpPr/>
            <p:nvPr/>
          </p:nvSpPr>
          <p:spPr>
            <a:xfrm>
              <a:off x="3626883" y="4647392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D2F0423-9740-4B69-9EFD-B9DDED9248CD}"/>
                </a:ext>
              </a:extLst>
            </p:cNvPr>
            <p:cNvSpPr/>
            <p:nvPr/>
          </p:nvSpPr>
          <p:spPr>
            <a:xfrm>
              <a:off x="3626883" y="5149604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C440760-3F35-4994-ACA8-E023F8588BC4}"/>
                </a:ext>
              </a:extLst>
            </p:cNvPr>
            <p:cNvSpPr/>
            <p:nvPr/>
          </p:nvSpPr>
          <p:spPr>
            <a:xfrm>
              <a:off x="3626883" y="4149178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385CD2-DD09-4A0F-B7EC-9F11DDBD062D}"/>
              </a:ext>
            </a:extLst>
          </p:cNvPr>
          <p:cNvGrpSpPr/>
          <p:nvPr/>
        </p:nvGrpSpPr>
        <p:grpSpPr>
          <a:xfrm>
            <a:off x="4539451" y="3314976"/>
            <a:ext cx="773438" cy="1780491"/>
            <a:chOff x="3985102" y="3316316"/>
            <a:chExt cx="878858" cy="2023173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4347790-2909-411B-B25E-0AC105A93D3F}"/>
                </a:ext>
              </a:extLst>
            </p:cNvPr>
            <p:cNvCxnSpPr>
              <a:cxnSpLocks/>
              <a:stCxn id="146" idx="6"/>
            </p:cNvCxnSpPr>
            <p:nvPr/>
          </p:nvCxnSpPr>
          <p:spPr>
            <a:xfrm>
              <a:off x="3985102" y="3316316"/>
              <a:ext cx="867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D00A7D6-3476-41E6-99E2-A76D5EB38861}"/>
                </a:ext>
              </a:extLst>
            </p:cNvPr>
            <p:cNvCxnSpPr>
              <a:cxnSpLocks/>
              <a:stCxn id="146" idx="6"/>
            </p:cNvCxnSpPr>
            <p:nvPr/>
          </p:nvCxnSpPr>
          <p:spPr>
            <a:xfrm>
              <a:off x="3985102" y="3316316"/>
              <a:ext cx="867266" cy="504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2D067B1-9B18-4BD1-9668-1295CB2C5753}"/>
                </a:ext>
              </a:extLst>
            </p:cNvPr>
            <p:cNvCxnSpPr>
              <a:cxnSpLocks/>
              <a:stCxn id="146" idx="6"/>
            </p:cNvCxnSpPr>
            <p:nvPr/>
          </p:nvCxnSpPr>
          <p:spPr>
            <a:xfrm>
              <a:off x="3985102" y="3316316"/>
              <a:ext cx="867266" cy="1510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372F451-7BA9-40EA-BE42-8C1F3503D4D0}"/>
                </a:ext>
              </a:extLst>
            </p:cNvPr>
            <p:cNvCxnSpPr>
              <a:cxnSpLocks/>
              <a:stCxn id="146" idx="6"/>
            </p:cNvCxnSpPr>
            <p:nvPr/>
          </p:nvCxnSpPr>
          <p:spPr>
            <a:xfrm>
              <a:off x="3985102" y="3316316"/>
              <a:ext cx="867266" cy="2012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9663CBD-9BE2-4074-9324-C631BC42619B}"/>
                </a:ext>
              </a:extLst>
            </p:cNvPr>
            <p:cNvCxnSpPr>
              <a:cxnSpLocks/>
              <a:stCxn id="147" idx="6"/>
            </p:cNvCxnSpPr>
            <p:nvPr/>
          </p:nvCxnSpPr>
          <p:spPr>
            <a:xfrm flipV="1">
              <a:off x="3985102" y="3316316"/>
              <a:ext cx="867266" cy="504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927569C-2773-42D7-A779-FE2BF169F681}"/>
                </a:ext>
              </a:extLst>
            </p:cNvPr>
            <p:cNvCxnSpPr>
              <a:cxnSpLocks/>
              <a:stCxn id="147" idx="6"/>
            </p:cNvCxnSpPr>
            <p:nvPr/>
          </p:nvCxnSpPr>
          <p:spPr>
            <a:xfrm>
              <a:off x="3985102" y="3820497"/>
              <a:ext cx="867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686658-7149-4FF4-8708-57BC6459DDBE}"/>
                </a:ext>
              </a:extLst>
            </p:cNvPr>
            <p:cNvCxnSpPr>
              <a:cxnSpLocks/>
              <a:stCxn id="147" idx="6"/>
            </p:cNvCxnSpPr>
            <p:nvPr/>
          </p:nvCxnSpPr>
          <p:spPr>
            <a:xfrm>
              <a:off x="3985102" y="3820497"/>
              <a:ext cx="867266" cy="1006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28A1A10-7421-408D-997F-EA735A1B0C05}"/>
                </a:ext>
              </a:extLst>
            </p:cNvPr>
            <p:cNvCxnSpPr>
              <a:cxnSpLocks/>
              <a:stCxn id="147" idx="6"/>
            </p:cNvCxnSpPr>
            <p:nvPr/>
          </p:nvCxnSpPr>
          <p:spPr>
            <a:xfrm>
              <a:off x="3985102" y="3820497"/>
              <a:ext cx="867266" cy="1508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4F3858D-71B2-42FD-98CC-6A19B81F079B}"/>
                </a:ext>
              </a:extLst>
            </p:cNvPr>
            <p:cNvCxnSpPr>
              <a:cxnSpLocks/>
              <a:stCxn id="148" idx="6"/>
            </p:cNvCxnSpPr>
            <p:nvPr/>
          </p:nvCxnSpPr>
          <p:spPr>
            <a:xfrm flipV="1">
              <a:off x="3985102" y="3316316"/>
              <a:ext cx="867266" cy="1510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D1BD71D-B015-4201-9F78-AD4DA1C469FE}"/>
                </a:ext>
              </a:extLst>
            </p:cNvPr>
            <p:cNvCxnSpPr>
              <a:cxnSpLocks/>
              <a:stCxn id="148" idx="6"/>
            </p:cNvCxnSpPr>
            <p:nvPr/>
          </p:nvCxnSpPr>
          <p:spPr>
            <a:xfrm flipV="1">
              <a:off x="3985102" y="3820497"/>
              <a:ext cx="867266" cy="1006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E85D8F7-3DB6-4C72-B512-AAAA5104BBFA}"/>
                </a:ext>
              </a:extLst>
            </p:cNvPr>
            <p:cNvCxnSpPr>
              <a:cxnSpLocks/>
              <a:stCxn id="148" idx="6"/>
            </p:cNvCxnSpPr>
            <p:nvPr/>
          </p:nvCxnSpPr>
          <p:spPr>
            <a:xfrm>
              <a:off x="3985102" y="4826502"/>
              <a:ext cx="867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C38F69-ADEF-45CF-BF0F-E8FCB33265C1}"/>
                </a:ext>
              </a:extLst>
            </p:cNvPr>
            <p:cNvCxnSpPr>
              <a:cxnSpLocks/>
              <a:stCxn id="148" idx="6"/>
            </p:cNvCxnSpPr>
            <p:nvPr/>
          </p:nvCxnSpPr>
          <p:spPr>
            <a:xfrm>
              <a:off x="3985102" y="4826502"/>
              <a:ext cx="867266" cy="502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ACA0FB1-13BF-4A21-85D8-8B769982290B}"/>
                </a:ext>
              </a:extLst>
            </p:cNvPr>
            <p:cNvCxnSpPr>
              <a:cxnSpLocks/>
              <a:endCxn id="149" idx="6"/>
            </p:cNvCxnSpPr>
            <p:nvPr/>
          </p:nvCxnSpPr>
          <p:spPr>
            <a:xfrm flipH="1">
              <a:off x="3985102" y="3316316"/>
              <a:ext cx="867266" cy="2012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9F047-6596-4105-BD9E-DD3E76551D3E}"/>
                </a:ext>
              </a:extLst>
            </p:cNvPr>
            <p:cNvCxnSpPr>
              <a:cxnSpLocks/>
              <a:endCxn id="149" idx="6"/>
            </p:cNvCxnSpPr>
            <p:nvPr/>
          </p:nvCxnSpPr>
          <p:spPr>
            <a:xfrm flipH="1">
              <a:off x="3985102" y="3820497"/>
              <a:ext cx="867266" cy="1508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9364D47-CBF1-4509-8EA1-4899FCBB9524}"/>
                </a:ext>
              </a:extLst>
            </p:cNvPr>
            <p:cNvCxnSpPr>
              <a:cxnSpLocks/>
              <a:endCxn id="149" idx="6"/>
            </p:cNvCxnSpPr>
            <p:nvPr/>
          </p:nvCxnSpPr>
          <p:spPr>
            <a:xfrm flipH="1">
              <a:off x="3985102" y="4826502"/>
              <a:ext cx="867266" cy="502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61A3326-4B55-4FA8-AD8A-DAE3498BF099}"/>
                </a:ext>
              </a:extLst>
            </p:cNvPr>
            <p:cNvCxnSpPr>
              <a:cxnSpLocks/>
              <a:endCxn id="149" idx="6"/>
            </p:cNvCxnSpPr>
            <p:nvPr/>
          </p:nvCxnSpPr>
          <p:spPr>
            <a:xfrm flipH="1">
              <a:off x="3985102" y="5328714"/>
              <a:ext cx="867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FDD7AB4-8409-4340-ACA0-7EA514160394}"/>
                </a:ext>
              </a:extLst>
            </p:cNvPr>
            <p:cNvCxnSpPr>
              <a:cxnSpLocks/>
              <a:stCxn id="155" idx="6"/>
              <a:endCxn id="159" idx="2"/>
            </p:cNvCxnSpPr>
            <p:nvPr/>
          </p:nvCxnSpPr>
          <p:spPr>
            <a:xfrm flipV="1">
              <a:off x="3985102" y="3325668"/>
              <a:ext cx="865739" cy="1002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BA6FE19-EC66-499B-9987-082B17BC720E}"/>
                </a:ext>
              </a:extLst>
            </p:cNvPr>
            <p:cNvCxnSpPr>
              <a:cxnSpLocks/>
              <a:stCxn id="155" idx="6"/>
              <a:endCxn id="160" idx="2"/>
            </p:cNvCxnSpPr>
            <p:nvPr/>
          </p:nvCxnSpPr>
          <p:spPr>
            <a:xfrm flipV="1">
              <a:off x="3985102" y="3829849"/>
              <a:ext cx="865739" cy="498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458BC46-1BAE-497C-9C47-09F70427B39B}"/>
                </a:ext>
              </a:extLst>
            </p:cNvPr>
            <p:cNvCxnSpPr>
              <a:cxnSpLocks/>
              <a:stCxn id="155" idx="6"/>
            </p:cNvCxnSpPr>
            <p:nvPr/>
          </p:nvCxnSpPr>
          <p:spPr>
            <a:xfrm>
              <a:off x="3985102" y="4328288"/>
              <a:ext cx="878858" cy="4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383A43E-49EE-4181-83F1-913E2DF252FD}"/>
                </a:ext>
              </a:extLst>
            </p:cNvPr>
            <p:cNvCxnSpPr>
              <a:cxnSpLocks/>
              <a:stCxn id="155" idx="6"/>
            </p:cNvCxnSpPr>
            <p:nvPr/>
          </p:nvCxnSpPr>
          <p:spPr>
            <a:xfrm>
              <a:off x="3985102" y="4328288"/>
              <a:ext cx="878858" cy="506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E258CA1-C69C-4F70-AD57-52894D632283}"/>
                </a:ext>
              </a:extLst>
            </p:cNvPr>
            <p:cNvCxnSpPr>
              <a:cxnSpLocks/>
              <a:stCxn id="155" idx="6"/>
              <a:endCxn id="162" idx="2"/>
            </p:cNvCxnSpPr>
            <p:nvPr/>
          </p:nvCxnSpPr>
          <p:spPr>
            <a:xfrm>
              <a:off x="3985102" y="4328288"/>
              <a:ext cx="865739" cy="1009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ABE895A-6793-4A16-83E7-1A6C4955DAB3}"/>
                </a:ext>
              </a:extLst>
            </p:cNvPr>
            <p:cNvCxnSpPr>
              <a:cxnSpLocks/>
            </p:cNvCxnSpPr>
            <p:nvPr/>
          </p:nvCxnSpPr>
          <p:spPr>
            <a:xfrm>
              <a:off x="3989039" y="3829303"/>
              <a:ext cx="867266" cy="504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A3ECFBA-1DF1-4ED1-A1CD-A20DF7E2A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9039" y="4333484"/>
              <a:ext cx="867266" cy="1006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C55AA04-858B-4E4A-B137-04E7233E5D44}"/>
                </a:ext>
              </a:extLst>
            </p:cNvPr>
            <p:cNvCxnSpPr>
              <a:cxnSpLocks/>
              <a:endCxn id="146" idx="6"/>
            </p:cNvCxnSpPr>
            <p:nvPr/>
          </p:nvCxnSpPr>
          <p:spPr>
            <a:xfrm flipH="1" flipV="1">
              <a:off x="3985102" y="3316316"/>
              <a:ext cx="871204" cy="10171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0D30471-7BC5-492D-ABE6-4F58D794B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9039" y="4342836"/>
              <a:ext cx="865739" cy="498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738EFE20-D63F-453C-860D-F7E1FC297656}"/>
              </a:ext>
            </a:extLst>
          </p:cNvPr>
          <p:cNvGrpSpPr/>
          <p:nvPr/>
        </p:nvGrpSpPr>
        <p:grpSpPr>
          <a:xfrm>
            <a:off x="6704826" y="3318923"/>
            <a:ext cx="773438" cy="1780491"/>
            <a:chOff x="3985102" y="3316316"/>
            <a:chExt cx="878858" cy="2023173"/>
          </a:xfrm>
        </p:grpSpPr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8A81E9E-33E9-4D47-9786-58B17DA3E65E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3316316"/>
              <a:ext cx="867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F8B2D654-7E21-41BA-9781-D0E99AA9CCE4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3316316"/>
              <a:ext cx="867266" cy="504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9C4EA658-297E-4300-A7D8-0A9F4C4F2050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3316316"/>
              <a:ext cx="867266" cy="1510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DF7B0606-2451-4E2F-9257-99322595EC62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3316316"/>
              <a:ext cx="867266" cy="2012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516FE19-50A1-45E1-9298-82BDB22BA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5102" y="3316316"/>
              <a:ext cx="867266" cy="504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F95EE8D-F13B-4CFA-89DB-27DA34A9582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3820497"/>
              <a:ext cx="867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C9DD6F41-780C-4A71-A559-F1D031AB101A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3820497"/>
              <a:ext cx="867266" cy="1006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752D4A22-8086-4E9E-95BC-B5C1F5C9D3E3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3820497"/>
              <a:ext cx="867266" cy="1508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A6E1BC52-4BB1-4C06-9076-1A39C212D1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5102" y="3316316"/>
              <a:ext cx="867266" cy="1510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982D1D1-7C12-4F11-A22B-B91C896D82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5102" y="3820497"/>
              <a:ext cx="867266" cy="1006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318B46E7-C26D-4392-8E71-DDFA6173D79F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4826502"/>
              <a:ext cx="867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6F43C934-AABB-4D22-B88F-3DDA5D3D5326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4826502"/>
              <a:ext cx="867266" cy="502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EDF3DBD2-21A9-41A9-81DC-6EB088E031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5102" y="3316316"/>
              <a:ext cx="867266" cy="2012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5C73E778-D2F3-4C40-A062-B9D3BA0033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5102" y="3820497"/>
              <a:ext cx="867266" cy="1508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3A1D838-4D46-47B8-8F0E-F75C2FFF7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5102" y="4826502"/>
              <a:ext cx="867266" cy="502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02B552AE-9F02-4E55-9D04-BABEC56339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5102" y="5328714"/>
              <a:ext cx="867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BB3D6EA-135D-449A-BCDF-DA1224C4C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5102" y="3325668"/>
              <a:ext cx="865739" cy="1002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DC4C055-1E0F-48D8-A0AF-0F6934943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5102" y="3829849"/>
              <a:ext cx="865739" cy="498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EFB70C8-3188-4F2E-B42C-6FF473CB3DB7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4328288"/>
              <a:ext cx="878858" cy="4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2AF4FD34-B3B0-440D-98F7-CCD9054827B6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4328288"/>
              <a:ext cx="878858" cy="506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DDAC827E-A62C-45E9-84A8-198926AF3460}"/>
                </a:ext>
              </a:extLst>
            </p:cNvPr>
            <p:cNvCxnSpPr>
              <a:cxnSpLocks/>
            </p:cNvCxnSpPr>
            <p:nvPr/>
          </p:nvCxnSpPr>
          <p:spPr>
            <a:xfrm>
              <a:off x="3985102" y="4328288"/>
              <a:ext cx="865739" cy="1009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D7F36336-D1FF-40C4-BBF1-518D5355D9B7}"/>
                </a:ext>
              </a:extLst>
            </p:cNvPr>
            <p:cNvCxnSpPr>
              <a:cxnSpLocks/>
            </p:cNvCxnSpPr>
            <p:nvPr/>
          </p:nvCxnSpPr>
          <p:spPr>
            <a:xfrm>
              <a:off x="3989039" y="3829303"/>
              <a:ext cx="867266" cy="504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20CDBB83-988B-4BA1-B180-E3F093ABC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9039" y="4333484"/>
              <a:ext cx="867266" cy="1006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614EABA1-7482-4941-8EED-C1E743EAC4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5102" y="3316316"/>
              <a:ext cx="871204" cy="10171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2FFAF6F2-5380-454B-957D-D507750AB1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9039" y="4342836"/>
              <a:ext cx="865739" cy="498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22FF082-EA8E-4B60-9BB1-F6EEFEE377F4}"/>
              </a:ext>
            </a:extLst>
          </p:cNvPr>
          <p:cNvGrpSpPr/>
          <p:nvPr/>
        </p:nvGrpSpPr>
        <p:grpSpPr>
          <a:xfrm>
            <a:off x="6389804" y="3164478"/>
            <a:ext cx="315250" cy="2086259"/>
            <a:chOff x="3626883" y="3137206"/>
            <a:chExt cx="358219" cy="2370617"/>
          </a:xfrm>
        </p:grpSpPr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D169B456-50C3-4B3F-BF87-67C6C8713CDB}"/>
                </a:ext>
              </a:extLst>
            </p:cNvPr>
            <p:cNvSpPr/>
            <p:nvPr/>
          </p:nvSpPr>
          <p:spPr>
            <a:xfrm>
              <a:off x="3626883" y="3137206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4B36D9A2-7B18-4626-BB97-CBE9B44FF764}"/>
                </a:ext>
              </a:extLst>
            </p:cNvPr>
            <p:cNvSpPr/>
            <p:nvPr/>
          </p:nvSpPr>
          <p:spPr>
            <a:xfrm>
              <a:off x="3626883" y="3641387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9C318C7D-96A1-44B2-B4EF-878F3AC73CAF}"/>
                </a:ext>
              </a:extLst>
            </p:cNvPr>
            <p:cNvSpPr/>
            <p:nvPr/>
          </p:nvSpPr>
          <p:spPr>
            <a:xfrm>
              <a:off x="3626883" y="4647392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CAE6DA9A-B364-49D7-B1FE-FA3D83C1E905}"/>
                </a:ext>
              </a:extLst>
            </p:cNvPr>
            <p:cNvSpPr/>
            <p:nvPr/>
          </p:nvSpPr>
          <p:spPr>
            <a:xfrm>
              <a:off x="3626883" y="5149604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8E83D1D7-426D-4EBF-837B-E61AF77EE6AD}"/>
                </a:ext>
              </a:extLst>
            </p:cNvPr>
            <p:cNvSpPr/>
            <p:nvPr/>
          </p:nvSpPr>
          <p:spPr>
            <a:xfrm>
              <a:off x="3626883" y="4149178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1384B9DB-F95F-42C9-AD80-CD613B10E3B6}"/>
              </a:ext>
            </a:extLst>
          </p:cNvPr>
          <p:cNvGrpSpPr/>
          <p:nvPr/>
        </p:nvGrpSpPr>
        <p:grpSpPr>
          <a:xfrm>
            <a:off x="7476761" y="3179181"/>
            <a:ext cx="315250" cy="2086259"/>
            <a:chOff x="3626883" y="3137206"/>
            <a:chExt cx="358219" cy="2370617"/>
          </a:xfrm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F49EB8C4-AAED-430E-ADF7-60A9F90A7B49}"/>
                </a:ext>
              </a:extLst>
            </p:cNvPr>
            <p:cNvSpPr/>
            <p:nvPr/>
          </p:nvSpPr>
          <p:spPr>
            <a:xfrm>
              <a:off x="3626883" y="3137206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ABA4C429-3269-4653-9DBC-AEDE7B8B39F9}"/>
                </a:ext>
              </a:extLst>
            </p:cNvPr>
            <p:cNvSpPr/>
            <p:nvPr/>
          </p:nvSpPr>
          <p:spPr>
            <a:xfrm>
              <a:off x="3626883" y="3641387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82D2B8FC-25FB-4DD4-A689-09CD7ED65303}"/>
                </a:ext>
              </a:extLst>
            </p:cNvPr>
            <p:cNvSpPr/>
            <p:nvPr/>
          </p:nvSpPr>
          <p:spPr>
            <a:xfrm>
              <a:off x="3626883" y="4647392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2405ED38-2814-45FE-977C-7527D5E6FD9F}"/>
                </a:ext>
              </a:extLst>
            </p:cNvPr>
            <p:cNvSpPr/>
            <p:nvPr/>
          </p:nvSpPr>
          <p:spPr>
            <a:xfrm>
              <a:off x="3626883" y="5149604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2DFCD28-005D-44CD-A489-73528790D7C2}"/>
                </a:ext>
              </a:extLst>
            </p:cNvPr>
            <p:cNvSpPr/>
            <p:nvPr/>
          </p:nvSpPr>
          <p:spPr>
            <a:xfrm>
              <a:off x="3626883" y="4149178"/>
              <a:ext cx="358219" cy="3582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D1FC7455-EC49-4EBA-9277-018DC001C910}"/>
              </a:ext>
            </a:extLst>
          </p:cNvPr>
          <p:cNvCxnSpPr>
            <a:cxnSpLocks/>
          </p:cNvCxnSpPr>
          <p:nvPr/>
        </p:nvCxnSpPr>
        <p:spPr>
          <a:xfrm>
            <a:off x="7794070" y="4210690"/>
            <a:ext cx="773438" cy="4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A41FF214-E4C6-428D-87BD-476DCD9F7D53}"/>
              </a:ext>
            </a:extLst>
          </p:cNvPr>
          <p:cNvCxnSpPr>
            <a:cxnSpLocks/>
          </p:cNvCxnSpPr>
          <p:nvPr/>
        </p:nvCxnSpPr>
        <p:spPr>
          <a:xfrm>
            <a:off x="7797535" y="3771559"/>
            <a:ext cx="763237" cy="443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D6703D1-7C6B-44ED-A0E7-747802FE994C}"/>
              </a:ext>
            </a:extLst>
          </p:cNvPr>
          <p:cNvCxnSpPr>
            <a:cxnSpLocks/>
          </p:cNvCxnSpPr>
          <p:nvPr/>
        </p:nvCxnSpPr>
        <p:spPr>
          <a:xfrm flipV="1">
            <a:off x="7797535" y="4215263"/>
            <a:ext cx="763237" cy="885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B14CB0F2-6165-47F4-A0E4-31F873266D2D}"/>
              </a:ext>
            </a:extLst>
          </p:cNvPr>
          <p:cNvCxnSpPr>
            <a:cxnSpLocks/>
          </p:cNvCxnSpPr>
          <p:nvPr/>
        </p:nvCxnSpPr>
        <p:spPr>
          <a:xfrm flipH="1" flipV="1">
            <a:off x="7794070" y="3320105"/>
            <a:ext cx="766702" cy="895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BC5858F6-1D39-4D43-9DDA-B01ACBA7DDCC}"/>
              </a:ext>
            </a:extLst>
          </p:cNvPr>
          <p:cNvCxnSpPr>
            <a:cxnSpLocks/>
          </p:cNvCxnSpPr>
          <p:nvPr/>
        </p:nvCxnSpPr>
        <p:spPr>
          <a:xfrm flipV="1">
            <a:off x="7797535" y="4223493"/>
            <a:ext cx="761893" cy="438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Oval 358">
            <a:extLst>
              <a:ext uri="{FF2B5EF4-FFF2-40B4-BE49-F238E27FC236}">
                <a16:creationId xmlns:a16="http://schemas.microsoft.com/office/drawing/2014/main" id="{DB62515C-0CBD-492D-B27C-AC9580AE4592}"/>
              </a:ext>
            </a:extLst>
          </p:cNvPr>
          <p:cNvSpPr/>
          <p:nvPr/>
        </p:nvSpPr>
        <p:spPr>
          <a:xfrm>
            <a:off x="8566497" y="4054239"/>
            <a:ext cx="315250" cy="3152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CF5094C4-95F6-484B-AA3F-99B458DF6FA7}"/>
              </a:ext>
            </a:extLst>
          </p:cNvPr>
          <p:cNvCxnSpPr>
            <a:cxnSpLocks/>
          </p:cNvCxnSpPr>
          <p:nvPr/>
        </p:nvCxnSpPr>
        <p:spPr>
          <a:xfrm flipH="1">
            <a:off x="5739984" y="4213790"/>
            <a:ext cx="51837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BE249B7E-17F2-4171-BF25-248606DCFFA7}"/>
              </a:ext>
            </a:extLst>
          </p:cNvPr>
          <p:cNvCxnSpPr>
            <a:cxnSpLocks/>
          </p:cNvCxnSpPr>
          <p:nvPr/>
        </p:nvCxnSpPr>
        <p:spPr>
          <a:xfrm flipH="1">
            <a:off x="5739983" y="4644012"/>
            <a:ext cx="51837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70C91129-2778-4EF9-9692-4FF77960CF61}"/>
              </a:ext>
            </a:extLst>
          </p:cNvPr>
          <p:cNvCxnSpPr>
            <a:cxnSpLocks/>
          </p:cNvCxnSpPr>
          <p:nvPr/>
        </p:nvCxnSpPr>
        <p:spPr>
          <a:xfrm flipH="1">
            <a:off x="5739983" y="3311388"/>
            <a:ext cx="51837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9CB2D449-CCFF-4318-97A9-E7178BFC6A14}"/>
              </a:ext>
            </a:extLst>
          </p:cNvPr>
          <p:cNvCxnSpPr>
            <a:cxnSpLocks/>
          </p:cNvCxnSpPr>
          <p:nvPr/>
        </p:nvCxnSpPr>
        <p:spPr>
          <a:xfrm flipH="1">
            <a:off x="5739982" y="3741609"/>
            <a:ext cx="51837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1E4490AD-61ED-4E2B-A49E-0599D2AF8DAD}"/>
              </a:ext>
            </a:extLst>
          </p:cNvPr>
          <p:cNvCxnSpPr>
            <a:cxnSpLocks/>
          </p:cNvCxnSpPr>
          <p:nvPr/>
        </p:nvCxnSpPr>
        <p:spPr>
          <a:xfrm flipH="1">
            <a:off x="5739982" y="5107815"/>
            <a:ext cx="51837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05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736573" y="2988579"/>
            <a:ext cx="62387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Approximation Theorem in </a:t>
            </a:r>
            <a:r>
              <a:rPr lang="en-US" dirty="0" err="1"/>
              <a:t>Lp</a:t>
            </a:r>
            <a:r>
              <a:rPr lang="en-US" dirty="0"/>
              <a:t> Space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673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4124500" y="2720725"/>
            <a:ext cx="604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Artificial Neural Network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4124400" y="4243950"/>
            <a:ext cx="5857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Mathematical Recap</a:t>
            </a:r>
          </a:p>
        </p:txBody>
      </p:sp>
    </p:spTree>
    <p:extLst>
      <p:ext uri="{BB962C8B-B14F-4D97-AF65-F5344CB8AC3E}">
        <p14:creationId xmlns:p14="http://schemas.microsoft.com/office/powerpoint/2010/main" val="582892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AD78D8-F487-4B3E-AB66-F1EC90C2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66" y="162628"/>
            <a:ext cx="5402946" cy="1143000"/>
          </a:xfrm>
        </p:spPr>
        <p:txBody>
          <a:bodyPr/>
          <a:lstStyle/>
          <a:p>
            <a:r>
              <a:rPr lang="en-US" sz="2400" dirty="0"/>
              <a:t>ARBITRARY DEPTH CASE WITH </a:t>
            </a:r>
            <a:r>
              <a:rPr lang="en-US" sz="2400" dirty="0" err="1"/>
              <a:t>Lp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843" y="2503768"/>
                <a:ext cx="10844192" cy="2253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38100" indent="0" algn="ctr">
                  <a:buNone/>
                </a:pPr>
                <a:endParaRPr lang="en-US" sz="2400" dirty="0"/>
              </a:p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/>
                  <a:t> is the set of </a:t>
                </a:r>
                <a:r>
                  <a:rPr lang="en-US" sz="2400" u="sng" dirty="0" err="1"/>
                  <a:t>Bochner</a:t>
                </a:r>
                <a:r>
                  <a:rPr lang="en-US" sz="2400" u="sng" dirty="0"/>
                  <a:t>–Lebesgue p-integrable</a:t>
                </a:r>
                <a:r>
                  <a:rPr lang="en-US" sz="2400" dirty="0"/>
                  <a:t> 	functions from A to B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43" y="2503768"/>
                <a:ext cx="10844192" cy="2253058"/>
              </a:xfrm>
              <a:prstGeom prst="rect">
                <a:avLst/>
              </a:prstGeom>
              <a:blipFill>
                <a:blip r:embed="rId2"/>
                <a:stretch>
                  <a:fillRect b="-92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49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5AF142-2534-4865-8821-739E5CCA238E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890608" y="3834908"/>
                <a:ext cx="10410784" cy="962651"/>
              </a:xfrm>
            </p:spPr>
            <p:txBody>
              <a:bodyPr/>
              <a:lstStyle/>
              <a:p>
                <a:pPr marL="38100" indent="0">
                  <a:buNone/>
                </a:pPr>
                <a:r>
                  <a:rPr lang="en-US" sz="2400" dirty="0"/>
                  <a:t>Then,</a:t>
                </a:r>
              </a:p>
              <a:p>
                <a:pPr marL="38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45AF142-2534-4865-8821-739E5CCA2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90608" y="3834908"/>
                <a:ext cx="10410784" cy="962651"/>
              </a:xfrm>
              <a:blipFill>
                <a:blip r:embed="rId2"/>
                <a:stretch>
                  <a:fillRect l="-527" b="-6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BAD78D8-F487-4B3E-AB66-F1EC90C2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66" y="162628"/>
            <a:ext cx="5402946" cy="1143000"/>
          </a:xfrm>
        </p:spPr>
        <p:txBody>
          <a:bodyPr/>
          <a:lstStyle/>
          <a:p>
            <a:r>
              <a:rPr lang="en-US" sz="2400" dirty="0"/>
              <a:t>ARBITRARY DEPTH CASE WITH </a:t>
            </a:r>
            <a:r>
              <a:rPr lang="en-US" sz="2400" dirty="0" err="1"/>
              <a:t>Lp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608" y="995981"/>
                <a:ext cx="10410784" cy="1212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and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⁡{0,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3810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be set of ANN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of width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⁡{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that uses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1CB78F2-5D02-4E72-B0CC-D889C6F9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8" y="995981"/>
                <a:ext cx="10410784" cy="1212050"/>
              </a:xfrm>
              <a:prstGeom prst="rect">
                <a:avLst/>
              </a:prstGeom>
              <a:blipFill>
                <a:blip r:embed="rId3"/>
                <a:stretch>
                  <a:fillRect l="-527" b="-30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Placeholder 2">
                <a:extLst>
                  <a:ext uri="{FF2B5EF4-FFF2-40B4-BE49-F238E27FC236}">
                    <a16:creationId xmlns:a16="http://schemas.microsoft.com/office/drawing/2014/main" id="{AB4DEA37-1B22-4105-A843-2E326A2E86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3803" y="2361957"/>
                <a:ext cx="1075352" cy="82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Font typeface="PT Serif"/>
                  <a:buNone/>
                </a:pPr>
                <a:r>
                  <a:rPr lang="en-US" sz="1600" dirty="0"/>
                  <a:t>Input</a:t>
                </a:r>
              </a:p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nodes</a:t>
                </a:r>
              </a:p>
            </p:txBody>
          </p:sp>
        </mc:Choice>
        <mc:Fallback xmlns="">
          <p:sp>
            <p:nvSpPr>
              <p:cNvPr id="96" name="Text Placeholder 2">
                <a:extLst>
                  <a:ext uri="{FF2B5EF4-FFF2-40B4-BE49-F238E27FC236}">
                    <a16:creationId xmlns:a16="http://schemas.microsoft.com/office/drawing/2014/main" id="{AB4DEA37-1B22-4105-A843-2E326A2E8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03" y="2361957"/>
                <a:ext cx="1075352" cy="825152"/>
              </a:xfrm>
              <a:prstGeom prst="rect">
                <a:avLst/>
              </a:prstGeom>
              <a:blipFill>
                <a:blip r:embed="rId4"/>
                <a:stretch>
                  <a:fillRect b="-10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A0AB8C0-C16D-4594-93A8-542B4C96C0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8915" y="2388307"/>
                <a:ext cx="1075352" cy="82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buFont typeface="PT Serif"/>
                  <a:buNone/>
                </a:pPr>
                <a:r>
                  <a:rPr lang="en-US" sz="1600" dirty="0"/>
                  <a:t>Output</a:t>
                </a:r>
              </a:p>
              <a:p>
                <a:pPr marL="3810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nodes</a:t>
                </a:r>
              </a:p>
            </p:txBody>
          </p:sp>
        </mc:Choice>
        <mc:Fallback xmlns=""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A0AB8C0-C16D-4594-93A8-542B4C96C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915" y="2388307"/>
                <a:ext cx="1075352" cy="825152"/>
              </a:xfrm>
              <a:prstGeom prst="rect">
                <a:avLst/>
              </a:prstGeom>
              <a:blipFill>
                <a:blip r:embed="rId5"/>
                <a:stretch>
                  <a:fillRect b="-1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EE6F3C3E-D7AA-4175-848B-DD7D177AFDA4}"/>
              </a:ext>
            </a:extLst>
          </p:cNvPr>
          <p:cNvSpPr txBox="1">
            <a:spLocks/>
          </p:cNvSpPr>
          <p:nvPr/>
        </p:nvSpPr>
        <p:spPr>
          <a:xfrm>
            <a:off x="4164347" y="3640753"/>
            <a:ext cx="3084162" cy="54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T Serif"/>
              <a:buChar char="○"/>
              <a:defRPr sz="3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38100" indent="0" algn="ctr">
              <a:buFont typeface="PT Serif"/>
              <a:buNone/>
            </a:pPr>
            <a:r>
              <a:rPr lang="en-US" sz="1600" dirty="0"/>
              <a:t>Any number of Hidden Layers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F1A325-6309-419D-9A83-E0F4FEEB6A91}"/>
              </a:ext>
            </a:extLst>
          </p:cNvPr>
          <p:cNvGrpSpPr/>
          <p:nvPr/>
        </p:nvGrpSpPr>
        <p:grpSpPr>
          <a:xfrm>
            <a:off x="3181639" y="2347154"/>
            <a:ext cx="5549773" cy="1210384"/>
            <a:chOff x="3310252" y="3595468"/>
            <a:chExt cx="5549773" cy="121038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CF964AA-DF0C-4651-B4CB-446054D66E23}"/>
                </a:ext>
              </a:extLst>
            </p:cNvPr>
            <p:cNvGrpSpPr/>
            <p:nvPr/>
          </p:nvGrpSpPr>
          <p:grpSpPr>
            <a:xfrm>
              <a:off x="3310252" y="3818754"/>
              <a:ext cx="315250" cy="758954"/>
              <a:chOff x="2588363" y="3888760"/>
              <a:chExt cx="358219" cy="862400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13E78340-6203-4861-B68E-D73D44A852AA}"/>
                  </a:ext>
                </a:extLst>
              </p:cNvPr>
              <p:cNvSpPr/>
              <p:nvPr/>
            </p:nvSpPr>
            <p:spPr>
              <a:xfrm>
                <a:off x="2588363" y="3888760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36D0D99-48A9-4793-8A28-0EEE53408362}"/>
                  </a:ext>
                </a:extLst>
              </p:cNvPr>
              <p:cNvSpPr/>
              <p:nvPr/>
            </p:nvSpPr>
            <p:spPr>
              <a:xfrm>
                <a:off x="2588363" y="4392941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FEA4089-78DF-48C8-9EC6-439948BB20D9}"/>
                </a:ext>
              </a:extLst>
            </p:cNvPr>
            <p:cNvGrpSpPr/>
            <p:nvPr/>
          </p:nvGrpSpPr>
          <p:grpSpPr>
            <a:xfrm>
              <a:off x="4224200" y="3601054"/>
              <a:ext cx="315250" cy="1200584"/>
              <a:chOff x="4224200" y="3601054"/>
              <a:chExt cx="315250" cy="1200584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5A3B9C9-E6FB-471A-B757-795798AEF676}"/>
                  </a:ext>
                </a:extLst>
              </p:cNvPr>
              <p:cNvSpPr/>
              <p:nvPr/>
            </p:nvSpPr>
            <p:spPr>
              <a:xfrm>
                <a:off x="4224200" y="3601054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6A1AEB72-47BC-4E38-AD0D-9BD9F85C30C6}"/>
                  </a:ext>
                </a:extLst>
              </p:cNvPr>
              <p:cNvSpPr/>
              <p:nvPr/>
            </p:nvSpPr>
            <p:spPr>
              <a:xfrm>
                <a:off x="4224200" y="4486388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C2655A1-BB33-44D4-A38B-E72C53BC0739}"/>
                  </a:ext>
                </a:extLst>
              </p:cNvPr>
              <p:cNvSpPr/>
              <p:nvPr/>
            </p:nvSpPr>
            <p:spPr>
              <a:xfrm>
                <a:off x="4224200" y="4047935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6E950C-CF67-4697-AF08-67BABD0FD151}"/>
                </a:ext>
              </a:extLst>
            </p:cNvPr>
            <p:cNvGrpSpPr/>
            <p:nvPr/>
          </p:nvGrpSpPr>
          <p:grpSpPr>
            <a:xfrm>
              <a:off x="3625502" y="3758680"/>
              <a:ext cx="598698" cy="885333"/>
              <a:chOff x="3625502" y="3758680"/>
              <a:chExt cx="598698" cy="885333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535E888-4179-4127-B9AA-191F5DDF95D8}"/>
                  </a:ext>
                </a:extLst>
              </p:cNvPr>
              <p:cNvCxnSpPr>
                <a:stCxn id="152" idx="6"/>
                <a:endCxn id="147" idx="2"/>
              </p:cNvCxnSpPr>
              <p:nvPr/>
            </p:nvCxnSpPr>
            <p:spPr>
              <a:xfrm flipV="1">
                <a:off x="3625502" y="3758680"/>
                <a:ext cx="598698" cy="217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412FB6D-7166-4F8E-9320-7DFB49079B52}"/>
                  </a:ext>
                </a:extLst>
              </p:cNvPr>
              <p:cNvCxnSpPr>
                <a:stCxn id="152" idx="6"/>
                <a:endCxn id="148" idx="2"/>
              </p:cNvCxnSpPr>
              <p:nvPr/>
            </p:nvCxnSpPr>
            <p:spPr>
              <a:xfrm>
                <a:off x="3625502" y="3976380"/>
                <a:ext cx="598698" cy="6676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DCF9A8D-67C3-469A-A4B1-BAFD535B1401}"/>
                  </a:ext>
                </a:extLst>
              </p:cNvPr>
              <p:cNvCxnSpPr>
                <a:stCxn id="153" idx="6"/>
                <a:endCxn id="147" idx="2"/>
              </p:cNvCxnSpPr>
              <p:nvPr/>
            </p:nvCxnSpPr>
            <p:spPr>
              <a:xfrm flipV="1">
                <a:off x="3625502" y="3758680"/>
                <a:ext cx="598698" cy="6614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0231694-0919-49C5-8C13-4F493899E480}"/>
                  </a:ext>
                </a:extLst>
              </p:cNvPr>
              <p:cNvCxnSpPr>
                <a:stCxn id="153" idx="6"/>
                <a:endCxn id="148" idx="2"/>
              </p:cNvCxnSpPr>
              <p:nvPr/>
            </p:nvCxnSpPr>
            <p:spPr>
              <a:xfrm>
                <a:off x="3625502" y="4420084"/>
                <a:ext cx="598698" cy="2239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A7CE6E4-7790-43E5-81CC-CEEA7B36CDD3}"/>
                  </a:ext>
                </a:extLst>
              </p:cNvPr>
              <p:cNvCxnSpPr>
                <a:cxnSpLocks/>
                <a:stCxn id="153" idx="6"/>
                <a:endCxn id="155" idx="2"/>
              </p:cNvCxnSpPr>
              <p:nvPr/>
            </p:nvCxnSpPr>
            <p:spPr>
              <a:xfrm flipV="1">
                <a:off x="3625502" y="4205561"/>
                <a:ext cx="598698" cy="2145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B8F5CA3-A271-4F27-BF42-30170842FAFF}"/>
                  </a:ext>
                </a:extLst>
              </p:cNvPr>
              <p:cNvCxnSpPr>
                <a:cxnSpLocks/>
                <a:stCxn id="152" idx="6"/>
                <a:endCxn id="155" idx="2"/>
              </p:cNvCxnSpPr>
              <p:nvPr/>
            </p:nvCxnSpPr>
            <p:spPr>
              <a:xfrm>
                <a:off x="3625502" y="3976380"/>
                <a:ext cx="598698" cy="2291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972129-C788-42AE-B11D-4B37C6FADC35}"/>
                </a:ext>
              </a:extLst>
            </p:cNvPr>
            <p:cNvGrpSpPr/>
            <p:nvPr/>
          </p:nvGrpSpPr>
          <p:grpSpPr>
            <a:xfrm>
              <a:off x="4539451" y="3758680"/>
              <a:ext cx="773438" cy="898335"/>
              <a:chOff x="4539451" y="3758680"/>
              <a:chExt cx="773438" cy="898335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927569C-2773-42D7-A779-FE2BF169F681}"/>
                  </a:ext>
                </a:extLst>
              </p:cNvPr>
              <p:cNvCxnSpPr>
                <a:cxnSpLocks/>
                <a:stCxn id="147" idx="6"/>
              </p:cNvCxnSpPr>
              <p:nvPr/>
            </p:nvCxnSpPr>
            <p:spPr>
              <a:xfrm>
                <a:off x="4539451" y="3758680"/>
                <a:ext cx="7632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C686658-7149-4FF4-8708-57BC6459DDBE}"/>
                  </a:ext>
                </a:extLst>
              </p:cNvPr>
              <p:cNvCxnSpPr>
                <a:cxnSpLocks/>
                <a:stCxn id="147" idx="6"/>
              </p:cNvCxnSpPr>
              <p:nvPr/>
            </p:nvCxnSpPr>
            <p:spPr>
              <a:xfrm>
                <a:off x="4539451" y="3758680"/>
                <a:ext cx="763236" cy="8853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D1BD71D-B015-4201-9F78-AD4DA1C469FE}"/>
                  </a:ext>
                </a:extLst>
              </p:cNvPr>
              <p:cNvCxnSpPr>
                <a:cxnSpLocks/>
                <a:stCxn id="148" idx="6"/>
              </p:cNvCxnSpPr>
              <p:nvPr/>
            </p:nvCxnSpPr>
            <p:spPr>
              <a:xfrm flipV="1">
                <a:off x="4539451" y="3758680"/>
                <a:ext cx="763236" cy="8853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E85D8F7-3DB6-4C72-B512-AAAA5104BBFA}"/>
                  </a:ext>
                </a:extLst>
              </p:cNvPr>
              <p:cNvCxnSpPr>
                <a:cxnSpLocks/>
                <a:stCxn id="148" idx="6"/>
              </p:cNvCxnSpPr>
              <p:nvPr/>
            </p:nvCxnSpPr>
            <p:spPr>
              <a:xfrm>
                <a:off x="4539451" y="4644013"/>
                <a:ext cx="7632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4BA6FE19-EC66-499B-9987-082B17BC720E}"/>
                  </a:ext>
                </a:extLst>
              </p:cNvPr>
              <p:cNvCxnSpPr>
                <a:cxnSpLocks/>
                <a:stCxn id="155" idx="6"/>
              </p:cNvCxnSpPr>
              <p:nvPr/>
            </p:nvCxnSpPr>
            <p:spPr>
              <a:xfrm flipV="1">
                <a:off x="4539451" y="3766910"/>
                <a:ext cx="761893" cy="4386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E458BC46-1BAE-497C-9C47-09F70427B39B}"/>
                  </a:ext>
                </a:extLst>
              </p:cNvPr>
              <p:cNvCxnSpPr>
                <a:cxnSpLocks/>
                <a:stCxn id="155" idx="6"/>
              </p:cNvCxnSpPr>
              <p:nvPr/>
            </p:nvCxnSpPr>
            <p:spPr>
              <a:xfrm>
                <a:off x="4539451" y="4205561"/>
                <a:ext cx="773438" cy="40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383A43E-49EE-4181-83F1-913E2DF252FD}"/>
                  </a:ext>
                </a:extLst>
              </p:cNvPr>
              <p:cNvCxnSpPr>
                <a:cxnSpLocks/>
                <a:stCxn id="155" idx="6"/>
              </p:cNvCxnSpPr>
              <p:nvPr/>
            </p:nvCxnSpPr>
            <p:spPr>
              <a:xfrm>
                <a:off x="4539451" y="4205561"/>
                <a:ext cx="773438" cy="4460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FABE895A-6793-4A16-83E7-1A6C4955D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2916" y="3766430"/>
                <a:ext cx="763236" cy="4437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0D30471-7BC5-492D-ABE6-4F58D794BF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2916" y="4218364"/>
                <a:ext cx="761893" cy="4386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D1FC7455-EC49-4EBA-9277-018DC001C910}"/>
                </a:ext>
              </a:extLst>
            </p:cNvPr>
            <p:cNvCxnSpPr>
              <a:cxnSpLocks/>
              <a:endCxn id="144" idx="2"/>
            </p:cNvCxnSpPr>
            <p:nvPr/>
          </p:nvCxnSpPr>
          <p:spPr>
            <a:xfrm>
              <a:off x="7794070" y="4210690"/>
              <a:ext cx="750705" cy="2179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A41FF214-E4C6-428D-87BD-476DCD9F7D53}"/>
                </a:ext>
              </a:extLst>
            </p:cNvPr>
            <p:cNvCxnSpPr>
              <a:cxnSpLocks/>
              <a:endCxn id="144" idx="2"/>
            </p:cNvCxnSpPr>
            <p:nvPr/>
          </p:nvCxnSpPr>
          <p:spPr>
            <a:xfrm>
              <a:off x="7797535" y="3771559"/>
              <a:ext cx="747240" cy="657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C5858F6-1D39-4D43-9DDA-B01ACBA7DDCC}"/>
                </a:ext>
              </a:extLst>
            </p:cNvPr>
            <p:cNvCxnSpPr>
              <a:cxnSpLocks/>
              <a:endCxn id="144" idx="2"/>
            </p:cNvCxnSpPr>
            <p:nvPr/>
          </p:nvCxnSpPr>
          <p:spPr>
            <a:xfrm flipV="1">
              <a:off x="7797535" y="4428674"/>
              <a:ext cx="747240" cy="2334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CF5094C4-95F6-484B-AA3F-99B458DF6F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9984" y="4213790"/>
              <a:ext cx="51837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BE249B7E-17F2-4171-BF25-248606DCFF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9983" y="4644012"/>
              <a:ext cx="51837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9CB2D449-CCFF-4318-97A9-E7178BFC6A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9982" y="3741609"/>
              <a:ext cx="51837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7E61AB7-E50B-4DF5-B380-84D82F778EE2}"/>
                </a:ext>
              </a:extLst>
            </p:cNvPr>
            <p:cNvGrpSpPr/>
            <p:nvPr/>
          </p:nvGrpSpPr>
          <p:grpSpPr>
            <a:xfrm>
              <a:off x="5307624" y="3595468"/>
              <a:ext cx="315250" cy="1200584"/>
              <a:chOff x="4224200" y="3601054"/>
              <a:chExt cx="315250" cy="1200584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A80CD43-C9AA-43CA-84EF-A76724D6A658}"/>
                  </a:ext>
                </a:extLst>
              </p:cNvPr>
              <p:cNvSpPr/>
              <p:nvPr/>
            </p:nvSpPr>
            <p:spPr>
              <a:xfrm>
                <a:off x="4224200" y="3601054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C5D309B-5A80-4DD4-9D36-ABB15DCEEDC2}"/>
                  </a:ext>
                </a:extLst>
              </p:cNvPr>
              <p:cNvSpPr/>
              <p:nvPr/>
            </p:nvSpPr>
            <p:spPr>
              <a:xfrm>
                <a:off x="4224200" y="4486388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1C6E681-73AE-4758-A3B1-0CEF6B9DF552}"/>
                  </a:ext>
                </a:extLst>
              </p:cNvPr>
              <p:cNvSpPr/>
              <p:nvPr/>
            </p:nvSpPr>
            <p:spPr>
              <a:xfrm>
                <a:off x="4224200" y="4047935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6FC3994-7918-4BAE-ADBF-EE495A85D267}"/>
                </a:ext>
              </a:extLst>
            </p:cNvPr>
            <p:cNvGrpSpPr/>
            <p:nvPr/>
          </p:nvGrpSpPr>
          <p:grpSpPr>
            <a:xfrm>
              <a:off x="6375466" y="3602316"/>
              <a:ext cx="315250" cy="1200584"/>
              <a:chOff x="4224200" y="3601054"/>
              <a:chExt cx="315250" cy="1200584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B7AFB57-16F5-4AAE-BAB2-E5B186DB4EA5}"/>
                  </a:ext>
                </a:extLst>
              </p:cNvPr>
              <p:cNvSpPr/>
              <p:nvPr/>
            </p:nvSpPr>
            <p:spPr>
              <a:xfrm>
                <a:off x="4224200" y="3601054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8373755-F1A0-45C9-A618-633114DC4B87}"/>
                  </a:ext>
                </a:extLst>
              </p:cNvPr>
              <p:cNvSpPr/>
              <p:nvPr/>
            </p:nvSpPr>
            <p:spPr>
              <a:xfrm>
                <a:off x="4224200" y="4486388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B89CF60E-4246-4C39-9B91-CE9D2C68ABE3}"/>
                  </a:ext>
                </a:extLst>
              </p:cNvPr>
              <p:cNvSpPr/>
              <p:nvPr/>
            </p:nvSpPr>
            <p:spPr>
              <a:xfrm>
                <a:off x="4224200" y="4047935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72131A-2933-4901-ACB3-E94690869885}"/>
                </a:ext>
              </a:extLst>
            </p:cNvPr>
            <p:cNvGrpSpPr/>
            <p:nvPr/>
          </p:nvGrpSpPr>
          <p:grpSpPr>
            <a:xfrm>
              <a:off x="6699262" y="3764164"/>
              <a:ext cx="773438" cy="893265"/>
              <a:chOff x="6777742" y="4019590"/>
              <a:chExt cx="773438" cy="893265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D561A08-05A8-4E0C-B5A5-E0B20BC3BAE3}"/>
                  </a:ext>
                </a:extLst>
              </p:cNvPr>
              <p:cNvCxnSpPr>
                <a:cxnSpLocks/>
                <a:stCxn id="117" idx="6"/>
              </p:cNvCxnSpPr>
              <p:nvPr/>
            </p:nvCxnSpPr>
            <p:spPr>
              <a:xfrm>
                <a:off x="6777742" y="4019906"/>
                <a:ext cx="7632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71FC5EC-6E56-4B50-AC0B-71F57938C132}"/>
                  </a:ext>
                </a:extLst>
              </p:cNvPr>
              <p:cNvCxnSpPr>
                <a:cxnSpLocks/>
                <a:stCxn id="117" idx="6"/>
              </p:cNvCxnSpPr>
              <p:nvPr/>
            </p:nvCxnSpPr>
            <p:spPr>
              <a:xfrm>
                <a:off x="6777742" y="4019906"/>
                <a:ext cx="763236" cy="8853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3F4C200-E276-4B57-B344-92AEEFAC6ABE}"/>
                  </a:ext>
                </a:extLst>
              </p:cNvPr>
              <p:cNvCxnSpPr>
                <a:cxnSpLocks/>
                <a:stCxn id="118" idx="6"/>
              </p:cNvCxnSpPr>
              <p:nvPr/>
            </p:nvCxnSpPr>
            <p:spPr>
              <a:xfrm flipV="1">
                <a:off x="6777742" y="4019906"/>
                <a:ext cx="763236" cy="8853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81709EF-88B8-4363-B780-5BA51331E575}"/>
                  </a:ext>
                </a:extLst>
              </p:cNvPr>
              <p:cNvCxnSpPr>
                <a:cxnSpLocks/>
                <a:stCxn id="118" idx="6"/>
              </p:cNvCxnSpPr>
              <p:nvPr/>
            </p:nvCxnSpPr>
            <p:spPr>
              <a:xfrm>
                <a:off x="6777742" y="4905239"/>
                <a:ext cx="7632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4A9E7B49-457E-45CE-834F-D41DDDF78BB6}"/>
                  </a:ext>
                </a:extLst>
              </p:cNvPr>
              <p:cNvCxnSpPr>
                <a:cxnSpLocks/>
                <a:stCxn id="119" idx="6"/>
              </p:cNvCxnSpPr>
              <p:nvPr/>
            </p:nvCxnSpPr>
            <p:spPr>
              <a:xfrm flipV="1">
                <a:off x="6777742" y="4028136"/>
                <a:ext cx="761893" cy="4386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8B8C4060-D5A4-433A-9654-92B8AD896BCB}"/>
                  </a:ext>
                </a:extLst>
              </p:cNvPr>
              <p:cNvCxnSpPr>
                <a:cxnSpLocks/>
                <a:stCxn id="119" idx="6"/>
              </p:cNvCxnSpPr>
              <p:nvPr/>
            </p:nvCxnSpPr>
            <p:spPr>
              <a:xfrm>
                <a:off x="6777742" y="4466787"/>
                <a:ext cx="773438" cy="40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D28E048F-A04A-4458-95B6-356762D78F91}"/>
                  </a:ext>
                </a:extLst>
              </p:cNvPr>
              <p:cNvCxnSpPr>
                <a:cxnSpLocks/>
                <a:stCxn id="119" idx="6"/>
              </p:cNvCxnSpPr>
              <p:nvPr/>
            </p:nvCxnSpPr>
            <p:spPr>
              <a:xfrm>
                <a:off x="6777742" y="4466787"/>
                <a:ext cx="773438" cy="4460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2C713D5-231C-4DF3-8773-117EAAD06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1344" y="4019590"/>
                <a:ext cx="763236" cy="4437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4D5424B4-A709-4D6F-8E15-5524453269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1344" y="4471524"/>
                <a:ext cx="761893" cy="4386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0FFDB97-85E1-4F1C-9FA2-16E7E8E360DD}"/>
                </a:ext>
              </a:extLst>
            </p:cNvPr>
            <p:cNvGrpSpPr/>
            <p:nvPr/>
          </p:nvGrpSpPr>
          <p:grpSpPr>
            <a:xfrm>
              <a:off x="7473134" y="3605268"/>
              <a:ext cx="315250" cy="1200584"/>
              <a:chOff x="4224200" y="3601054"/>
              <a:chExt cx="315250" cy="1200584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5B931BF6-87F2-421E-8CE8-7EE18E821B24}"/>
                  </a:ext>
                </a:extLst>
              </p:cNvPr>
              <p:cNvSpPr/>
              <p:nvPr/>
            </p:nvSpPr>
            <p:spPr>
              <a:xfrm>
                <a:off x="4224200" y="3601054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70A9D953-9295-42AE-9431-3B093C2A7ACD}"/>
                  </a:ext>
                </a:extLst>
              </p:cNvPr>
              <p:cNvSpPr/>
              <p:nvPr/>
            </p:nvSpPr>
            <p:spPr>
              <a:xfrm>
                <a:off x="4224200" y="4486388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7F88C4A-9DEB-46A4-8971-C0BAD7E0CC16}"/>
                  </a:ext>
                </a:extLst>
              </p:cNvPr>
              <p:cNvSpPr/>
              <p:nvPr/>
            </p:nvSpPr>
            <p:spPr>
              <a:xfrm>
                <a:off x="4224200" y="4047935"/>
                <a:ext cx="315250" cy="3152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B58240D-5DCA-4FBA-9605-23BE9BC50EEB}"/>
                </a:ext>
              </a:extLst>
            </p:cNvPr>
            <p:cNvGrpSpPr/>
            <p:nvPr/>
          </p:nvGrpSpPr>
          <p:grpSpPr>
            <a:xfrm>
              <a:off x="8544775" y="3827345"/>
              <a:ext cx="315250" cy="758954"/>
              <a:chOff x="2588363" y="3888760"/>
              <a:chExt cx="358219" cy="862400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451F0973-5014-4AF6-96F7-33C8D81DE473}"/>
                  </a:ext>
                </a:extLst>
              </p:cNvPr>
              <p:cNvSpPr/>
              <p:nvPr/>
            </p:nvSpPr>
            <p:spPr>
              <a:xfrm>
                <a:off x="2588363" y="3888760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61231172-EE54-4FA6-84B6-FB7DB4959ACF}"/>
                  </a:ext>
                </a:extLst>
              </p:cNvPr>
              <p:cNvSpPr/>
              <p:nvPr/>
            </p:nvSpPr>
            <p:spPr>
              <a:xfrm>
                <a:off x="2588363" y="4392941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F7EA23E-56E1-49EB-B9DA-E88B85270B0E}"/>
                </a:ext>
              </a:extLst>
            </p:cNvPr>
            <p:cNvCxnSpPr>
              <a:cxnSpLocks/>
              <a:endCxn id="143" idx="2"/>
            </p:cNvCxnSpPr>
            <p:nvPr/>
          </p:nvCxnSpPr>
          <p:spPr>
            <a:xfrm flipV="1">
              <a:off x="7794247" y="3984970"/>
              <a:ext cx="750528" cy="225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A2A038A-E0C9-44C5-990F-7C719251C4BE}"/>
                </a:ext>
              </a:extLst>
            </p:cNvPr>
            <p:cNvCxnSpPr>
              <a:cxnSpLocks/>
              <a:endCxn id="143" idx="2"/>
            </p:cNvCxnSpPr>
            <p:nvPr/>
          </p:nvCxnSpPr>
          <p:spPr>
            <a:xfrm>
              <a:off x="7797712" y="3771619"/>
              <a:ext cx="747063" cy="2133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6A1DD59-41DB-48A0-9A61-A0730A9045F7}"/>
                </a:ext>
              </a:extLst>
            </p:cNvPr>
            <p:cNvCxnSpPr>
              <a:cxnSpLocks/>
              <a:endCxn id="143" idx="2"/>
            </p:cNvCxnSpPr>
            <p:nvPr/>
          </p:nvCxnSpPr>
          <p:spPr>
            <a:xfrm flipV="1">
              <a:off x="7797712" y="3984970"/>
              <a:ext cx="747063" cy="677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Shape 83">
                <a:extLst>
                  <a:ext uri="{FF2B5EF4-FFF2-40B4-BE49-F238E27FC236}">
                    <a16:creationId xmlns:a16="http://schemas.microsoft.com/office/drawing/2014/main" id="{2FF307C3-C83D-4585-B05B-0E862A126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13" y="5928013"/>
                <a:ext cx="5978013" cy="721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" name="Shape 83">
                <a:extLst>
                  <a:ext uri="{FF2B5EF4-FFF2-40B4-BE49-F238E27FC236}">
                    <a16:creationId xmlns:a16="http://schemas.microsoft.com/office/drawing/2014/main" id="{2FF307C3-C83D-4585-B05B-0E862A126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13" y="5928013"/>
                <a:ext cx="5978013" cy="721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Placeholder 2">
                <a:extLst>
                  <a:ext uri="{FF2B5EF4-FFF2-40B4-BE49-F238E27FC236}">
                    <a16:creationId xmlns:a16="http://schemas.microsoft.com/office/drawing/2014/main" id="{54EB2B62-E559-4B38-84F6-A84AF2F1D8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699" y="5174615"/>
                <a:ext cx="5996046" cy="1707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buNone/>
                </a:pPr>
                <a:r>
                  <a:rPr lang="en-US" sz="1600" b="1" dirty="0"/>
                  <a:t>Note:</a:t>
                </a: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1600" dirty="0"/>
              </a:p>
              <a:p>
                <a:pPr marL="38100" indent="0">
                  <a:buNone/>
                </a:pPr>
                <a:r>
                  <a:rPr lang="en-US" sz="1600" dirty="0"/>
                  <a:t>	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600" dirty="0"/>
                  <a:t> is the set of </a:t>
                </a:r>
                <a:r>
                  <a:rPr lang="en-US" sz="1600" dirty="0" err="1"/>
                  <a:t>Bochner</a:t>
                </a:r>
                <a:r>
                  <a:rPr lang="en-US" sz="1600" dirty="0"/>
                  <a:t>–Lebesgue p-integrable 	functions from A to b</a:t>
                </a:r>
              </a:p>
            </p:txBody>
          </p:sp>
        </mc:Choice>
        <mc:Fallback xmlns="">
          <p:sp>
            <p:nvSpPr>
              <p:cNvPr id="68" name="Text Placeholder 2">
                <a:extLst>
                  <a:ext uri="{FF2B5EF4-FFF2-40B4-BE49-F238E27FC236}">
                    <a16:creationId xmlns:a16="http://schemas.microsoft.com/office/drawing/2014/main" id="{54EB2B62-E559-4B38-84F6-A84AF2F1D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9" y="5174615"/>
                <a:ext cx="5996046" cy="1707519"/>
              </a:xfrm>
              <a:prstGeom prst="rect">
                <a:avLst/>
              </a:prstGeom>
              <a:blipFill>
                <a:blip r:embed="rId7"/>
                <a:stretch>
                  <a:fillRect b="-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722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Placeholder 2">
                <a:extLst>
                  <a:ext uri="{FF2B5EF4-FFF2-40B4-BE49-F238E27FC236}">
                    <a16:creationId xmlns:a16="http://schemas.microsoft.com/office/drawing/2014/main" id="{81316BFF-19BE-499C-845A-68D26BB69C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213" y="3834908"/>
                <a:ext cx="10410784" cy="2225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buFont typeface="PT Serif"/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8100" indent="0"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 Placeholder 2">
                <a:extLst>
                  <a:ext uri="{FF2B5EF4-FFF2-40B4-BE49-F238E27FC236}">
                    <a16:creationId xmlns:a16="http://schemas.microsoft.com/office/drawing/2014/main" id="{81316BFF-19BE-499C-845A-68D26BB69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13" y="3834908"/>
                <a:ext cx="10410784" cy="22254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BAD78D8-F487-4B3E-AB66-F1EC90C2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66" y="162628"/>
            <a:ext cx="5402946" cy="1143000"/>
          </a:xfrm>
        </p:spPr>
        <p:txBody>
          <a:bodyPr/>
          <a:lstStyle/>
          <a:p>
            <a:r>
              <a:rPr lang="en-US" sz="2400" dirty="0"/>
              <a:t>ARBITRARY DEPTH CASE WITH </a:t>
            </a:r>
            <a:r>
              <a:rPr lang="en-US" sz="2400" dirty="0" err="1"/>
              <a:t>Lp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hape 83">
                <a:extLst>
                  <a:ext uri="{FF2B5EF4-FFF2-40B4-BE49-F238E27FC236}">
                    <a16:creationId xmlns:a16="http://schemas.microsoft.com/office/drawing/2014/main" id="{175F346C-3528-42DF-8AD8-D34BF9B986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13" y="5928013"/>
                <a:ext cx="5978013" cy="721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2" name="Shape 83">
                <a:extLst>
                  <a:ext uri="{FF2B5EF4-FFF2-40B4-BE49-F238E27FC236}">
                    <a16:creationId xmlns:a16="http://schemas.microsoft.com/office/drawing/2014/main" id="{175F346C-3528-42DF-8AD8-D34BF9B98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13" y="5928013"/>
                <a:ext cx="5978013" cy="721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6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00013 0.0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AD78D8-F487-4B3E-AB66-F1EC90C2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66" y="162628"/>
            <a:ext cx="5402946" cy="1143000"/>
          </a:xfrm>
        </p:spPr>
        <p:txBody>
          <a:bodyPr/>
          <a:lstStyle/>
          <a:p>
            <a:r>
              <a:rPr lang="en-US" sz="2400" dirty="0"/>
              <a:t>ARBITRARY DEPTH CASE WITH </a:t>
            </a:r>
            <a:r>
              <a:rPr lang="en-US" sz="2400" dirty="0" err="1"/>
              <a:t>Lp</a:t>
            </a:r>
            <a:endParaRPr lang="en-US" sz="24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FB68982-FC37-4246-A75B-7571DF780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71" y="3062072"/>
            <a:ext cx="2484553" cy="184302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64BB0EF-BE66-4E75-BCEB-13F66EB9C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15" y="3062072"/>
            <a:ext cx="2513482" cy="188925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5177501-4704-4643-964A-5AF414259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134" y="3062071"/>
            <a:ext cx="2489372" cy="188925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7CA3175-702A-4E34-93E3-60C0D8BD9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79" y="1109474"/>
            <a:ext cx="2480816" cy="18336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C1E1947-8526-4AED-83B6-DB643A37D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841" y="1100094"/>
            <a:ext cx="2480815" cy="187149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954AB06-EBA6-458C-A93F-757F0FED9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109475"/>
            <a:ext cx="2502824" cy="18798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E42B7F4-C638-4A20-8762-AC450230C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6351" y="1109474"/>
            <a:ext cx="2515714" cy="1879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2">
                <a:extLst>
                  <a:ext uri="{FF2B5EF4-FFF2-40B4-BE49-F238E27FC236}">
                    <a16:creationId xmlns:a16="http://schemas.microsoft.com/office/drawing/2014/main" id="{E3285F4F-A7C4-4C09-B3A1-2DB19F2CBE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608" y="4373627"/>
                <a:ext cx="10410784" cy="2225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>
                  <a:buFont typeface="PT Serif"/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8100" indent="0"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 Placeholder 2">
                <a:extLst>
                  <a:ext uri="{FF2B5EF4-FFF2-40B4-BE49-F238E27FC236}">
                    <a16:creationId xmlns:a16="http://schemas.microsoft.com/office/drawing/2014/main" id="{E3285F4F-A7C4-4C09-B3A1-2DB19F2CB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8" y="4373627"/>
                <a:ext cx="10410784" cy="2225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83">
                <a:extLst>
                  <a:ext uri="{FF2B5EF4-FFF2-40B4-BE49-F238E27FC236}">
                    <a16:creationId xmlns:a16="http://schemas.microsoft.com/office/drawing/2014/main" id="{FD3D5D9A-9BBB-4969-B8CF-572791740D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1723" y="5973435"/>
                <a:ext cx="5978013" cy="721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Shape 83">
                <a:extLst>
                  <a:ext uri="{FF2B5EF4-FFF2-40B4-BE49-F238E27FC236}">
                    <a16:creationId xmlns:a16="http://schemas.microsoft.com/office/drawing/2014/main" id="{FD3D5D9A-9BBB-4969-B8CF-57279174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23" y="5973435"/>
                <a:ext cx="5978013" cy="7219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308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UNIVERSAL APPROXIMATION THEOREM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8849" y="974064"/>
                <a:ext cx="9986966" cy="4287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Pointwise Approximation</a:t>
                </a:r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Domain: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  <a:p>
                <a:pPr marL="38100" indent="0">
                  <a:lnSpc>
                    <a:spcPct val="150000"/>
                  </a:lnSpc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8849" y="974064"/>
                <a:ext cx="9986966" cy="4287300"/>
              </a:xfrm>
              <a:prstGeom prst="rect">
                <a:avLst/>
              </a:prstGeom>
              <a:blipFill>
                <a:blip r:embed="rId3"/>
                <a:stretch>
                  <a:fillRect l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2539A3F-A470-472D-B57F-563823881427}"/>
              </a:ext>
            </a:extLst>
          </p:cNvPr>
          <p:cNvGrpSpPr/>
          <p:nvPr/>
        </p:nvGrpSpPr>
        <p:grpSpPr>
          <a:xfrm>
            <a:off x="640000" y="1743896"/>
            <a:ext cx="10617576" cy="2450356"/>
            <a:chOff x="659455" y="2030422"/>
            <a:chExt cx="10617576" cy="24503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32549B-9406-4836-8C2F-A4B37EF90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455" y="2061304"/>
              <a:ext cx="2486841" cy="18705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85D589-52CC-4ADA-9EFD-52A96F4B8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1816" y="2056374"/>
              <a:ext cx="2503282" cy="18705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04956A-7E56-432E-AC9E-8C87E2001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0618" y="2056375"/>
              <a:ext cx="2430446" cy="18161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F212CD-4DA7-485E-A7B6-D0A692729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46584" y="2030422"/>
              <a:ext cx="2430447" cy="18028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4258184-86CB-4B98-A629-3074C08FB153}"/>
                    </a:ext>
                  </a:extLst>
                </p:cNvPr>
                <p:cNvSpPr/>
                <p:nvPr/>
              </p:nvSpPr>
              <p:spPr>
                <a:xfrm>
                  <a:off x="1102515" y="3943451"/>
                  <a:ext cx="1636660" cy="5373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4258184-86CB-4B98-A629-3074C08FB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515" y="3943451"/>
                  <a:ext cx="1636660" cy="53732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B80749B-7F52-429A-99AA-F00AFE9E77C2}"/>
                    </a:ext>
                  </a:extLst>
                </p:cNvPr>
                <p:cNvSpPr/>
                <p:nvPr/>
              </p:nvSpPr>
              <p:spPr>
                <a:xfrm>
                  <a:off x="3835127" y="3943451"/>
                  <a:ext cx="1636660" cy="5373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B80749B-7F52-429A-99AA-F00AFE9E77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5127" y="3943451"/>
                  <a:ext cx="1636660" cy="5373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C7A33FD-B192-410D-8500-62189F95DDE4}"/>
                    </a:ext>
                  </a:extLst>
                </p:cNvPr>
                <p:cNvSpPr/>
                <p:nvPr/>
              </p:nvSpPr>
              <p:spPr>
                <a:xfrm>
                  <a:off x="6557511" y="3943451"/>
                  <a:ext cx="1636660" cy="5373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C7A33FD-B192-410D-8500-62189F95DD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7511" y="3943451"/>
                  <a:ext cx="1636660" cy="53732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A9AC8A1-6192-4200-B8C3-A2879E77110C}"/>
                    </a:ext>
                  </a:extLst>
                </p:cNvPr>
                <p:cNvSpPr/>
                <p:nvPr/>
              </p:nvSpPr>
              <p:spPr>
                <a:xfrm>
                  <a:off x="9243477" y="3943450"/>
                  <a:ext cx="1636660" cy="5373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A9AC8A1-6192-4200-B8C3-A2879E7711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3477" y="3943450"/>
                  <a:ext cx="1636660" cy="53732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07105F95-70B9-4D9E-B880-8C2551861BA5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544749" y="4075435"/>
                <a:ext cx="10564191" cy="2228088"/>
              </a:xfrm>
            </p:spPr>
            <p:txBody>
              <a:bodyPr/>
              <a:lstStyle/>
              <a:p>
                <a:pPr marL="38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38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07105F95-70B9-4D9E-B880-8C2551861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544749" y="4075435"/>
                <a:ext cx="10564191" cy="222808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hape 83">
                <a:extLst>
                  <a:ext uri="{FF2B5EF4-FFF2-40B4-BE49-F238E27FC236}">
                    <a16:creationId xmlns:a16="http://schemas.microsoft.com/office/drawing/2014/main" id="{DE947EA2-F519-4DCC-A51D-B9FACD3CB4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1452" y="6042464"/>
                <a:ext cx="5978013" cy="721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38100" indent="0" algn="ctr">
                  <a:lnSpc>
                    <a:spcPct val="150000"/>
                  </a:lnSpc>
                  <a:buFont typeface="PT Serif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compact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&gt;0,∃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Shape 83">
                <a:extLst>
                  <a:ext uri="{FF2B5EF4-FFF2-40B4-BE49-F238E27FC236}">
                    <a16:creationId xmlns:a16="http://schemas.microsoft.com/office/drawing/2014/main" id="{DE947EA2-F519-4DCC-A51D-B9FACD3CB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452" y="6042464"/>
                <a:ext cx="5978013" cy="7219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633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>
            <a:extLst>
              <a:ext uri="{FF2B5EF4-FFF2-40B4-BE49-F238E27FC236}">
                <a16:creationId xmlns:a16="http://schemas.microsoft.com/office/drawing/2014/main" id="{09B28CF2-B4CF-4A04-956A-316081E9F764}"/>
              </a:ext>
            </a:extLst>
          </p:cNvPr>
          <p:cNvSpPr txBox="1">
            <a:spLocks/>
          </p:cNvSpPr>
          <p:nvPr/>
        </p:nvSpPr>
        <p:spPr>
          <a:xfrm>
            <a:off x="4124500" y="2720725"/>
            <a:ext cx="58578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60028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UNIVERSAL APPROXIMATION THEOREM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02515" y="1351050"/>
                <a:ext cx="9986966" cy="4287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Universal Approximation Theorem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ANN Approximates any continuous function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compact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&gt;0,∃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can constrain either width  or depth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Can also approximate functions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400" dirty="0"/>
                  <a:t> space</a:t>
                </a:r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2515" y="1351050"/>
                <a:ext cx="9986966" cy="4287300"/>
              </a:xfrm>
              <a:prstGeom prst="rect">
                <a:avLst/>
              </a:prstGeom>
              <a:blipFill>
                <a:blip r:embed="rId3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250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UNIVERSAL APPROXIMATION THEOREM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02515" y="1351050"/>
                <a:ext cx="9986966" cy="4287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8100" indent="0">
                  <a:lnSpc>
                    <a:spcPct val="150000"/>
                  </a:lnSpc>
                  <a:buNone/>
                </a:pPr>
                <a:r>
                  <a:rPr lang="en-US" sz="2400" dirty="0"/>
                  <a:t>Limitation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Does not provide the weights and biases of ANN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Does not say which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is good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can constrain either width  or depth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function has to be continuous</a:t>
                </a:r>
              </a:p>
            </p:txBody>
          </p:sp>
        </mc:Choice>
        <mc:Fallback xmlns="">
          <p:sp>
            <p:nvSpPr>
              <p:cNvPr id="8" name="Shape 83">
                <a:extLst>
                  <a:ext uri="{FF2B5EF4-FFF2-40B4-BE49-F238E27FC236}">
                    <a16:creationId xmlns:a16="http://schemas.microsoft.com/office/drawing/2014/main" id="{5803F02B-28BE-466F-819D-9BCEE08718E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2515" y="1351050"/>
                <a:ext cx="9986966" cy="4287300"/>
              </a:xfrm>
              <a:prstGeom prst="rect">
                <a:avLst/>
              </a:prstGeom>
              <a:blipFill>
                <a:blip r:embed="rId3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60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UNIVERSAL APPROXIMATION THEOREM</a:t>
            </a:r>
            <a:endParaRPr sz="2400" dirty="0"/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5803F02B-28BE-466F-819D-9BCEE08718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2515" y="1351050"/>
            <a:ext cx="9986966" cy="42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lnSpc>
                <a:spcPct val="150000"/>
              </a:lnSpc>
              <a:buNone/>
            </a:pPr>
            <a:r>
              <a:rPr lang="en-US" sz="2400" dirty="0"/>
              <a:t>Function has to be continuous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Number recognition</a:t>
            </a:r>
          </a:p>
          <a:p>
            <a:pPr marL="533400" lvl="1" indent="0">
              <a:lnSpc>
                <a:spcPct val="150000"/>
              </a:lnSpc>
              <a:buNone/>
            </a:pPr>
            <a:r>
              <a:rPr lang="en-US" sz="1800" dirty="0"/>
              <a:t>Continuous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Cryptographic Hash functions</a:t>
            </a:r>
          </a:p>
          <a:p>
            <a:pPr marL="533400" lvl="1" indent="0">
              <a:lnSpc>
                <a:spcPct val="150000"/>
              </a:lnSpc>
              <a:buNone/>
            </a:pPr>
            <a:r>
              <a:rPr lang="en-US" sz="1800" dirty="0"/>
              <a:t>Not Continuous at 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3BD9C-BE40-49FE-A174-3145F152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497" y="1219650"/>
            <a:ext cx="2364722" cy="2461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B4C72-0DD2-4603-A597-787EE83C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287" y="1218742"/>
            <a:ext cx="2636667" cy="2460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3EA191-F220-4A82-96E7-EEE0EFD41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497" y="3811031"/>
            <a:ext cx="2629257" cy="21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0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subTitle" idx="4294967295"/>
          </p:nvPr>
        </p:nvSpPr>
        <p:spPr>
          <a:xfrm>
            <a:off x="2156400" y="2445950"/>
            <a:ext cx="7895700" cy="1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n-US" sz="4800" i="1" dirty="0">
                <a:solidFill>
                  <a:srgbClr val="8F7B87"/>
                </a:solidFill>
              </a:rPr>
              <a:t>The End</a:t>
            </a:r>
            <a:endParaRPr sz="4800" i="1" dirty="0">
              <a:solidFill>
                <a:srgbClr val="8F7B87"/>
              </a:solidFill>
            </a:endParaRPr>
          </a:p>
        </p:txBody>
      </p:sp>
      <p:sp>
        <p:nvSpPr>
          <p:cNvPr id="5" name="Shape 72">
            <a:extLst>
              <a:ext uri="{FF2B5EF4-FFF2-40B4-BE49-F238E27FC236}">
                <a16:creationId xmlns:a16="http://schemas.microsoft.com/office/drawing/2014/main" id="{0859F598-7AA8-4F69-B235-39E37AFC818D}"/>
              </a:ext>
            </a:extLst>
          </p:cNvPr>
          <p:cNvSpPr txBox="1">
            <a:spLocks/>
          </p:cNvSpPr>
          <p:nvPr/>
        </p:nvSpPr>
        <p:spPr>
          <a:xfrm>
            <a:off x="4203942" y="3492350"/>
            <a:ext cx="3784116" cy="77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Font typeface="PT Serif"/>
              <a:buNone/>
              <a:defRPr sz="2400" b="0" i="1" u="none" strike="noStrike" cap="none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Font typeface="PT Serif"/>
              <a:buNone/>
              <a:defRPr sz="2400" b="0" i="1" u="none" strike="noStrike" cap="none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Font typeface="PT Serif"/>
              <a:buNone/>
              <a:defRPr sz="2400" b="0" i="1" u="none" strike="noStrike" cap="none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Font typeface="PT Serif"/>
              <a:buNone/>
              <a:defRPr sz="2400" b="0" i="1" u="none" strike="noStrike" cap="none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Font typeface="PT Serif"/>
              <a:buNone/>
              <a:defRPr sz="2400" b="0" i="1" u="none" strike="noStrike" cap="none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Font typeface="PT Serif"/>
              <a:buNone/>
              <a:defRPr sz="2400" b="0" i="1" u="none" strike="noStrike" cap="none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Font typeface="PT Serif"/>
              <a:buNone/>
              <a:defRPr sz="2400" b="0" i="1" u="none" strike="noStrike" cap="none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Font typeface="PT Serif"/>
              <a:buNone/>
              <a:defRPr sz="2400" b="0" i="1" u="none" strike="noStrike" cap="none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Font typeface="PT Serif"/>
              <a:buNone/>
              <a:defRPr sz="2400" b="0" i="1" u="none" strike="noStrike" cap="none">
                <a:solidFill>
                  <a:srgbClr val="8F7B87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indent="0" algn="ctr"/>
            <a:r>
              <a:rPr lang="en-US" dirty="0"/>
              <a:t>You may wake up now</a:t>
            </a:r>
          </a:p>
        </p:txBody>
      </p:sp>
    </p:spTree>
    <p:extLst>
      <p:ext uri="{BB962C8B-B14F-4D97-AF65-F5344CB8AC3E}">
        <p14:creationId xmlns:p14="http://schemas.microsoft.com/office/powerpoint/2010/main" val="13025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448420" y="150900"/>
            <a:ext cx="527901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ARTIFICIAL NEURAL NETWORK RECAP</a:t>
            </a:r>
            <a:endParaRPr sz="2400" spc="300" dirty="0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F296263-F583-4858-B05B-9F12055CEB48}"/>
              </a:ext>
            </a:extLst>
          </p:cNvPr>
          <p:cNvGrpSpPr/>
          <p:nvPr/>
        </p:nvGrpSpPr>
        <p:grpSpPr>
          <a:xfrm>
            <a:off x="4128463" y="2493073"/>
            <a:ext cx="3676455" cy="2370617"/>
            <a:chOff x="4232635" y="1338758"/>
            <a:chExt cx="3676455" cy="23706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521A2D-6F02-4B26-84DC-3BD791753C39}"/>
                </a:ext>
              </a:extLst>
            </p:cNvPr>
            <p:cNvGrpSpPr/>
            <p:nvPr/>
          </p:nvGrpSpPr>
          <p:grpSpPr>
            <a:xfrm>
              <a:off x="4232635" y="1586131"/>
              <a:ext cx="358219" cy="1868793"/>
              <a:chOff x="4232635" y="1586131"/>
              <a:chExt cx="358219" cy="186879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1B12AA7-9EB9-4F45-A428-E3043C2B4A1B}"/>
                  </a:ext>
                </a:extLst>
              </p:cNvPr>
              <p:cNvSpPr/>
              <p:nvPr/>
            </p:nvSpPr>
            <p:spPr>
              <a:xfrm>
                <a:off x="4232635" y="1586131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441C3BB-5E23-4D67-973B-D5081507AB63}"/>
                  </a:ext>
                </a:extLst>
              </p:cNvPr>
              <p:cNvSpPr/>
              <p:nvPr/>
            </p:nvSpPr>
            <p:spPr>
              <a:xfrm>
                <a:off x="4232635" y="2090312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30F4A35-86C8-4F82-9EBE-8568E57AC9E2}"/>
                  </a:ext>
                </a:extLst>
              </p:cNvPr>
              <p:cNvSpPr/>
              <p:nvPr/>
            </p:nvSpPr>
            <p:spPr>
              <a:xfrm>
                <a:off x="4232635" y="2594493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ACB25D1-FB2E-4F87-A496-526E2650B771}"/>
                  </a:ext>
                </a:extLst>
              </p:cNvPr>
              <p:cNvSpPr/>
              <p:nvPr/>
            </p:nvSpPr>
            <p:spPr>
              <a:xfrm>
                <a:off x="4232635" y="3096705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CB31C7C-74CA-4943-8B6B-EE7E25B8BAC4}"/>
                </a:ext>
              </a:extLst>
            </p:cNvPr>
            <p:cNvGrpSpPr/>
            <p:nvPr/>
          </p:nvGrpSpPr>
          <p:grpSpPr>
            <a:xfrm>
              <a:off x="5271155" y="1338758"/>
              <a:ext cx="358219" cy="2370617"/>
              <a:chOff x="5271155" y="1338758"/>
              <a:chExt cx="358219" cy="237061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49BA858-2406-4265-94BF-6B02D2A6C4DE}"/>
                  </a:ext>
                </a:extLst>
              </p:cNvPr>
              <p:cNvSpPr/>
              <p:nvPr/>
            </p:nvSpPr>
            <p:spPr>
              <a:xfrm>
                <a:off x="5271155" y="1338758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42F6570-5A0F-491C-A60B-15B3850B3659}"/>
                  </a:ext>
                </a:extLst>
              </p:cNvPr>
              <p:cNvSpPr/>
              <p:nvPr/>
            </p:nvSpPr>
            <p:spPr>
              <a:xfrm>
                <a:off x="5271155" y="1842939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56BF2C9-8944-47B9-B3B5-269D2F99289F}"/>
                  </a:ext>
                </a:extLst>
              </p:cNvPr>
              <p:cNvSpPr/>
              <p:nvPr/>
            </p:nvSpPr>
            <p:spPr>
              <a:xfrm>
                <a:off x="5271155" y="2848944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708FF9D-3FE3-4339-88AD-D82B75362788}"/>
                  </a:ext>
                </a:extLst>
              </p:cNvPr>
              <p:cNvSpPr/>
              <p:nvPr/>
            </p:nvSpPr>
            <p:spPr>
              <a:xfrm>
                <a:off x="5271155" y="3351156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78319FC-049F-43CA-AA78-B0E07E72E8BF}"/>
                  </a:ext>
                </a:extLst>
              </p:cNvPr>
              <p:cNvCxnSpPr/>
              <p:nvPr/>
            </p:nvCxnSpPr>
            <p:spPr>
              <a:xfrm>
                <a:off x="5458120" y="2347274"/>
                <a:ext cx="0" cy="377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CD2D56-9F0D-4664-B505-67B6AD0C16F2}"/>
                </a:ext>
              </a:extLst>
            </p:cNvPr>
            <p:cNvGrpSpPr/>
            <p:nvPr/>
          </p:nvGrpSpPr>
          <p:grpSpPr>
            <a:xfrm>
              <a:off x="6496640" y="1338758"/>
              <a:ext cx="358219" cy="2370617"/>
              <a:chOff x="6496640" y="1338758"/>
              <a:chExt cx="358219" cy="23706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AC046B9-719B-4DC2-A8BC-639D8F624AA5}"/>
                  </a:ext>
                </a:extLst>
              </p:cNvPr>
              <p:cNvSpPr/>
              <p:nvPr/>
            </p:nvSpPr>
            <p:spPr>
              <a:xfrm>
                <a:off x="6496640" y="1338758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B2BD3CB-BEE2-42D6-98CD-6050A9218C5E}"/>
                  </a:ext>
                </a:extLst>
              </p:cNvPr>
              <p:cNvSpPr/>
              <p:nvPr/>
            </p:nvSpPr>
            <p:spPr>
              <a:xfrm>
                <a:off x="6496640" y="1842939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72CA13-93A8-4DFA-B556-764F18227ACE}"/>
                  </a:ext>
                </a:extLst>
              </p:cNvPr>
              <p:cNvSpPr/>
              <p:nvPr/>
            </p:nvSpPr>
            <p:spPr>
              <a:xfrm>
                <a:off x="6496640" y="2848944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500A8F7-69D6-41E9-9DB7-AD9E696AC727}"/>
                  </a:ext>
                </a:extLst>
              </p:cNvPr>
              <p:cNvSpPr/>
              <p:nvPr/>
            </p:nvSpPr>
            <p:spPr>
              <a:xfrm>
                <a:off x="6496640" y="3351156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C4CE0B-E99B-41E8-8EDF-4F3E113B48F4}"/>
                  </a:ext>
                </a:extLst>
              </p:cNvPr>
              <p:cNvCxnSpPr/>
              <p:nvPr/>
            </p:nvCxnSpPr>
            <p:spPr>
              <a:xfrm>
                <a:off x="6683605" y="2347274"/>
                <a:ext cx="0" cy="377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4F90EF1-EEE9-4E70-84FD-CC80664D4B0A}"/>
                </a:ext>
              </a:extLst>
            </p:cNvPr>
            <p:cNvGrpSpPr/>
            <p:nvPr/>
          </p:nvGrpSpPr>
          <p:grpSpPr>
            <a:xfrm>
              <a:off x="7550871" y="1586131"/>
              <a:ext cx="358219" cy="1868793"/>
              <a:chOff x="7550871" y="1586131"/>
              <a:chExt cx="358219" cy="186879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B89647D-C8CC-495D-8C05-18D1F785FD75}"/>
                  </a:ext>
                </a:extLst>
              </p:cNvPr>
              <p:cNvSpPr/>
              <p:nvPr/>
            </p:nvSpPr>
            <p:spPr>
              <a:xfrm>
                <a:off x="7550871" y="1586131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582C774-609C-46CC-A425-DB2EAE0E2BDD}"/>
                  </a:ext>
                </a:extLst>
              </p:cNvPr>
              <p:cNvSpPr/>
              <p:nvPr/>
            </p:nvSpPr>
            <p:spPr>
              <a:xfrm>
                <a:off x="7550871" y="2090312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0FBEF59-CD21-4D69-B28D-61C387E95A5D}"/>
                  </a:ext>
                </a:extLst>
              </p:cNvPr>
              <p:cNvSpPr/>
              <p:nvPr/>
            </p:nvSpPr>
            <p:spPr>
              <a:xfrm>
                <a:off x="7550871" y="2594493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BA5B9DB-5F75-40D7-B20C-C7E3D15965A8}"/>
                  </a:ext>
                </a:extLst>
              </p:cNvPr>
              <p:cNvSpPr/>
              <p:nvPr/>
            </p:nvSpPr>
            <p:spPr>
              <a:xfrm>
                <a:off x="7550871" y="3096705"/>
                <a:ext cx="358219" cy="35821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BC4FDAD-FA43-44E0-A622-CD5DB23EDD2C}"/>
                </a:ext>
              </a:extLst>
            </p:cNvPr>
            <p:cNvGrpSpPr/>
            <p:nvPr/>
          </p:nvGrpSpPr>
          <p:grpSpPr>
            <a:xfrm>
              <a:off x="4590854" y="1517868"/>
              <a:ext cx="680301" cy="2012398"/>
              <a:chOff x="4590854" y="1517868"/>
              <a:chExt cx="680301" cy="2012398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BE0BE3D-F802-4E1F-853A-76EAB716A831}"/>
                  </a:ext>
                </a:extLst>
              </p:cNvPr>
              <p:cNvCxnSpPr>
                <a:stCxn id="4" idx="6"/>
                <a:endCxn id="11" idx="2"/>
              </p:cNvCxnSpPr>
              <p:nvPr/>
            </p:nvCxnSpPr>
            <p:spPr>
              <a:xfrm flipV="1">
                <a:off x="4590854" y="1517868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FFEE3AB-609D-4819-8EE4-255D1D674AA5}"/>
                  </a:ext>
                </a:extLst>
              </p:cNvPr>
              <p:cNvCxnSpPr>
                <a:stCxn id="12" idx="2"/>
                <a:endCxn id="4" idx="6"/>
              </p:cNvCxnSpPr>
              <p:nvPr/>
            </p:nvCxnSpPr>
            <p:spPr>
              <a:xfrm flipH="1" flipV="1">
                <a:off x="4590854" y="1765241"/>
                <a:ext cx="680301" cy="2568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1D25506-1B7E-4C0B-AE92-86D1F356C6A1}"/>
                  </a:ext>
                </a:extLst>
              </p:cNvPr>
              <p:cNvCxnSpPr>
                <a:stCxn id="13" idx="2"/>
                <a:endCxn id="4" idx="6"/>
              </p:cNvCxnSpPr>
              <p:nvPr/>
            </p:nvCxnSpPr>
            <p:spPr>
              <a:xfrm flipH="1" flipV="1">
                <a:off x="4590854" y="1765241"/>
                <a:ext cx="680301" cy="1262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2876D7E-B215-4098-9BA3-830A913F6517}"/>
                  </a:ext>
                </a:extLst>
              </p:cNvPr>
              <p:cNvCxnSpPr>
                <a:stCxn id="14" idx="2"/>
                <a:endCxn id="4" idx="6"/>
              </p:cNvCxnSpPr>
              <p:nvPr/>
            </p:nvCxnSpPr>
            <p:spPr>
              <a:xfrm flipH="1" flipV="1">
                <a:off x="4590854" y="1765241"/>
                <a:ext cx="680301" cy="17650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840EF7E-8BCC-451E-874F-4E5C0370F62C}"/>
                  </a:ext>
                </a:extLst>
              </p:cNvPr>
              <p:cNvCxnSpPr>
                <a:stCxn id="8" idx="6"/>
                <a:endCxn id="11" idx="2"/>
              </p:cNvCxnSpPr>
              <p:nvPr/>
            </p:nvCxnSpPr>
            <p:spPr>
              <a:xfrm flipV="1">
                <a:off x="4590854" y="1517868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DAFFAEA-4011-428C-AC32-1C6EAC62D9AD}"/>
                  </a:ext>
                </a:extLst>
              </p:cNvPr>
              <p:cNvCxnSpPr>
                <a:stCxn id="8" idx="6"/>
                <a:endCxn id="12" idx="2"/>
              </p:cNvCxnSpPr>
              <p:nvPr/>
            </p:nvCxnSpPr>
            <p:spPr>
              <a:xfrm flipV="1">
                <a:off x="4590854" y="2022049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288FF74-308E-4D39-90EF-294E68BB4236}"/>
                  </a:ext>
                </a:extLst>
              </p:cNvPr>
              <p:cNvCxnSpPr>
                <a:stCxn id="8" idx="6"/>
                <a:endCxn id="13" idx="2"/>
              </p:cNvCxnSpPr>
              <p:nvPr/>
            </p:nvCxnSpPr>
            <p:spPr>
              <a:xfrm>
                <a:off x="4590854" y="2269422"/>
                <a:ext cx="680301" cy="7586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8F10F2C-DD43-4BBB-8604-967A5AFDC1A7}"/>
                  </a:ext>
                </a:extLst>
              </p:cNvPr>
              <p:cNvCxnSpPr>
                <a:cxnSpLocks/>
                <a:stCxn id="8" idx="6"/>
                <a:endCxn id="14" idx="2"/>
              </p:cNvCxnSpPr>
              <p:nvPr/>
            </p:nvCxnSpPr>
            <p:spPr>
              <a:xfrm>
                <a:off x="4590854" y="2269422"/>
                <a:ext cx="680301" cy="1260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891CD48-5CC4-46A7-ABF6-E215D4AF382D}"/>
                  </a:ext>
                </a:extLst>
              </p:cNvPr>
              <p:cNvCxnSpPr>
                <a:stCxn id="9" idx="6"/>
                <a:endCxn id="11" idx="2"/>
              </p:cNvCxnSpPr>
              <p:nvPr/>
            </p:nvCxnSpPr>
            <p:spPr>
              <a:xfrm flipV="1">
                <a:off x="4590854" y="1517868"/>
                <a:ext cx="680301" cy="12557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283B1DF-643F-4AD5-8B4C-0B2E74DDE881}"/>
                  </a:ext>
                </a:extLst>
              </p:cNvPr>
              <p:cNvCxnSpPr>
                <a:stCxn id="9" idx="6"/>
                <a:endCxn id="12" idx="2"/>
              </p:cNvCxnSpPr>
              <p:nvPr/>
            </p:nvCxnSpPr>
            <p:spPr>
              <a:xfrm flipV="1">
                <a:off x="4590854" y="2022049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78550E9-EEAA-42C4-A1D5-E9E0A618B652}"/>
                  </a:ext>
                </a:extLst>
              </p:cNvPr>
              <p:cNvCxnSpPr>
                <a:stCxn id="9" idx="6"/>
                <a:endCxn id="13" idx="2"/>
              </p:cNvCxnSpPr>
              <p:nvPr/>
            </p:nvCxnSpPr>
            <p:spPr>
              <a:xfrm>
                <a:off x="4590854" y="2773603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33649CA-68F9-4993-BA24-48345AA64F20}"/>
                  </a:ext>
                </a:extLst>
              </p:cNvPr>
              <p:cNvCxnSpPr>
                <a:stCxn id="10" idx="6"/>
                <a:endCxn id="13" idx="2"/>
              </p:cNvCxnSpPr>
              <p:nvPr/>
            </p:nvCxnSpPr>
            <p:spPr>
              <a:xfrm flipV="1">
                <a:off x="4590854" y="3028054"/>
                <a:ext cx="680301" cy="2477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0062519-C8EE-4999-A977-43292E8D74CC}"/>
                  </a:ext>
                </a:extLst>
              </p:cNvPr>
              <p:cNvCxnSpPr>
                <a:stCxn id="10" idx="6"/>
                <a:endCxn id="14" idx="2"/>
              </p:cNvCxnSpPr>
              <p:nvPr/>
            </p:nvCxnSpPr>
            <p:spPr>
              <a:xfrm>
                <a:off x="4590854" y="3275815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601585A-D0E9-4C07-A6A2-88A4A29E6AC5}"/>
                  </a:ext>
                </a:extLst>
              </p:cNvPr>
              <p:cNvCxnSpPr>
                <a:stCxn id="9" idx="6"/>
                <a:endCxn id="14" idx="2"/>
              </p:cNvCxnSpPr>
              <p:nvPr/>
            </p:nvCxnSpPr>
            <p:spPr>
              <a:xfrm>
                <a:off x="4590854" y="2773603"/>
                <a:ext cx="680301" cy="75666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BE607AA-356E-4DC5-B85C-AADE0D9E7624}"/>
                  </a:ext>
                </a:extLst>
              </p:cNvPr>
              <p:cNvCxnSpPr>
                <a:cxnSpLocks/>
                <a:stCxn id="10" idx="6"/>
                <a:endCxn id="12" idx="2"/>
              </p:cNvCxnSpPr>
              <p:nvPr/>
            </p:nvCxnSpPr>
            <p:spPr>
              <a:xfrm flipV="1">
                <a:off x="4590854" y="2022049"/>
                <a:ext cx="680301" cy="12537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38438F0-34FC-44A1-BC6E-110B8EDADB8F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 flipV="1">
                <a:off x="4590854" y="1517868"/>
                <a:ext cx="680301" cy="17579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0E2DBBF-7DF8-4CFF-8B77-A4A2D677E577}"/>
                </a:ext>
              </a:extLst>
            </p:cNvPr>
            <p:cNvGrpSpPr/>
            <p:nvPr/>
          </p:nvGrpSpPr>
          <p:grpSpPr>
            <a:xfrm rot="10800000">
              <a:off x="6862714" y="1517867"/>
              <a:ext cx="680301" cy="2012398"/>
              <a:chOff x="4590854" y="1517868"/>
              <a:chExt cx="680301" cy="2012398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ECC506F-498B-4779-A18D-E4D7F462EA42}"/>
                  </a:ext>
                </a:extLst>
              </p:cNvPr>
              <p:cNvCxnSpPr/>
              <p:nvPr/>
            </p:nvCxnSpPr>
            <p:spPr>
              <a:xfrm flipV="1">
                <a:off x="4590854" y="1517868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E2A506A-0CCA-48F6-A700-95FE2D3A3BBA}"/>
                  </a:ext>
                </a:extLst>
              </p:cNvPr>
              <p:cNvCxnSpPr/>
              <p:nvPr/>
            </p:nvCxnSpPr>
            <p:spPr>
              <a:xfrm flipH="1" flipV="1">
                <a:off x="4590854" y="1765241"/>
                <a:ext cx="680301" cy="2568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B42A5B7-087B-4BB8-B07C-7E427DCDD673}"/>
                  </a:ext>
                </a:extLst>
              </p:cNvPr>
              <p:cNvCxnSpPr/>
              <p:nvPr/>
            </p:nvCxnSpPr>
            <p:spPr>
              <a:xfrm flipH="1" flipV="1">
                <a:off x="4590854" y="1765241"/>
                <a:ext cx="680301" cy="1262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42CD9BA6-994E-49A5-B37B-2720AADBA561}"/>
                  </a:ext>
                </a:extLst>
              </p:cNvPr>
              <p:cNvCxnSpPr/>
              <p:nvPr/>
            </p:nvCxnSpPr>
            <p:spPr>
              <a:xfrm flipH="1" flipV="1">
                <a:off x="4590854" y="1765241"/>
                <a:ext cx="680301" cy="17650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3A36C9B-02A8-408D-BB4C-EDE478E77635}"/>
                  </a:ext>
                </a:extLst>
              </p:cNvPr>
              <p:cNvCxnSpPr/>
              <p:nvPr/>
            </p:nvCxnSpPr>
            <p:spPr>
              <a:xfrm flipV="1">
                <a:off x="4590854" y="1517868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5E6C718-5A86-477F-A178-55F6BBC5559D}"/>
                  </a:ext>
                </a:extLst>
              </p:cNvPr>
              <p:cNvCxnSpPr/>
              <p:nvPr/>
            </p:nvCxnSpPr>
            <p:spPr>
              <a:xfrm flipV="1">
                <a:off x="4590854" y="2022049"/>
                <a:ext cx="680301" cy="2473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85680755-9C9C-4275-A5FE-77AFC1C97E44}"/>
                  </a:ext>
                </a:extLst>
              </p:cNvPr>
              <p:cNvCxnSpPr/>
              <p:nvPr/>
            </p:nvCxnSpPr>
            <p:spPr>
              <a:xfrm>
                <a:off x="4590854" y="2269422"/>
                <a:ext cx="680301" cy="7586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95B53EF-6D56-40BC-AA1C-102DBFD7CF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0854" y="2269422"/>
                <a:ext cx="680301" cy="1260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0189EF4-F7A9-4FAA-AE04-C5DD1D70191C}"/>
                  </a:ext>
                </a:extLst>
              </p:cNvPr>
              <p:cNvCxnSpPr/>
              <p:nvPr/>
            </p:nvCxnSpPr>
            <p:spPr>
              <a:xfrm flipV="1">
                <a:off x="4590854" y="1517868"/>
                <a:ext cx="680301" cy="12557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B7C70BF-474B-49E9-B11A-D1DD31556792}"/>
                  </a:ext>
                </a:extLst>
              </p:cNvPr>
              <p:cNvCxnSpPr/>
              <p:nvPr/>
            </p:nvCxnSpPr>
            <p:spPr>
              <a:xfrm flipV="1">
                <a:off x="4590854" y="2022049"/>
                <a:ext cx="680301" cy="751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5F045F22-32BC-4CAA-8D8D-156E6E1E5EB2}"/>
                  </a:ext>
                </a:extLst>
              </p:cNvPr>
              <p:cNvCxnSpPr/>
              <p:nvPr/>
            </p:nvCxnSpPr>
            <p:spPr>
              <a:xfrm>
                <a:off x="4590854" y="2773603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FB6E20E-1BEC-42AE-A33A-3179E0FF4EC2}"/>
                  </a:ext>
                </a:extLst>
              </p:cNvPr>
              <p:cNvCxnSpPr/>
              <p:nvPr/>
            </p:nvCxnSpPr>
            <p:spPr>
              <a:xfrm flipV="1">
                <a:off x="4590854" y="3028054"/>
                <a:ext cx="680301" cy="2477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180201F-C209-48A5-88BF-41684526463D}"/>
                  </a:ext>
                </a:extLst>
              </p:cNvPr>
              <p:cNvCxnSpPr/>
              <p:nvPr/>
            </p:nvCxnSpPr>
            <p:spPr>
              <a:xfrm>
                <a:off x="4590854" y="3275815"/>
                <a:ext cx="680301" cy="2544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5A71873F-BC26-4C96-9FEA-05609DB9F8C5}"/>
                  </a:ext>
                </a:extLst>
              </p:cNvPr>
              <p:cNvCxnSpPr/>
              <p:nvPr/>
            </p:nvCxnSpPr>
            <p:spPr>
              <a:xfrm>
                <a:off x="4590854" y="2773603"/>
                <a:ext cx="680301" cy="75666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BDB61DB-541F-49A3-BD75-C49745B7C6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0854" y="2022049"/>
                <a:ext cx="680301" cy="12537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94CB474-22B9-45FF-B4F2-ED5312B6A7A0}"/>
                  </a:ext>
                </a:extLst>
              </p:cNvPr>
              <p:cNvCxnSpPr/>
              <p:nvPr/>
            </p:nvCxnSpPr>
            <p:spPr>
              <a:xfrm flipV="1">
                <a:off x="4590854" y="1517868"/>
                <a:ext cx="680301" cy="17579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48D26280-784C-4387-A108-0F8FE5BFC395}"/>
                </a:ext>
              </a:extLst>
            </p:cNvPr>
            <p:cNvGrpSpPr/>
            <p:nvPr/>
          </p:nvGrpSpPr>
          <p:grpSpPr>
            <a:xfrm>
              <a:off x="5629374" y="1517868"/>
              <a:ext cx="867266" cy="2012398"/>
              <a:chOff x="5629374" y="1517868"/>
              <a:chExt cx="867266" cy="2012398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55FB223D-77FB-4FD0-8BB0-0D4F4FB78791}"/>
                  </a:ext>
                </a:extLst>
              </p:cNvPr>
              <p:cNvCxnSpPr>
                <a:stCxn id="11" idx="6"/>
                <a:endCxn id="17" idx="2"/>
              </p:cNvCxnSpPr>
              <p:nvPr/>
            </p:nvCxnSpPr>
            <p:spPr>
              <a:xfrm>
                <a:off x="5629374" y="1517868"/>
                <a:ext cx="8672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C14A1D2A-32A9-4FE5-ACD4-F51A03924EE9}"/>
                  </a:ext>
                </a:extLst>
              </p:cNvPr>
              <p:cNvCxnSpPr>
                <a:stCxn id="11" idx="6"/>
                <a:endCxn id="18" idx="2"/>
              </p:cNvCxnSpPr>
              <p:nvPr/>
            </p:nvCxnSpPr>
            <p:spPr>
              <a:xfrm>
                <a:off x="5629374" y="1517868"/>
                <a:ext cx="867266" cy="5041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918E50A6-C9E1-4536-9D42-172B5537F169}"/>
                  </a:ext>
                </a:extLst>
              </p:cNvPr>
              <p:cNvCxnSpPr>
                <a:stCxn id="11" idx="6"/>
                <a:endCxn id="19" idx="2"/>
              </p:cNvCxnSpPr>
              <p:nvPr/>
            </p:nvCxnSpPr>
            <p:spPr>
              <a:xfrm>
                <a:off x="5629374" y="1517868"/>
                <a:ext cx="867266" cy="1510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56F53C1-8146-42AF-A434-E1D3AA4F3496}"/>
                  </a:ext>
                </a:extLst>
              </p:cNvPr>
              <p:cNvCxnSpPr>
                <a:stCxn id="11" idx="6"/>
                <a:endCxn id="20" idx="2"/>
              </p:cNvCxnSpPr>
              <p:nvPr/>
            </p:nvCxnSpPr>
            <p:spPr>
              <a:xfrm>
                <a:off x="5629374" y="1517868"/>
                <a:ext cx="867266" cy="2012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F8F1FD6-C7D0-43CC-BC8D-C4C58549C2BB}"/>
                  </a:ext>
                </a:extLst>
              </p:cNvPr>
              <p:cNvCxnSpPr>
                <a:stCxn id="12" idx="6"/>
                <a:endCxn id="17" idx="2"/>
              </p:cNvCxnSpPr>
              <p:nvPr/>
            </p:nvCxnSpPr>
            <p:spPr>
              <a:xfrm flipV="1">
                <a:off x="5629374" y="1517868"/>
                <a:ext cx="867266" cy="5041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5BB22435-5A69-4BF5-BB82-3AEA21F7B1B2}"/>
                  </a:ext>
                </a:extLst>
              </p:cNvPr>
              <p:cNvCxnSpPr>
                <a:stCxn id="12" idx="6"/>
                <a:endCxn id="18" idx="2"/>
              </p:cNvCxnSpPr>
              <p:nvPr/>
            </p:nvCxnSpPr>
            <p:spPr>
              <a:xfrm>
                <a:off x="5629374" y="2022049"/>
                <a:ext cx="8672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BE38777-1B20-4FBD-A91A-4C18278A98AC}"/>
                  </a:ext>
                </a:extLst>
              </p:cNvPr>
              <p:cNvCxnSpPr>
                <a:stCxn id="12" idx="6"/>
                <a:endCxn id="19" idx="2"/>
              </p:cNvCxnSpPr>
              <p:nvPr/>
            </p:nvCxnSpPr>
            <p:spPr>
              <a:xfrm>
                <a:off x="5629374" y="2022049"/>
                <a:ext cx="867266" cy="1006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9971106E-FDD4-428A-B89E-AA5CCA21C570}"/>
                  </a:ext>
                </a:extLst>
              </p:cNvPr>
              <p:cNvCxnSpPr>
                <a:stCxn id="12" idx="6"/>
                <a:endCxn id="20" idx="2"/>
              </p:cNvCxnSpPr>
              <p:nvPr/>
            </p:nvCxnSpPr>
            <p:spPr>
              <a:xfrm>
                <a:off x="5629374" y="2022049"/>
                <a:ext cx="867266" cy="1508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350BAC32-7A78-476F-92BB-5FCD7BCE13E6}"/>
                  </a:ext>
                </a:extLst>
              </p:cNvPr>
              <p:cNvCxnSpPr>
                <a:stCxn id="13" idx="6"/>
                <a:endCxn id="17" idx="2"/>
              </p:cNvCxnSpPr>
              <p:nvPr/>
            </p:nvCxnSpPr>
            <p:spPr>
              <a:xfrm flipV="1">
                <a:off x="5629374" y="1517868"/>
                <a:ext cx="867266" cy="1510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6F96F90C-6CA8-4B2A-800D-3B1C36F34EEA}"/>
                  </a:ext>
                </a:extLst>
              </p:cNvPr>
              <p:cNvCxnSpPr>
                <a:stCxn id="13" idx="6"/>
                <a:endCxn id="18" idx="2"/>
              </p:cNvCxnSpPr>
              <p:nvPr/>
            </p:nvCxnSpPr>
            <p:spPr>
              <a:xfrm flipV="1">
                <a:off x="5629374" y="2022049"/>
                <a:ext cx="867266" cy="1006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90872D9E-A10F-4ACD-B9DA-C2372F9BCE95}"/>
                  </a:ext>
                </a:extLst>
              </p:cNvPr>
              <p:cNvCxnSpPr>
                <a:stCxn id="13" idx="6"/>
                <a:endCxn id="19" idx="2"/>
              </p:cNvCxnSpPr>
              <p:nvPr/>
            </p:nvCxnSpPr>
            <p:spPr>
              <a:xfrm>
                <a:off x="5629374" y="3028054"/>
                <a:ext cx="8672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9281871D-DF6C-40C0-A251-ABED14837512}"/>
                  </a:ext>
                </a:extLst>
              </p:cNvPr>
              <p:cNvCxnSpPr>
                <a:stCxn id="13" idx="6"/>
                <a:endCxn id="20" idx="2"/>
              </p:cNvCxnSpPr>
              <p:nvPr/>
            </p:nvCxnSpPr>
            <p:spPr>
              <a:xfrm>
                <a:off x="5629374" y="3028054"/>
                <a:ext cx="867266" cy="5022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2FEC0CE-9B15-413D-8EBA-C6631F9A3D80}"/>
                  </a:ext>
                </a:extLst>
              </p:cNvPr>
              <p:cNvCxnSpPr>
                <a:stCxn id="17" idx="2"/>
                <a:endCxn id="14" idx="6"/>
              </p:cNvCxnSpPr>
              <p:nvPr/>
            </p:nvCxnSpPr>
            <p:spPr>
              <a:xfrm flipH="1">
                <a:off x="5629374" y="1517868"/>
                <a:ext cx="867266" cy="2012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41DCE186-AC7B-47D8-83A6-08ADA104E035}"/>
                  </a:ext>
                </a:extLst>
              </p:cNvPr>
              <p:cNvCxnSpPr>
                <a:stCxn id="18" idx="2"/>
                <a:endCxn id="14" idx="6"/>
              </p:cNvCxnSpPr>
              <p:nvPr/>
            </p:nvCxnSpPr>
            <p:spPr>
              <a:xfrm flipH="1">
                <a:off x="5629374" y="2022049"/>
                <a:ext cx="867266" cy="1508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1C57723-AEF3-4A23-A855-93AF83CB73A7}"/>
                  </a:ext>
                </a:extLst>
              </p:cNvPr>
              <p:cNvCxnSpPr>
                <a:stCxn id="19" idx="2"/>
                <a:endCxn id="14" idx="6"/>
              </p:cNvCxnSpPr>
              <p:nvPr/>
            </p:nvCxnSpPr>
            <p:spPr>
              <a:xfrm flipH="1">
                <a:off x="5629374" y="3028054"/>
                <a:ext cx="867266" cy="5022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1D9AA3D2-37FF-4FAC-B21F-E68E1C391C39}"/>
                  </a:ext>
                </a:extLst>
              </p:cNvPr>
              <p:cNvCxnSpPr>
                <a:stCxn id="20" idx="2"/>
                <a:endCxn id="14" idx="6"/>
              </p:cNvCxnSpPr>
              <p:nvPr/>
            </p:nvCxnSpPr>
            <p:spPr>
              <a:xfrm flipH="1">
                <a:off x="5629374" y="3530266"/>
                <a:ext cx="8672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ight Brace 77">
            <a:extLst>
              <a:ext uri="{FF2B5EF4-FFF2-40B4-BE49-F238E27FC236}">
                <a16:creationId xmlns:a16="http://schemas.microsoft.com/office/drawing/2014/main" id="{F0798E8E-0B99-4B16-82A4-149E3016379C}"/>
              </a:ext>
            </a:extLst>
          </p:cNvPr>
          <p:cNvSpPr/>
          <p:nvPr/>
        </p:nvSpPr>
        <p:spPr>
          <a:xfrm rot="5400000">
            <a:off x="5869385" y="3599300"/>
            <a:ext cx="178900" cy="378998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Brace 79">
            <a:extLst>
              <a:ext uri="{FF2B5EF4-FFF2-40B4-BE49-F238E27FC236}">
                <a16:creationId xmlns:a16="http://schemas.microsoft.com/office/drawing/2014/main" id="{87FB8A64-B346-4069-8F26-C1A32A066033}"/>
              </a:ext>
            </a:extLst>
          </p:cNvPr>
          <p:cNvSpPr/>
          <p:nvPr/>
        </p:nvSpPr>
        <p:spPr>
          <a:xfrm>
            <a:off x="9029615" y="2412233"/>
            <a:ext cx="198959" cy="254279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15B7FF8-8B80-402B-A9AC-6B6F24391BC3}"/>
              </a:ext>
            </a:extLst>
          </p:cNvPr>
          <p:cNvSpPr txBox="1"/>
          <p:nvPr/>
        </p:nvSpPr>
        <p:spPr>
          <a:xfrm>
            <a:off x="9228574" y="347516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width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6AD4F7-9DFC-4ECA-946B-6020FA06BBE4}"/>
              </a:ext>
            </a:extLst>
          </p:cNvPr>
          <p:cNvSpPr txBox="1"/>
          <p:nvPr/>
        </p:nvSpPr>
        <p:spPr>
          <a:xfrm>
            <a:off x="5604572" y="553772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depth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9905DDC-E069-4C1D-8090-D9BEF89C75D6}"/>
              </a:ext>
            </a:extLst>
          </p:cNvPr>
          <p:cNvSpPr txBox="1"/>
          <p:nvPr/>
        </p:nvSpPr>
        <p:spPr>
          <a:xfrm>
            <a:off x="3413737" y="194403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Nodes/Neurons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CEDCFA-E2F8-4237-949C-0F99FA3271CA}"/>
              </a:ext>
            </a:extLst>
          </p:cNvPr>
          <p:cNvSpPr txBox="1"/>
          <p:nvPr/>
        </p:nvSpPr>
        <p:spPr>
          <a:xfrm>
            <a:off x="4673646" y="153630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Connections/Synapses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6E743E-6B77-4AD9-B66A-60CB43390B15}"/>
              </a:ext>
            </a:extLst>
          </p:cNvPr>
          <p:cNvCxnSpPr>
            <a:cxnSpLocks/>
            <a:endCxn id="88" idx="2"/>
          </p:cNvCxnSpPr>
          <p:nvPr/>
        </p:nvCxnSpPr>
        <p:spPr>
          <a:xfrm flipV="1">
            <a:off x="5945789" y="1905633"/>
            <a:ext cx="0" cy="774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9DAD33-375F-4854-8A86-1D81129005CA}"/>
              </a:ext>
            </a:extLst>
          </p:cNvPr>
          <p:cNvCxnSpPr>
            <a:stCxn id="4" idx="0"/>
            <a:endCxn id="86" idx="2"/>
          </p:cNvCxnSpPr>
          <p:nvPr/>
        </p:nvCxnSpPr>
        <p:spPr>
          <a:xfrm flipH="1" flipV="1">
            <a:off x="4307572" y="2313367"/>
            <a:ext cx="1" cy="42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0D92849-48DB-4CD3-9F97-08C7E0D13AC7}"/>
              </a:ext>
            </a:extLst>
          </p:cNvPr>
          <p:cNvSpPr txBox="1"/>
          <p:nvPr/>
        </p:nvSpPr>
        <p:spPr>
          <a:xfrm>
            <a:off x="3617967" y="47698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Input layer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41495AE-E10D-406B-B559-0AD54020DE85}"/>
              </a:ext>
            </a:extLst>
          </p:cNvPr>
          <p:cNvSpPr txBox="1"/>
          <p:nvPr/>
        </p:nvSpPr>
        <p:spPr>
          <a:xfrm>
            <a:off x="7013931" y="46589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Output layer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D11DA09-AEE4-4C3B-8506-4B6D2AEE7B1B}"/>
              </a:ext>
            </a:extLst>
          </p:cNvPr>
          <p:cNvSpPr txBox="1"/>
          <p:nvPr/>
        </p:nvSpPr>
        <p:spPr>
          <a:xfrm>
            <a:off x="5196757" y="495502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Hidden layers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95B4C7-C466-4345-A054-5AACC388DAB9}"/>
              </a:ext>
            </a:extLst>
          </p:cNvPr>
          <p:cNvSpPr txBox="1"/>
          <p:nvPr/>
        </p:nvSpPr>
        <p:spPr>
          <a:xfrm>
            <a:off x="2875832" y="346006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Input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DEBFC6B-3C93-485C-97A9-F425AF54CBB0}"/>
              </a:ext>
            </a:extLst>
          </p:cNvPr>
          <p:cNvCxnSpPr>
            <a:stCxn id="98" idx="3"/>
          </p:cNvCxnSpPr>
          <p:nvPr/>
        </p:nvCxnSpPr>
        <p:spPr>
          <a:xfrm>
            <a:off x="3573459" y="3644735"/>
            <a:ext cx="303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C6DB4EDB-ABC6-4505-BFEC-4BBC86257095}"/>
              </a:ext>
            </a:extLst>
          </p:cNvPr>
          <p:cNvSpPr txBox="1"/>
          <p:nvPr/>
        </p:nvSpPr>
        <p:spPr>
          <a:xfrm>
            <a:off x="8154534" y="34600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Output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AC5425D-8867-4F25-ACD1-C852DDAC5528}"/>
              </a:ext>
            </a:extLst>
          </p:cNvPr>
          <p:cNvCxnSpPr>
            <a:cxnSpLocks/>
          </p:cNvCxnSpPr>
          <p:nvPr/>
        </p:nvCxnSpPr>
        <p:spPr>
          <a:xfrm>
            <a:off x="7870279" y="3644735"/>
            <a:ext cx="303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29699" y="150900"/>
            <a:ext cx="5929459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ARTIFICIAL NEURAL NETWORK RECAP</a:t>
            </a:r>
            <a:endParaRPr sz="2400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ADBC29C-1ED9-4CB0-88EE-EE84E8ADF1A2}"/>
              </a:ext>
            </a:extLst>
          </p:cNvPr>
          <p:cNvGrpSpPr/>
          <p:nvPr/>
        </p:nvGrpSpPr>
        <p:grpSpPr>
          <a:xfrm>
            <a:off x="524550" y="1411643"/>
            <a:ext cx="3264153" cy="3173076"/>
            <a:chOff x="433110" y="2121031"/>
            <a:chExt cx="3264153" cy="3173076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A675F73-5C35-4086-BD9E-615109FFC191}"/>
                </a:ext>
              </a:extLst>
            </p:cNvPr>
            <p:cNvGrpSpPr/>
            <p:nvPr/>
          </p:nvGrpSpPr>
          <p:grpSpPr>
            <a:xfrm>
              <a:off x="433110" y="2705747"/>
              <a:ext cx="830875" cy="2000303"/>
              <a:chOff x="1003086" y="3270932"/>
              <a:chExt cx="584716" cy="1407684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6021E2E-9A03-488E-985C-39214E1AF62A}"/>
                  </a:ext>
                </a:extLst>
              </p:cNvPr>
              <p:cNvSpPr/>
              <p:nvPr/>
            </p:nvSpPr>
            <p:spPr>
              <a:xfrm>
                <a:off x="1003086" y="3270932"/>
                <a:ext cx="584716" cy="58471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27348AC-2CF0-424C-A793-89C02E238949}"/>
                  </a:ext>
                </a:extLst>
              </p:cNvPr>
              <p:cNvSpPr/>
              <p:nvPr/>
            </p:nvSpPr>
            <p:spPr>
              <a:xfrm>
                <a:off x="1003086" y="4093900"/>
                <a:ext cx="584716" cy="58471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E785B03-0D23-4BE7-AC4A-CDC532EB840D}"/>
                </a:ext>
              </a:extLst>
            </p:cNvPr>
            <p:cNvGrpSpPr/>
            <p:nvPr/>
          </p:nvGrpSpPr>
          <p:grpSpPr>
            <a:xfrm>
              <a:off x="2562328" y="2121031"/>
              <a:ext cx="830875" cy="3173076"/>
              <a:chOff x="2944428" y="2092751"/>
              <a:chExt cx="830875" cy="3173076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523597D-9631-4E12-BF57-FC44782D5B4C}"/>
                  </a:ext>
                </a:extLst>
              </p:cNvPr>
              <p:cNvSpPr/>
              <p:nvPr/>
            </p:nvSpPr>
            <p:spPr>
              <a:xfrm>
                <a:off x="2944428" y="2092751"/>
                <a:ext cx="830875" cy="83087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7DA8078-57A0-4132-B6A0-4C3283161D3F}"/>
                  </a:ext>
                </a:extLst>
              </p:cNvPr>
              <p:cNvSpPr/>
              <p:nvPr/>
            </p:nvSpPr>
            <p:spPr>
              <a:xfrm>
                <a:off x="2944428" y="3262182"/>
                <a:ext cx="830875" cy="83087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4393E42-A7A1-4A15-B722-46C789BD3292}"/>
                  </a:ext>
                </a:extLst>
              </p:cNvPr>
              <p:cNvSpPr/>
              <p:nvPr/>
            </p:nvSpPr>
            <p:spPr>
              <a:xfrm>
                <a:off x="2944428" y="4434952"/>
                <a:ext cx="830875" cy="83087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9A1E811-8A50-4437-94DB-1D7FE9C989F2}"/>
                </a:ext>
              </a:extLst>
            </p:cNvPr>
            <p:cNvCxnSpPr>
              <a:cxnSpLocks/>
              <a:stCxn id="77" idx="6"/>
              <a:endCxn id="71" idx="2"/>
            </p:cNvCxnSpPr>
            <p:nvPr/>
          </p:nvCxnSpPr>
          <p:spPr>
            <a:xfrm flipV="1">
              <a:off x="1263985" y="2536469"/>
              <a:ext cx="1298343" cy="5847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9A6A200-1209-4B6D-9A94-9E21E46959CF}"/>
                </a:ext>
              </a:extLst>
            </p:cNvPr>
            <p:cNvCxnSpPr>
              <a:cxnSpLocks/>
              <a:stCxn id="77" idx="6"/>
              <a:endCxn id="72" idx="2"/>
            </p:cNvCxnSpPr>
            <p:nvPr/>
          </p:nvCxnSpPr>
          <p:spPr>
            <a:xfrm>
              <a:off x="1263985" y="3121185"/>
              <a:ext cx="1298343" cy="5847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8AA4D2F-D65B-4D86-A85F-9932AE836A3D}"/>
                </a:ext>
              </a:extLst>
            </p:cNvPr>
            <p:cNvCxnSpPr>
              <a:cxnSpLocks/>
              <a:stCxn id="77" idx="6"/>
              <a:endCxn id="73" idx="2"/>
            </p:cNvCxnSpPr>
            <p:nvPr/>
          </p:nvCxnSpPr>
          <p:spPr>
            <a:xfrm>
              <a:off x="1263985" y="3121185"/>
              <a:ext cx="1298343" cy="1757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918D27-4F4B-4E2B-9F0E-E6648B762913}"/>
                </a:ext>
              </a:extLst>
            </p:cNvPr>
            <p:cNvCxnSpPr>
              <a:cxnSpLocks/>
              <a:stCxn id="78" idx="6"/>
              <a:endCxn id="71" idx="2"/>
            </p:cNvCxnSpPr>
            <p:nvPr/>
          </p:nvCxnSpPr>
          <p:spPr>
            <a:xfrm flipV="1">
              <a:off x="1263985" y="2536469"/>
              <a:ext cx="1298343" cy="17541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3BAA171-A94B-4C28-A501-757AD4845ED2}"/>
                </a:ext>
              </a:extLst>
            </p:cNvPr>
            <p:cNvCxnSpPr>
              <a:cxnSpLocks/>
              <a:stCxn id="78" idx="6"/>
              <a:endCxn id="72" idx="2"/>
            </p:cNvCxnSpPr>
            <p:nvPr/>
          </p:nvCxnSpPr>
          <p:spPr>
            <a:xfrm flipV="1">
              <a:off x="1263985" y="3705900"/>
              <a:ext cx="1298343" cy="5847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93759EA-CE2E-4950-973F-B8BB16630E85}"/>
                </a:ext>
              </a:extLst>
            </p:cNvPr>
            <p:cNvCxnSpPr>
              <a:cxnSpLocks/>
              <a:stCxn id="78" idx="6"/>
              <a:endCxn id="73" idx="2"/>
            </p:cNvCxnSpPr>
            <p:nvPr/>
          </p:nvCxnSpPr>
          <p:spPr>
            <a:xfrm>
              <a:off x="1263985" y="4290613"/>
              <a:ext cx="1298343" cy="5880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9787FA4D-32D8-4852-B636-8192434545D3}"/>
                    </a:ext>
                  </a:extLst>
                </p:cNvPr>
                <p:cNvSpPr txBox="1"/>
                <p:nvPr/>
              </p:nvSpPr>
              <p:spPr>
                <a:xfrm>
                  <a:off x="737171" y="2921130"/>
                  <a:ext cx="2227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9787FA4D-32D8-4852-B636-819243454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171" y="2921130"/>
                  <a:ext cx="22275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6111" r="-63889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CDD6BB-356C-49EF-99CD-B18ED7DA4353}"/>
                    </a:ext>
                  </a:extLst>
                </p:cNvPr>
                <p:cNvSpPr txBox="1"/>
                <p:nvPr/>
              </p:nvSpPr>
              <p:spPr>
                <a:xfrm>
                  <a:off x="737171" y="4093900"/>
                  <a:ext cx="2227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CDD6BB-356C-49EF-99CD-B18ED7DA4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171" y="4093900"/>
                  <a:ext cx="22275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6111" r="-66667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07FD4F56-83F8-433C-A52B-902B4DE16235}"/>
                    </a:ext>
                  </a:extLst>
                </p:cNvPr>
                <p:cNvSpPr txBox="1"/>
                <p:nvPr/>
              </p:nvSpPr>
              <p:spPr>
                <a:xfrm>
                  <a:off x="2866388" y="2336415"/>
                  <a:ext cx="2227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07FD4F56-83F8-433C-A52B-902B4DE16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6388" y="2336415"/>
                  <a:ext cx="22275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8649" r="-5675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412FBD85-90BF-40F7-8AFE-E3B2F74587CA}"/>
                    </a:ext>
                  </a:extLst>
                </p:cNvPr>
                <p:cNvSpPr txBox="1"/>
                <p:nvPr/>
              </p:nvSpPr>
              <p:spPr>
                <a:xfrm>
                  <a:off x="2866387" y="3505843"/>
                  <a:ext cx="2227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412FBD85-90BF-40F7-8AFE-E3B2F7458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6387" y="3505843"/>
                  <a:ext cx="22275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8649" r="-59459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762847F-FCDB-4804-BD5A-AFB5B62309D3}"/>
                    </a:ext>
                  </a:extLst>
                </p:cNvPr>
                <p:cNvSpPr txBox="1"/>
                <p:nvPr/>
              </p:nvSpPr>
              <p:spPr>
                <a:xfrm>
                  <a:off x="2866386" y="4624934"/>
                  <a:ext cx="2227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762847F-FCDB-4804-BD5A-AFB5B62309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6386" y="4624934"/>
                  <a:ext cx="222753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649" r="-59459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FDEAA69-7EA4-4241-8627-FA1AC5B9DF6C}"/>
                    </a:ext>
                  </a:extLst>
                </p:cNvPr>
                <p:cNvSpPr txBox="1"/>
                <p:nvPr/>
              </p:nvSpPr>
              <p:spPr>
                <a:xfrm rot="20183420">
                  <a:off x="1633251" y="2482792"/>
                  <a:ext cx="512320" cy="32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FDEAA69-7EA4-4241-8627-FA1AC5B9D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83420">
                  <a:off x="1633251" y="2482792"/>
                  <a:ext cx="512320" cy="321178"/>
                </a:xfrm>
                <a:prstGeom prst="rect">
                  <a:avLst/>
                </a:prstGeom>
                <a:blipFill>
                  <a:blip r:embed="rId8"/>
                  <a:stretch>
                    <a:fillRect r="-50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703CD5E-2B06-4156-AFC5-052C90252504}"/>
                    </a:ext>
                  </a:extLst>
                </p:cNvPr>
                <p:cNvSpPr txBox="1"/>
                <p:nvPr/>
              </p:nvSpPr>
              <p:spPr>
                <a:xfrm rot="18422038">
                  <a:off x="1791407" y="2787977"/>
                  <a:ext cx="512320" cy="32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703CD5E-2B06-4156-AFC5-052C902525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22038">
                  <a:off x="1791407" y="2787977"/>
                  <a:ext cx="512320" cy="321178"/>
                </a:xfrm>
                <a:prstGeom prst="rect">
                  <a:avLst/>
                </a:prstGeom>
                <a:blipFill>
                  <a:blip r:embed="rId9"/>
                  <a:stretch>
                    <a:fillRect r="-7447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1B215245-C02E-4FE3-A6B7-64356C3065AF}"/>
                    </a:ext>
                  </a:extLst>
                </p:cNvPr>
                <p:cNvSpPr txBox="1"/>
                <p:nvPr/>
              </p:nvSpPr>
              <p:spPr>
                <a:xfrm rot="1346783">
                  <a:off x="2011982" y="3247442"/>
                  <a:ext cx="518283" cy="32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1B215245-C02E-4FE3-A6B7-64356C306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46783">
                  <a:off x="2011982" y="3247442"/>
                  <a:ext cx="518283" cy="321178"/>
                </a:xfrm>
                <a:prstGeom prst="rect">
                  <a:avLst/>
                </a:prstGeom>
                <a:blipFill>
                  <a:blip r:embed="rId10"/>
                  <a:stretch>
                    <a:fillRect l="-3030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5A911449-3C35-414B-A6AC-7130D698334B}"/>
                    </a:ext>
                  </a:extLst>
                </p:cNvPr>
                <p:cNvSpPr txBox="1"/>
                <p:nvPr/>
              </p:nvSpPr>
              <p:spPr>
                <a:xfrm rot="20106789">
                  <a:off x="1821126" y="3578142"/>
                  <a:ext cx="518283" cy="32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5A911449-3C35-414B-A6AC-7130D6983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06789">
                  <a:off x="1821126" y="3578142"/>
                  <a:ext cx="518283" cy="321178"/>
                </a:xfrm>
                <a:prstGeom prst="rect">
                  <a:avLst/>
                </a:prstGeom>
                <a:blipFill>
                  <a:blip r:embed="rId11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4AEF5C5C-B3D5-4ACD-9789-BBAB04648F02}"/>
                    </a:ext>
                  </a:extLst>
                </p:cNvPr>
                <p:cNvSpPr txBox="1"/>
                <p:nvPr/>
              </p:nvSpPr>
              <p:spPr>
                <a:xfrm rot="3244710">
                  <a:off x="2117799" y="4151033"/>
                  <a:ext cx="518283" cy="32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4AEF5C5C-B3D5-4ACD-9789-BBAB04648F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44710">
                  <a:off x="2117799" y="4151033"/>
                  <a:ext cx="518283" cy="321178"/>
                </a:xfrm>
                <a:prstGeom prst="rect">
                  <a:avLst/>
                </a:prstGeom>
                <a:blipFill>
                  <a:blip r:embed="rId12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A9CC11B8-5B41-4D37-822C-73838075F73A}"/>
                    </a:ext>
                  </a:extLst>
                </p:cNvPr>
                <p:cNvSpPr txBox="1"/>
                <p:nvPr/>
              </p:nvSpPr>
              <p:spPr>
                <a:xfrm rot="1524916">
                  <a:off x="1640161" y="4225910"/>
                  <a:ext cx="518283" cy="32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A9CC11B8-5B41-4D37-822C-73838075F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4916">
                  <a:off x="1640161" y="4225910"/>
                  <a:ext cx="518283" cy="321178"/>
                </a:xfrm>
                <a:prstGeom prst="rect">
                  <a:avLst/>
                </a:prstGeom>
                <a:blipFill>
                  <a:blip r:embed="rId13"/>
                  <a:stretch>
                    <a:fillRect l="-1980" b="-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829E72F-18C9-4624-8D1A-97BA7467AC1C}"/>
                    </a:ext>
                  </a:extLst>
                </p:cNvPr>
                <p:cNvSpPr txBox="1"/>
                <p:nvPr/>
              </p:nvSpPr>
              <p:spPr>
                <a:xfrm>
                  <a:off x="3474510" y="2393641"/>
                  <a:ext cx="22275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829E72F-18C9-4624-8D1A-97BA7467A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510" y="2393641"/>
                  <a:ext cx="222753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40541" r="-32432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F0059C3-628A-4F8A-9246-01B053DEA9F0}"/>
                    </a:ext>
                  </a:extLst>
                </p:cNvPr>
                <p:cNvSpPr txBox="1"/>
                <p:nvPr/>
              </p:nvSpPr>
              <p:spPr>
                <a:xfrm>
                  <a:off x="3474510" y="3550780"/>
                  <a:ext cx="22275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F0059C3-628A-4F8A-9246-01B053DEA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510" y="3550780"/>
                  <a:ext cx="222753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40541" r="-35135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2DA75EA-02BD-4F1D-A54A-DEE613218BC9}"/>
                    </a:ext>
                  </a:extLst>
                </p:cNvPr>
                <p:cNvSpPr txBox="1"/>
                <p:nvPr/>
              </p:nvSpPr>
              <p:spPr>
                <a:xfrm>
                  <a:off x="3474508" y="4724780"/>
                  <a:ext cx="22275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2DA75EA-02BD-4F1D-A54A-DEE613218B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508" y="4724780"/>
                  <a:ext cx="222753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40541" r="-3513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hape 139">
                <a:extLst>
                  <a:ext uri="{FF2B5EF4-FFF2-40B4-BE49-F238E27FC236}">
                    <a16:creationId xmlns:a16="http://schemas.microsoft.com/office/drawing/2014/main" id="{6CFC7414-B497-4F2D-B63D-CBE3FFF503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2093" y="1331386"/>
                <a:ext cx="7296797" cy="295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the value of </a:t>
                </a:r>
                <a:r>
                  <a:rPr lang="en-US" sz="1800" dirty="0" err="1"/>
                  <a:t>i</a:t>
                </a:r>
                <a:r>
                  <a:rPr lang="en-US" sz="1800" baseline="30000" dirty="0" err="1"/>
                  <a:t>th</a:t>
                </a:r>
                <a:r>
                  <a:rPr lang="en-US" sz="1800" dirty="0"/>
                  <a:t> node of the first layer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is the value of </a:t>
                </a:r>
                <a:r>
                  <a:rPr lang="en-US" sz="1800" dirty="0" err="1"/>
                  <a:t>j</a:t>
                </a:r>
                <a:r>
                  <a:rPr lang="en-US" sz="1800" baseline="30000" dirty="0" err="1"/>
                  <a:t>th</a:t>
                </a:r>
                <a:r>
                  <a:rPr lang="en-US" sz="1800" dirty="0"/>
                  <a:t> node of the second layer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is the connection between </a:t>
                </a:r>
                <a:r>
                  <a:rPr lang="en-US" sz="1800" dirty="0" err="1"/>
                  <a:t>i</a:t>
                </a:r>
                <a:r>
                  <a:rPr lang="en-US" sz="1800" baseline="30000" dirty="0" err="1"/>
                  <a:t>th</a:t>
                </a:r>
                <a:r>
                  <a:rPr lang="en-US" sz="1800" dirty="0"/>
                  <a:t> node of the first layer and </a:t>
                </a:r>
                <a:r>
                  <a:rPr lang="en-US" sz="1800" dirty="0" err="1"/>
                  <a:t>j</a:t>
                </a:r>
                <a:r>
                  <a:rPr lang="en-US" sz="1800" baseline="30000" dirty="0" err="1"/>
                  <a:t>th</a:t>
                </a:r>
                <a:r>
                  <a:rPr lang="en-US" sz="1800" dirty="0"/>
                  <a:t> node of the second layer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is the bias of the </a:t>
                </a:r>
                <a:r>
                  <a:rPr lang="en-US" sz="1800" dirty="0" err="1"/>
                  <a:t>j</a:t>
                </a:r>
                <a:r>
                  <a:rPr lang="en-US" sz="1800" baseline="30000" dirty="0" err="1"/>
                  <a:t>th</a:t>
                </a:r>
                <a:r>
                  <a:rPr lang="en-US" sz="1800" dirty="0"/>
                  <a:t> node of the second layer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800" dirty="0"/>
                  <a:t> is the activation function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126" name="Shape 139">
                <a:extLst>
                  <a:ext uri="{FF2B5EF4-FFF2-40B4-BE49-F238E27FC236}">
                    <a16:creationId xmlns:a16="http://schemas.microsoft.com/office/drawing/2014/main" id="{6CFC7414-B497-4F2D-B63D-CBE3FFF50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93" y="1331386"/>
                <a:ext cx="7296797" cy="2959228"/>
              </a:xfrm>
              <a:prstGeom prst="rect">
                <a:avLst/>
              </a:prstGeom>
              <a:blipFill>
                <a:blip r:embed="rId17"/>
                <a:stretch>
                  <a:fillRect l="-1754" r="-1086" b="-9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C24AABB-BD25-49E5-99F5-9B5EE2F23F8D}"/>
                  </a:ext>
                </a:extLst>
              </p:cNvPr>
              <p:cNvSpPr/>
              <p:nvPr/>
            </p:nvSpPr>
            <p:spPr>
              <a:xfrm>
                <a:off x="434536" y="5009709"/>
                <a:ext cx="3077201" cy="134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3,1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C24AABB-BD25-49E5-99F5-9B5EE2F23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36" y="5009709"/>
                <a:ext cx="3077201" cy="13432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B1D131E-3992-471D-9CB4-73065C4448F3}"/>
              </a:ext>
            </a:extLst>
          </p:cNvPr>
          <p:cNvCxnSpPr>
            <a:cxnSpLocks/>
          </p:cNvCxnSpPr>
          <p:nvPr/>
        </p:nvCxnSpPr>
        <p:spPr>
          <a:xfrm>
            <a:off x="3431795" y="5756206"/>
            <a:ext cx="4910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9BDCA44-D8ED-48C0-8E10-FB6059DC3971}"/>
                  </a:ext>
                </a:extLst>
              </p:cNvPr>
              <p:cNvSpPr/>
              <p:nvPr/>
            </p:nvSpPr>
            <p:spPr>
              <a:xfrm>
                <a:off x="4042549" y="4885893"/>
                <a:ext cx="3614364" cy="1281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9BDCA44-D8ED-48C0-8E10-FB6059DC3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49" y="4885893"/>
                <a:ext cx="3614364" cy="1281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6D9DA9F-C3F9-43F7-A14B-C957DB36C078}"/>
                  </a:ext>
                </a:extLst>
              </p:cNvPr>
              <p:cNvSpPr/>
              <p:nvPr/>
            </p:nvSpPr>
            <p:spPr>
              <a:xfrm>
                <a:off x="2863120" y="959048"/>
                <a:ext cx="4121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6D9DA9F-C3F9-43F7-A14B-C957DB36C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120" y="959048"/>
                <a:ext cx="412164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D90DD4A3-48B7-4BCE-B18F-8A05FF4797F9}"/>
              </a:ext>
            </a:extLst>
          </p:cNvPr>
          <p:cNvCxnSpPr>
            <a:cxnSpLocks/>
          </p:cNvCxnSpPr>
          <p:nvPr/>
        </p:nvCxnSpPr>
        <p:spPr>
          <a:xfrm>
            <a:off x="7356857" y="5753245"/>
            <a:ext cx="4910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2BD6965-F7F8-42E3-9CDC-996CD9FFD6DB}"/>
                  </a:ext>
                </a:extLst>
              </p:cNvPr>
              <p:cNvSpPr/>
              <p:nvPr/>
            </p:nvSpPr>
            <p:spPr>
              <a:xfrm>
                <a:off x="7997225" y="4885893"/>
                <a:ext cx="3614364" cy="1281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2,2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3,2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2BD6965-F7F8-42E3-9CDC-996CD9FFD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225" y="4885893"/>
                <a:ext cx="3614364" cy="1281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1CEE84F-E31F-4FC4-AEE0-24D43883EAC3}"/>
                  </a:ext>
                </a:extLst>
              </p:cNvPr>
              <p:cNvSpPr/>
              <p:nvPr/>
            </p:nvSpPr>
            <p:spPr>
              <a:xfrm>
                <a:off x="8879998" y="6256989"/>
                <a:ext cx="1640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1CEE84F-E31F-4FC4-AEE0-24D43883E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998" y="6256989"/>
                <a:ext cx="164025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5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30" grpId="0"/>
      <p:bldP spid="134" grpId="0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29699" y="150900"/>
            <a:ext cx="5929459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ARTIFICIAL NEURAL NETWORK RECAP</a:t>
            </a:r>
            <a:endParaRPr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17A08D-800B-4198-9C8F-AB6491C390C6}"/>
              </a:ext>
            </a:extLst>
          </p:cNvPr>
          <p:cNvGrpSpPr/>
          <p:nvPr/>
        </p:nvGrpSpPr>
        <p:grpSpPr>
          <a:xfrm>
            <a:off x="577891" y="2124914"/>
            <a:ext cx="2095204" cy="2245957"/>
            <a:chOff x="524550" y="1411643"/>
            <a:chExt cx="2960093" cy="3173076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A675F73-5C35-4086-BD9E-615109FFC191}"/>
                </a:ext>
              </a:extLst>
            </p:cNvPr>
            <p:cNvGrpSpPr/>
            <p:nvPr/>
          </p:nvGrpSpPr>
          <p:grpSpPr>
            <a:xfrm>
              <a:off x="524550" y="1996359"/>
              <a:ext cx="830875" cy="2000303"/>
              <a:chOff x="1003086" y="3270932"/>
              <a:chExt cx="584716" cy="1407684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6021E2E-9A03-488E-985C-39214E1AF62A}"/>
                  </a:ext>
                </a:extLst>
              </p:cNvPr>
              <p:cNvSpPr/>
              <p:nvPr/>
            </p:nvSpPr>
            <p:spPr>
              <a:xfrm>
                <a:off x="1003086" y="3270932"/>
                <a:ext cx="584716" cy="58471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27348AC-2CF0-424C-A793-89C02E238949}"/>
                  </a:ext>
                </a:extLst>
              </p:cNvPr>
              <p:cNvSpPr/>
              <p:nvPr/>
            </p:nvSpPr>
            <p:spPr>
              <a:xfrm>
                <a:off x="1003086" y="4093900"/>
                <a:ext cx="584716" cy="58471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E785B03-0D23-4BE7-AC4A-CDC532EB840D}"/>
                </a:ext>
              </a:extLst>
            </p:cNvPr>
            <p:cNvGrpSpPr/>
            <p:nvPr/>
          </p:nvGrpSpPr>
          <p:grpSpPr>
            <a:xfrm>
              <a:off x="2653768" y="1411643"/>
              <a:ext cx="830875" cy="3173076"/>
              <a:chOff x="2944428" y="2092751"/>
              <a:chExt cx="830875" cy="3173076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523597D-9631-4E12-BF57-FC44782D5B4C}"/>
                  </a:ext>
                </a:extLst>
              </p:cNvPr>
              <p:cNvSpPr/>
              <p:nvPr/>
            </p:nvSpPr>
            <p:spPr>
              <a:xfrm>
                <a:off x="2944428" y="2092751"/>
                <a:ext cx="830875" cy="83087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7DA8078-57A0-4132-B6A0-4C3283161D3F}"/>
                  </a:ext>
                </a:extLst>
              </p:cNvPr>
              <p:cNvSpPr/>
              <p:nvPr/>
            </p:nvSpPr>
            <p:spPr>
              <a:xfrm>
                <a:off x="2944428" y="3262182"/>
                <a:ext cx="830875" cy="83087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4393E42-A7A1-4A15-B722-46C789BD3292}"/>
                  </a:ext>
                </a:extLst>
              </p:cNvPr>
              <p:cNvSpPr/>
              <p:nvPr/>
            </p:nvSpPr>
            <p:spPr>
              <a:xfrm>
                <a:off x="2944428" y="4434952"/>
                <a:ext cx="830875" cy="83087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9A1E811-8A50-4437-94DB-1D7FE9C989F2}"/>
                </a:ext>
              </a:extLst>
            </p:cNvPr>
            <p:cNvCxnSpPr>
              <a:cxnSpLocks/>
              <a:stCxn id="77" idx="6"/>
              <a:endCxn id="71" idx="2"/>
            </p:cNvCxnSpPr>
            <p:nvPr/>
          </p:nvCxnSpPr>
          <p:spPr>
            <a:xfrm flipV="1">
              <a:off x="1355425" y="1827081"/>
              <a:ext cx="1298343" cy="5847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9A6A200-1209-4B6D-9A94-9E21E46959CF}"/>
                </a:ext>
              </a:extLst>
            </p:cNvPr>
            <p:cNvCxnSpPr>
              <a:cxnSpLocks/>
              <a:stCxn id="77" idx="6"/>
              <a:endCxn id="72" idx="2"/>
            </p:cNvCxnSpPr>
            <p:nvPr/>
          </p:nvCxnSpPr>
          <p:spPr>
            <a:xfrm>
              <a:off x="1355425" y="2411797"/>
              <a:ext cx="1298343" cy="5847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8AA4D2F-D65B-4D86-A85F-9932AE836A3D}"/>
                </a:ext>
              </a:extLst>
            </p:cNvPr>
            <p:cNvCxnSpPr>
              <a:cxnSpLocks/>
              <a:stCxn id="77" idx="6"/>
              <a:endCxn id="73" idx="2"/>
            </p:cNvCxnSpPr>
            <p:nvPr/>
          </p:nvCxnSpPr>
          <p:spPr>
            <a:xfrm>
              <a:off x="1355425" y="2411797"/>
              <a:ext cx="1298343" cy="1757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918D27-4F4B-4E2B-9F0E-E6648B762913}"/>
                </a:ext>
              </a:extLst>
            </p:cNvPr>
            <p:cNvCxnSpPr>
              <a:cxnSpLocks/>
              <a:stCxn id="78" idx="6"/>
              <a:endCxn id="71" idx="2"/>
            </p:cNvCxnSpPr>
            <p:nvPr/>
          </p:nvCxnSpPr>
          <p:spPr>
            <a:xfrm flipV="1">
              <a:off x="1355425" y="1827081"/>
              <a:ext cx="1298343" cy="17541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3BAA171-A94B-4C28-A501-757AD4845ED2}"/>
                </a:ext>
              </a:extLst>
            </p:cNvPr>
            <p:cNvCxnSpPr>
              <a:cxnSpLocks/>
              <a:stCxn id="78" idx="6"/>
              <a:endCxn id="72" idx="2"/>
            </p:cNvCxnSpPr>
            <p:nvPr/>
          </p:nvCxnSpPr>
          <p:spPr>
            <a:xfrm flipV="1">
              <a:off x="1355425" y="2996512"/>
              <a:ext cx="1298343" cy="5847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93759EA-CE2E-4950-973F-B8BB16630E85}"/>
                </a:ext>
              </a:extLst>
            </p:cNvPr>
            <p:cNvCxnSpPr>
              <a:cxnSpLocks/>
              <a:stCxn id="78" idx="6"/>
              <a:endCxn id="73" idx="2"/>
            </p:cNvCxnSpPr>
            <p:nvPr/>
          </p:nvCxnSpPr>
          <p:spPr>
            <a:xfrm>
              <a:off x="1355425" y="3581225"/>
              <a:ext cx="1298343" cy="5880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2DA75EA-02BD-4F1D-A54A-DEE613218BC9}"/>
                  </a:ext>
                </a:extLst>
              </p:cNvPr>
              <p:cNvSpPr txBox="1"/>
              <p:nvPr/>
            </p:nvSpPr>
            <p:spPr>
              <a:xfrm>
                <a:off x="2843736" y="1608874"/>
                <a:ext cx="22275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2DA75EA-02BD-4F1D-A54A-DEE613218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36" y="1608874"/>
                <a:ext cx="222753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hape 139">
                <a:extLst>
                  <a:ext uri="{FF2B5EF4-FFF2-40B4-BE49-F238E27FC236}">
                    <a16:creationId xmlns:a16="http://schemas.microsoft.com/office/drawing/2014/main" id="{6CFC7414-B497-4F2D-B63D-CBE3FFF503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2093" y="1331386"/>
                <a:ext cx="7296797" cy="53757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PT Serif"/>
                  <a:buChar char="○"/>
                  <a:defRPr sz="30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□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PT Serif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□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5pPr>
                <a:lvl6pPr marL="2743200" marR="0" lvl="5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6pPr>
                <a:lvl7pPr marL="3200400" marR="0" lvl="6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7pPr>
                <a:lvl8pPr marL="3657600" marR="0" lvl="7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8pPr>
                <a:lvl9pPr marL="4114800" marR="0" lvl="8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T Serif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PT Serif"/>
                    <a:ea typeface="PT Serif"/>
                    <a:cs typeface="PT Serif"/>
                    <a:sym typeface="PT Serif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/>
                  <a:t>X is input Y is output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 and B are internal parameters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We only chose the initial value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They will be refined by a learning algorithm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800" dirty="0"/>
                  <a:t> is mostly non-polynomial to allow non-linear models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/>
                  <a:t> is chosen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Popular activation functions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126" name="Shape 139">
                <a:extLst>
                  <a:ext uri="{FF2B5EF4-FFF2-40B4-BE49-F238E27FC236}">
                    <a16:creationId xmlns:a16="http://schemas.microsoft.com/office/drawing/2014/main" id="{6CFC7414-B497-4F2D-B63D-CBE3FFF50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93" y="1331386"/>
                <a:ext cx="7296797" cy="5375714"/>
              </a:xfrm>
              <a:prstGeom prst="rect">
                <a:avLst/>
              </a:prstGeom>
              <a:blipFill>
                <a:blip r:embed="rId4"/>
                <a:stretch>
                  <a:fillRect l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79D42B-8EFB-4978-BCD8-83765CC688C8}"/>
                  </a:ext>
                </a:extLst>
              </p:cNvPr>
              <p:cNvSpPr txBox="1"/>
              <p:nvPr/>
            </p:nvSpPr>
            <p:spPr>
              <a:xfrm>
                <a:off x="2267664" y="1608874"/>
                <a:ext cx="22275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79D42B-8EFB-4978-BCD8-83765CC68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64" y="1608874"/>
                <a:ext cx="222753" cy="307777"/>
              </a:xfrm>
              <a:prstGeom prst="rect">
                <a:avLst/>
              </a:prstGeom>
              <a:blipFill>
                <a:blip r:embed="rId5"/>
                <a:stretch>
                  <a:fillRect l="-27027" r="-1891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AA7E1C-B4E6-4D01-8C5B-7BFFFC25ACF8}"/>
                  </a:ext>
                </a:extLst>
              </p:cNvPr>
              <p:cNvSpPr txBox="1"/>
              <p:nvPr/>
            </p:nvSpPr>
            <p:spPr>
              <a:xfrm>
                <a:off x="1543807" y="1608874"/>
                <a:ext cx="22275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AA7E1C-B4E6-4D01-8C5B-7BFFFC25A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07" y="1608874"/>
                <a:ext cx="222753" cy="307777"/>
              </a:xfrm>
              <a:prstGeom prst="rect">
                <a:avLst/>
              </a:prstGeom>
              <a:blipFill>
                <a:blip r:embed="rId6"/>
                <a:stretch>
                  <a:fillRect l="-37838" r="-4864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A99765-C73D-4C44-99CE-B446C86BF4AA}"/>
                  </a:ext>
                </a:extLst>
              </p:cNvPr>
              <p:cNvSpPr txBox="1"/>
              <p:nvPr/>
            </p:nvSpPr>
            <p:spPr>
              <a:xfrm>
                <a:off x="760567" y="1608873"/>
                <a:ext cx="22275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A99765-C73D-4C44-99CE-B446C86BF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67" y="1608873"/>
                <a:ext cx="222753" cy="307777"/>
              </a:xfrm>
              <a:prstGeom prst="rect">
                <a:avLst/>
              </a:prstGeom>
              <a:blipFill>
                <a:blip r:embed="rId7"/>
                <a:stretch>
                  <a:fillRect l="-30556" r="-2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68EE2C-1810-4087-B853-307E85D9D2A6}"/>
                  </a:ext>
                </a:extLst>
              </p:cNvPr>
              <p:cNvSpPr txBox="1"/>
              <p:nvPr/>
            </p:nvSpPr>
            <p:spPr>
              <a:xfrm>
                <a:off x="2267664" y="1189809"/>
                <a:ext cx="22275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68EE2C-1810-4087-B853-307E85D9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64" y="1189809"/>
                <a:ext cx="222753" cy="307777"/>
              </a:xfrm>
              <a:prstGeom prst="rect">
                <a:avLst/>
              </a:prstGeom>
              <a:blipFill>
                <a:blip r:embed="rId8"/>
                <a:stretch>
                  <a:fillRect l="-16216" r="-810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99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4124500" y="2720725"/>
            <a:ext cx="604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Universal Approximation Theorem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4124400" y="4243950"/>
            <a:ext cx="5857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13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89356" y="208050"/>
            <a:ext cx="5013285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UNIVERSAL APPROXIMATION THEOREM</a:t>
            </a:r>
            <a:endParaRPr sz="2400" dirty="0"/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5803F02B-28BE-466F-819D-9BCEE08718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2515" y="1603595"/>
            <a:ext cx="9986966" cy="4620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lnSpc>
                <a:spcPct val="150000"/>
              </a:lnSpc>
              <a:buNone/>
            </a:pPr>
            <a:r>
              <a:rPr lang="en-US" sz="2400" dirty="0"/>
              <a:t>Overview:</a:t>
            </a:r>
          </a:p>
          <a:p>
            <a:pPr marL="38100" indent="0">
              <a:lnSpc>
                <a:spcPct val="150000"/>
              </a:lnSpc>
              <a:buNone/>
            </a:pPr>
            <a:r>
              <a:rPr lang="en-US" sz="2400" dirty="0"/>
              <a:t>Any </a:t>
            </a:r>
            <a:r>
              <a:rPr lang="en-US" sz="2400" u="sng" dirty="0"/>
              <a:t>continuous</a:t>
            </a:r>
            <a:r>
              <a:rPr lang="en-US" sz="2400" dirty="0"/>
              <a:t> function can be </a:t>
            </a:r>
            <a:r>
              <a:rPr lang="en-US" sz="2400" b="1" dirty="0"/>
              <a:t>“Approximated” </a:t>
            </a:r>
            <a:r>
              <a:rPr lang="en-US" sz="2400" dirty="0"/>
              <a:t>with an ANN.</a:t>
            </a:r>
          </a:p>
          <a:p>
            <a:pPr marL="38100" indent="0">
              <a:lnSpc>
                <a:spcPct val="150000"/>
              </a:lnSpc>
              <a:buNone/>
            </a:pPr>
            <a:r>
              <a:rPr lang="en-US" sz="2400" dirty="0"/>
              <a:t>or</a:t>
            </a:r>
          </a:p>
          <a:p>
            <a:pPr marL="38100" indent="0">
              <a:lnSpc>
                <a:spcPct val="150000"/>
              </a:lnSpc>
              <a:buNone/>
            </a:pPr>
            <a:r>
              <a:rPr lang="en-US" sz="2400" dirty="0"/>
              <a:t>An ANN with the right size and parameters can </a:t>
            </a:r>
            <a:r>
              <a:rPr lang="en-US" sz="2400" b="1" dirty="0"/>
              <a:t>“Approximate”</a:t>
            </a:r>
            <a:r>
              <a:rPr lang="en-US" sz="2400" dirty="0"/>
              <a:t> any </a:t>
            </a:r>
            <a:r>
              <a:rPr lang="en-US" sz="2400" u="sng" dirty="0"/>
              <a:t>continuous</a:t>
            </a:r>
            <a:r>
              <a:rPr lang="en-US" sz="2400" dirty="0"/>
              <a:t> function. </a:t>
            </a:r>
          </a:p>
        </p:txBody>
      </p:sp>
    </p:spTree>
    <p:extLst>
      <p:ext uri="{BB962C8B-B14F-4D97-AF65-F5344CB8AC3E}">
        <p14:creationId xmlns:p14="http://schemas.microsoft.com/office/powerpoint/2010/main" val="270943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4124500" y="2720725"/>
            <a:ext cx="604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Approximation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4124400" y="4243950"/>
            <a:ext cx="5857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Mathematical Definition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472528"/>
      </p:ext>
    </p:extLst>
  </p:cSld>
  <p:clrMapOvr>
    <a:masterClrMapping/>
  </p:clrMapOvr>
</p:sld>
</file>

<file path=ppt/theme/theme1.xml><?xml version="1.0" encoding="utf-8"?>
<a:theme xmlns:a="http://schemas.openxmlformats.org/drawingml/2006/main" name="Beatri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</TotalTime>
  <Words>1645</Words>
  <Application>Microsoft Office PowerPoint</Application>
  <PresentationFormat>Widescreen</PresentationFormat>
  <Paragraphs>268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PT Serif</vt:lpstr>
      <vt:lpstr>Montserrat</vt:lpstr>
      <vt:lpstr>Beatrice template</vt:lpstr>
      <vt:lpstr>APPROXIMATION CAPABILITIES OF NEURAL NETWORKS</vt:lpstr>
      <vt:lpstr>APPROXIMATION… WHAT?</vt:lpstr>
      <vt:lpstr>Artificial Neural Network</vt:lpstr>
      <vt:lpstr>ARTIFICIAL NEURAL NETWORK RECAP</vt:lpstr>
      <vt:lpstr>ARTIFICIAL NEURAL NETWORK RECAP</vt:lpstr>
      <vt:lpstr>ARTIFICIAL NEURAL NETWORK RECAP</vt:lpstr>
      <vt:lpstr>Universal Approximation Theorem</vt:lpstr>
      <vt:lpstr>UNIVERSAL APPROXIMATION THEOREM</vt:lpstr>
      <vt:lpstr>Approximation</vt:lpstr>
      <vt:lpstr>APPROXIMATION</vt:lpstr>
      <vt:lpstr>APPROXIMATION</vt:lpstr>
      <vt:lpstr>APPROXIMATION</vt:lpstr>
      <vt:lpstr>APPROXIMATION</vt:lpstr>
      <vt:lpstr>APPROXIMATION</vt:lpstr>
      <vt:lpstr>APPROXIMATION</vt:lpstr>
      <vt:lpstr>APPROXIMATION</vt:lpstr>
      <vt:lpstr>APPROXIMATION</vt:lpstr>
      <vt:lpstr>APPROXIMATION</vt:lpstr>
      <vt:lpstr>APPROXIMATION</vt:lpstr>
      <vt:lpstr>APPROXIMATION</vt:lpstr>
      <vt:lpstr>APPROXIMATION</vt:lpstr>
      <vt:lpstr>APPROXIMATION</vt:lpstr>
      <vt:lpstr>Arbitrary Width Case</vt:lpstr>
      <vt:lpstr>ARBITRARY WIDTH CASE</vt:lpstr>
      <vt:lpstr>ARBITRARY WIDTH CASE</vt:lpstr>
      <vt:lpstr>Arbitrary Width Case</vt:lpstr>
      <vt:lpstr>Arbitrary Depth Case</vt:lpstr>
      <vt:lpstr>ARBITRARY DEPTH CASE</vt:lpstr>
      <vt:lpstr>Approximation Theorem in Lp Space</vt:lpstr>
      <vt:lpstr>ARBITRARY DEPTH CASE WITH Lp</vt:lpstr>
      <vt:lpstr>ARBITRARY DEPTH CASE WITH Lp</vt:lpstr>
      <vt:lpstr>ARBITRARY DEPTH CASE WITH Lp</vt:lpstr>
      <vt:lpstr>ARBITRARY DEPTH CASE WITH Lp</vt:lpstr>
      <vt:lpstr>UNIVERSAL APPROXIMATION THEOREM</vt:lpstr>
      <vt:lpstr>PowerPoint Presentation</vt:lpstr>
      <vt:lpstr>UNIVERSAL APPROXIMATION THEOREM</vt:lpstr>
      <vt:lpstr>UNIVERSAL APPROXIMATION THEOREM</vt:lpstr>
      <vt:lpstr>UNIVERSAL APPROXIMATION THEOREM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Pasawat Viboonsunti</cp:lastModifiedBy>
  <cp:revision>101</cp:revision>
  <dcterms:modified xsi:type="dcterms:W3CDTF">2022-12-21T05:42:11Z</dcterms:modified>
</cp:coreProperties>
</file>