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5"/>
    <p:sldMasterId id="214748368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5143500" cx="9144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Poppins"/>
      <p:regular r:id="rId52"/>
      <p:bold r:id="rId53"/>
      <p:italic r:id="rId54"/>
      <p:boldItalic r:id="rId55"/>
    </p:embeddedFont>
    <p:embeddedFont>
      <p:font typeface="Fira Sans Extra Condensed"/>
      <p:regular r:id="rId56"/>
      <p:bold r:id="rId57"/>
      <p:italic r:id="rId58"/>
      <p:boldItalic r:id="rId59"/>
    </p:embeddedFont>
    <p:embeddedFont>
      <p:font typeface="Source Sans Pro"/>
      <p:regular r:id="rId60"/>
      <p:bold r:id="rId61"/>
      <p:italic r:id="rId62"/>
      <p:boldItalic r:id="rId63"/>
    </p:embeddedFont>
    <p:embeddedFont>
      <p:font typeface="Fira Sans Extra Condensed SemiBold"/>
      <p:regular r:id="rId64"/>
      <p:bold r:id="rId65"/>
      <p:italic r:id="rId66"/>
      <p:boldItalic r:id="rId67"/>
    </p:embeddedFont>
    <p:embeddedFont>
      <p:font typeface="Open Sans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9CC99B-8C8B-4737-9B3E-5B485ECB4739}">
  <a:tblStyle styleId="{D29CC99B-8C8B-4737-9B3E-5B485ECB47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Roboto-regular.fntdata"/><Relationship Id="rId47" Type="http://schemas.openxmlformats.org/officeDocument/2006/relationships/slide" Target="slides/slide40.xml"/><Relationship Id="rId49" Type="http://schemas.openxmlformats.org/officeDocument/2006/relationships/font" Target="fonts/Roboto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OpenSans-boldItalic.fntdata"/><Relationship Id="rId70" Type="http://schemas.openxmlformats.org/officeDocument/2006/relationships/font" Target="fonts/OpenSans-italic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SourceSansPro-italic.fntdata"/><Relationship Id="rId61" Type="http://schemas.openxmlformats.org/officeDocument/2006/relationships/font" Target="fonts/SourceSansPro-bold.fntdata"/><Relationship Id="rId20" Type="http://schemas.openxmlformats.org/officeDocument/2006/relationships/slide" Target="slides/slide13.xml"/><Relationship Id="rId64" Type="http://schemas.openxmlformats.org/officeDocument/2006/relationships/font" Target="fonts/FiraSansExtraCondensedSemiBold-regular.fntdata"/><Relationship Id="rId63" Type="http://schemas.openxmlformats.org/officeDocument/2006/relationships/font" Target="fonts/SourceSansPro-boldItalic.fntdata"/><Relationship Id="rId22" Type="http://schemas.openxmlformats.org/officeDocument/2006/relationships/slide" Target="slides/slide15.xml"/><Relationship Id="rId66" Type="http://schemas.openxmlformats.org/officeDocument/2006/relationships/font" Target="fonts/FiraSansExtraCondensedSemiBold-italic.fntdata"/><Relationship Id="rId21" Type="http://schemas.openxmlformats.org/officeDocument/2006/relationships/slide" Target="slides/slide14.xml"/><Relationship Id="rId65" Type="http://schemas.openxmlformats.org/officeDocument/2006/relationships/font" Target="fonts/FiraSansExtraCondensedSemiBold-bold.fntdata"/><Relationship Id="rId24" Type="http://schemas.openxmlformats.org/officeDocument/2006/relationships/slide" Target="slides/slide17.xml"/><Relationship Id="rId68" Type="http://schemas.openxmlformats.org/officeDocument/2006/relationships/font" Target="fonts/OpenSans-regular.fntdata"/><Relationship Id="rId23" Type="http://schemas.openxmlformats.org/officeDocument/2006/relationships/slide" Target="slides/slide16.xml"/><Relationship Id="rId67" Type="http://schemas.openxmlformats.org/officeDocument/2006/relationships/font" Target="fonts/FiraSansExtraCondensedSemiBold-boldItalic.fntdata"/><Relationship Id="rId60" Type="http://schemas.openxmlformats.org/officeDocument/2006/relationships/font" Target="fonts/SourceSansPro-regular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OpenSans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Poppins-bold.fntdata"/><Relationship Id="rId52" Type="http://schemas.openxmlformats.org/officeDocument/2006/relationships/font" Target="fonts/Poppins-regular.fntdata"/><Relationship Id="rId11" Type="http://schemas.openxmlformats.org/officeDocument/2006/relationships/slide" Target="slides/slide4.xml"/><Relationship Id="rId55" Type="http://schemas.openxmlformats.org/officeDocument/2006/relationships/font" Target="fonts/Poppins-boldItalic.fntdata"/><Relationship Id="rId10" Type="http://schemas.openxmlformats.org/officeDocument/2006/relationships/slide" Target="slides/slide3.xml"/><Relationship Id="rId54" Type="http://schemas.openxmlformats.org/officeDocument/2006/relationships/font" Target="fonts/Poppins-italic.fntdata"/><Relationship Id="rId13" Type="http://schemas.openxmlformats.org/officeDocument/2006/relationships/slide" Target="slides/slide6.xml"/><Relationship Id="rId57" Type="http://schemas.openxmlformats.org/officeDocument/2006/relationships/font" Target="fonts/FiraSansExtraCondensed-bold.fntdata"/><Relationship Id="rId12" Type="http://schemas.openxmlformats.org/officeDocument/2006/relationships/slide" Target="slides/slide5.xml"/><Relationship Id="rId56" Type="http://schemas.openxmlformats.org/officeDocument/2006/relationships/font" Target="fonts/FiraSansExtraCondensed-regular.fntdata"/><Relationship Id="rId15" Type="http://schemas.openxmlformats.org/officeDocument/2006/relationships/slide" Target="slides/slide8.xml"/><Relationship Id="rId59" Type="http://schemas.openxmlformats.org/officeDocument/2006/relationships/font" Target="fonts/FiraSansExtraCondensed-boldItalic.fntdata"/><Relationship Id="rId14" Type="http://schemas.openxmlformats.org/officeDocument/2006/relationships/slide" Target="slides/slide7.xml"/><Relationship Id="rId58" Type="http://schemas.openxmlformats.org/officeDocument/2006/relationships/font" Target="fonts/FiraSansExtraCondensed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333ac2df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333ac2df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77ded2af7a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77ded2af7a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32fa9c754c_0_22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32fa9c754c_0_22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32fa9c754c_0_22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32fa9c754c_0_22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17806d4933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9" name="Google Shape;609;g17806d4933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77ded2af7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77ded2af7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13540c5353c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13540c5353c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32fa9c754c_0_22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32fa9c754c_0_22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12b7e5ca4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12b7e5ca4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12b7e5ca47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12b7e5ca47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2b7e5ca47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2b7e5ca47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333ac2df99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1333ac2df99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12b7e5ca477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12b7e5ca47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2b7e5ca47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2b7e5ca47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77ded2af7a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177ded2af7a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32fa9c754c_0_22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132fa9c754c_0_22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333ac2e1e6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333ac2e1e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1333ac2e1e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1333ac2e1e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2b7e5ca47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12b7e5ca47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2b7e5ca47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12b7e5ca47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12b7e5ca47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12b7e5ca47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12b7e5ca477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12b7e5ca47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333ac2df99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1333ac2df99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2b7e5ca477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12b7e5ca47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2b7e5ca477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12b7e5ca477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7806d4933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17806d4933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177ded2af7a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177ded2af7a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77ded2af7a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177ded2af7a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132fa9c754c_0_22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132fa9c754c_0_22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177ded2af7a_0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177ded2af7a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2b7e5ca47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2b7e5ca47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12b7e5ca477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g12b7e5ca477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177ded2af7a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177ded2af7a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77ded2af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77ded2af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13540c5353c_9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13540c5353c_9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1352fa2446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1352fa2446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32fa9c754c_0_22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32fa9c754c_0_22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352fa2446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352fa2446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74128d620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74128d620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74128d620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174128d620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964825" y="1787550"/>
            <a:ext cx="7214100" cy="9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964950" y="2689800"/>
            <a:ext cx="72141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964950" y="2150850"/>
            <a:ext cx="72141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4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713225" y="1428297"/>
            <a:ext cx="7717500" cy="31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22211C"/>
              </a:buClr>
              <a:buSzPts val="1400"/>
              <a:buFont typeface="Montserrat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22211C"/>
              </a:buClr>
              <a:buSzPts val="1400"/>
              <a:buFont typeface="Montserrat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22211C"/>
              </a:buClr>
              <a:buSzPts val="1400"/>
              <a:buFont typeface="Montserrat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22211C"/>
              </a:buClr>
              <a:buSzPts val="1400"/>
              <a:buFont typeface="Montserrat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22211C"/>
              </a:buClr>
              <a:buSzPts val="1400"/>
              <a:buFont typeface="Montserrat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22211C"/>
              </a:buClr>
              <a:buSzPts val="1400"/>
              <a:buFont typeface="Montserrat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22211C"/>
              </a:buClr>
              <a:buSzPts val="1400"/>
              <a:buFont typeface="Montserrat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22211C"/>
              </a:buClr>
              <a:buSzPts val="1400"/>
              <a:buFont typeface="Montserrat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22211C"/>
              </a:buClr>
              <a:buSzPts val="1400"/>
              <a:buFont typeface="Montserra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/>
          <p:nvPr>
            <p:ph type="title"/>
          </p:nvPr>
        </p:nvSpPr>
        <p:spPr>
          <a:xfrm>
            <a:off x="972000" y="783175"/>
            <a:ext cx="50400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720000" y="2528382"/>
            <a:ext cx="2052000" cy="180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5" name="Google Shape;65;p17"/>
          <p:cNvSpPr txBox="1"/>
          <p:nvPr>
            <p:ph idx="2" type="body"/>
          </p:nvPr>
        </p:nvSpPr>
        <p:spPr>
          <a:xfrm>
            <a:off x="6372000" y="1535979"/>
            <a:ext cx="2052000" cy="18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713225" y="539500"/>
            <a:ext cx="77067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3852000" y="1186305"/>
            <a:ext cx="45789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5292000" y="2172845"/>
            <a:ext cx="31305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ctrTitle"/>
          </p:nvPr>
        </p:nvSpPr>
        <p:spPr>
          <a:xfrm>
            <a:off x="964950" y="1585050"/>
            <a:ext cx="7214100" cy="95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Open Sans"/>
              <a:buNone/>
              <a:defRPr b="0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20"/>
          <p:cNvSpPr txBox="1"/>
          <p:nvPr>
            <p:ph idx="1" type="subTitle"/>
          </p:nvPr>
        </p:nvSpPr>
        <p:spPr>
          <a:xfrm>
            <a:off x="964950" y="3070800"/>
            <a:ext cx="72141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"/>
              <a:buNone/>
              <a:defRPr b="1" sz="2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713225" y="1233175"/>
            <a:ext cx="35976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6" name="Google Shape;76;p21"/>
          <p:cNvSpPr txBox="1"/>
          <p:nvPr>
            <p:ph idx="1" type="subTitle"/>
          </p:nvPr>
        </p:nvSpPr>
        <p:spPr>
          <a:xfrm>
            <a:off x="713225" y="2803075"/>
            <a:ext cx="3597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7" name="Google Shape;77;p21"/>
          <p:cNvSpPr txBox="1"/>
          <p:nvPr>
            <p:ph idx="2" type="body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idx="1" type="body"/>
          </p:nvPr>
        </p:nvSpPr>
        <p:spPr>
          <a:xfrm>
            <a:off x="713225" y="39943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/>
          <p:nvPr>
            <p:ph hasCustomPrompt="1" type="title"/>
          </p:nvPr>
        </p:nvSpPr>
        <p:spPr>
          <a:xfrm>
            <a:off x="713250" y="868470"/>
            <a:ext cx="7717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713225" y="2914570"/>
            <a:ext cx="77175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/>
          <p:nvPr>
            <p:ph hasCustomPrompt="1" type="title"/>
          </p:nvPr>
        </p:nvSpPr>
        <p:spPr>
          <a:xfrm>
            <a:off x="3304332" y="981697"/>
            <a:ext cx="2468400" cy="83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7" name="Google Shape;87;p25"/>
          <p:cNvSpPr txBox="1"/>
          <p:nvPr>
            <p:ph idx="1" type="subTitle"/>
          </p:nvPr>
        </p:nvSpPr>
        <p:spPr>
          <a:xfrm>
            <a:off x="3304300" y="1668372"/>
            <a:ext cx="24684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5"/>
          <p:cNvSpPr txBox="1"/>
          <p:nvPr>
            <p:ph hasCustomPrompt="1" idx="2" type="title"/>
          </p:nvPr>
        </p:nvSpPr>
        <p:spPr>
          <a:xfrm>
            <a:off x="5677336" y="981697"/>
            <a:ext cx="2468400" cy="83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9" name="Google Shape;89;p25"/>
          <p:cNvSpPr txBox="1"/>
          <p:nvPr>
            <p:ph idx="3" type="subTitle"/>
          </p:nvPr>
        </p:nvSpPr>
        <p:spPr>
          <a:xfrm>
            <a:off x="5677304" y="1668372"/>
            <a:ext cx="24684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5"/>
          <p:cNvSpPr txBox="1"/>
          <p:nvPr>
            <p:ph hasCustomPrompt="1" idx="4" type="title"/>
          </p:nvPr>
        </p:nvSpPr>
        <p:spPr>
          <a:xfrm>
            <a:off x="3340837" y="2881384"/>
            <a:ext cx="2468400" cy="83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1" name="Google Shape;91;p25"/>
          <p:cNvSpPr txBox="1"/>
          <p:nvPr>
            <p:ph idx="5" type="subTitle"/>
          </p:nvPr>
        </p:nvSpPr>
        <p:spPr>
          <a:xfrm>
            <a:off x="3340805" y="3568059"/>
            <a:ext cx="24684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5"/>
          <p:cNvSpPr txBox="1"/>
          <p:nvPr>
            <p:ph hasCustomPrompt="1" idx="6" type="title"/>
          </p:nvPr>
        </p:nvSpPr>
        <p:spPr>
          <a:xfrm>
            <a:off x="5713841" y="2881384"/>
            <a:ext cx="2468400" cy="83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3" name="Google Shape;93;p25"/>
          <p:cNvSpPr txBox="1"/>
          <p:nvPr>
            <p:ph idx="7" type="subTitle"/>
          </p:nvPr>
        </p:nvSpPr>
        <p:spPr>
          <a:xfrm>
            <a:off x="5713809" y="3568059"/>
            <a:ext cx="24684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8" type="title"/>
          </p:nvPr>
        </p:nvSpPr>
        <p:spPr>
          <a:xfrm>
            <a:off x="720000" y="1005877"/>
            <a:ext cx="2632800" cy="13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 txBox="1"/>
          <p:nvPr>
            <p:ph type="title"/>
          </p:nvPr>
        </p:nvSpPr>
        <p:spPr>
          <a:xfrm>
            <a:off x="3852000" y="1186305"/>
            <a:ext cx="45789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" type="body"/>
          </p:nvPr>
        </p:nvSpPr>
        <p:spPr>
          <a:xfrm>
            <a:off x="5292000" y="2172845"/>
            <a:ext cx="31305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CUSTOM_6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254375" y="1138406"/>
            <a:ext cx="35976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0" name="Google Shape;100;p27"/>
          <p:cNvSpPr txBox="1"/>
          <p:nvPr>
            <p:ph idx="1" type="subTitle"/>
          </p:nvPr>
        </p:nvSpPr>
        <p:spPr>
          <a:xfrm>
            <a:off x="1160400" y="2708306"/>
            <a:ext cx="2691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CUSTOM_8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"/>
          <p:cNvSpPr txBox="1"/>
          <p:nvPr>
            <p:ph type="title"/>
          </p:nvPr>
        </p:nvSpPr>
        <p:spPr>
          <a:xfrm>
            <a:off x="842550" y="774600"/>
            <a:ext cx="75813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" type="subTitle"/>
          </p:nvPr>
        </p:nvSpPr>
        <p:spPr>
          <a:xfrm>
            <a:off x="5292000" y="2592000"/>
            <a:ext cx="2571900" cy="20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5">
  <p:cSld name="CUSTOM_9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9"/>
          <p:cNvSpPr txBox="1"/>
          <p:nvPr>
            <p:ph type="title"/>
          </p:nvPr>
        </p:nvSpPr>
        <p:spPr>
          <a:xfrm>
            <a:off x="842550" y="540775"/>
            <a:ext cx="7581300" cy="7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6" name="Google Shape;106;p29"/>
          <p:cNvSpPr txBox="1"/>
          <p:nvPr>
            <p:ph idx="1" type="subTitle"/>
          </p:nvPr>
        </p:nvSpPr>
        <p:spPr>
          <a:xfrm>
            <a:off x="5292000" y="2283000"/>
            <a:ext cx="2691600" cy="21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6">
  <p:cSld name="CUSTOM_10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09" name="Google Shape;109;p30"/>
          <p:cNvSpPr txBox="1"/>
          <p:nvPr>
            <p:ph idx="1" type="body"/>
          </p:nvPr>
        </p:nvSpPr>
        <p:spPr>
          <a:xfrm>
            <a:off x="713225" y="1227600"/>
            <a:ext cx="7717500" cy="33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/>
          <p:nvPr>
            <p:ph type="title"/>
          </p:nvPr>
        </p:nvSpPr>
        <p:spPr>
          <a:xfrm>
            <a:off x="332225" y="1233175"/>
            <a:ext cx="35976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2" name="Google Shape;112;p31"/>
          <p:cNvSpPr txBox="1"/>
          <p:nvPr>
            <p:ph idx="1" type="subTitle"/>
          </p:nvPr>
        </p:nvSpPr>
        <p:spPr>
          <a:xfrm>
            <a:off x="1238250" y="2803075"/>
            <a:ext cx="26916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3" name="Google Shape;113;p31"/>
          <p:cNvSpPr txBox="1"/>
          <p:nvPr/>
        </p:nvSpPr>
        <p:spPr>
          <a:xfrm>
            <a:off x="903725" y="1033225"/>
            <a:ext cx="30261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b="1" lang="ko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1" lang="ko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ko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ko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ko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ko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/>
          <p:nvPr>
            <p:ph idx="1" type="subTitle"/>
          </p:nvPr>
        </p:nvSpPr>
        <p:spPr>
          <a:xfrm>
            <a:off x="4930702" y="2146352"/>
            <a:ext cx="17832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2"/>
          <p:cNvSpPr txBox="1"/>
          <p:nvPr>
            <p:ph idx="2" type="subTitle"/>
          </p:nvPr>
        </p:nvSpPr>
        <p:spPr>
          <a:xfrm>
            <a:off x="6709702" y="2146339"/>
            <a:ext cx="17832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3" type="subTitle"/>
          </p:nvPr>
        </p:nvSpPr>
        <p:spPr>
          <a:xfrm>
            <a:off x="4930695" y="3457428"/>
            <a:ext cx="17832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4" type="subTitle"/>
          </p:nvPr>
        </p:nvSpPr>
        <p:spPr>
          <a:xfrm>
            <a:off x="6709707" y="3457428"/>
            <a:ext cx="17832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2"/>
          <p:cNvSpPr txBox="1"/>
          <p:nvPr>
            <p:ph type="title"/>
          </p:nvPr>
        </p:nvSpPr>
        <p:spPr>
          <a:xfrm>
            <a:off x="720000" y="539500"/>
            <a:ext cx="7704000" cy="72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" name="Google Shape;120;p32"/>
          <p:cNvSpPr txBox="1"/>
          <p:nvPr>
            <p:ph idx="5" type="subTitle"/>
          </p:nvPr>
        </p:nvSpPr>
        <p:spPr>
          <a:xfrm>
            <a:off x="4930702" y="2640727"/>
            <a:ext cx="17832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 txBox="1"/>
          <p:nvPr>
            <p:ph idx="6" type="subTitle"/>
          </p:nvPr>
        </p:nvSpPr>
        <p:spPr>
          <a:xfrm>
            <a:off x="6709702" y="2640714"/>
            <a:ext cx="17832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2"/>
          <p:cNvSpPr txBox="1"/>
          <p:nvPr>
            <p:ph idx="7" type="subTitle"/>
          </p:nvPr>
        </p:nvSpPr>
        <p:spPr>
          <a:xfrm>
            <a:off x="4930695" y="3951803"/>
            <a:ext cx="17832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8" type="subTitle"/>
          </p:nvPr>
        </p:nvSpPr>
        <p:spPr>
          <a:xfrm>
            <a:off x="6709707" y="3951803"/>
            <a:ext cx="17832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/>
          <p:nvPr>
            <p:ph idx="1" type="subTitle"/>
          </p:nvPr>
        </p:nvSpPr>
        <p:spPr>
          <a:xfrm>
            <a:off x="2217910" y="2140339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3"/>
          <p:cNvSpPr txBox="1"/>
          <p:nvPr>
            <p:ph idx="2" type="subTitle"/>
          </p:nvPr>
        </p:nvSpPr>
        <p:spPr>
          <a:xfrm>
            <a:off x="4377905" y="2140339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3" type="subTitle"/>
          </p:nvPr>
        </p:nvSpPr>
        <p:spPr>
          <a:xfrm>
            <a:off x="2217910" y="3459916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4" type="subTitle"/>
          </p:nvPr>
        </p:nvSpPr>
        <p:spPr>
          <a:xfrm>
            <a:off x="4377905" y="3459916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5" type="subTitle"/>
          </p:nvPr>
        </p:nvSpPr>
        <p:spPr>
          <a:xfrm>
            <a:off x="2217910" y="2634714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6" type="subTitle"/>
          </p:nvPr>
        </p:nvSpPr>
        <p:spPr>
          <a:xfrm>
            <a:off x="4377905" y="2634714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3"/>
          <p:cNvSpPr txBox="1"/>
          <p:nvPr>
            <p:ph idx="7" type="subTitle"/>
          </p:nvPr>
        </p:nvSpPr>
        <p:spPr>
          <a:xfrm>
            <a:off x="2217910" y="3954291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3"/>
          <p:cNvSpPr txBox="1"/>
          <p:nvPr>
            <p:ph idx="8" type="subTitle"/>
          </p:nvPr>
        </p:nvSpPr>
        <p:spPr>
          <a:xfrm>
            <a:off x="4377905" y="3954291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3"/>
          <p:cNvSpPr txBox="1"/>
          <p:nvPr>
            <p:ph idx="9" type="subTitle"/>
          </p:nvPr>
        </p:nvSpPr>
        <p:spPr>
          <a:xfrm>
            <a:off x="6537897" y="2140339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3"/>
          <p:cNvSpPr txBox="1"/>
          <p:nvPr>
            <p:ph idx="13" type="subTitle"/>
          </p:nvPr>
        </p:nvSpPr>
        <p:spPr>
          <a:xfrm>
            <a:off x="6537897" y="3459916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3"/>
          <p:cNvSpPr txBox="1"/>
          <p:nvPr>
            <p:ph idx="14" type="subTitle"/>
          </p:nvPr>
        </p:nvSpPr>
        <p:spPr>
          <a:xfrm>
            <a:off x="6537897" y="2634714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3"/>
          <p:cNvSpPr txBox="1"/>
          <p:nvPr>
            <p:ph idx="15" type="subTitle"/>
          </p:nvPr>
        </p:nvSpPr>
        <p:spPr>
          <a:xfrm>
            <a:off x="6537897" y="3954291"/>
            <a:ext cx="18861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3"/>
          <p:cNvSpPr txBox="1"/>
          <p:nvPr>
            <p:ph type="title"/>
          </p:nvPr>
        </p:nvSpPr>
        <p:spPr>
          <a:xfrm>
            <a:off x="713225" y="5395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 big numbers">
  <p:cSld name="CUSTOM_3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hasCustomPrompt="1" type="title"/>
          </p:nvPr>
        </p:nvSpPr>
        <p:spPr>
          <a:xfrm>
            <a:off x="713250" y="598959"/>
            <a:ext cx="3858900" cy="6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713238" y="1235645"/>
            <a:ext cx="38589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hasCustomPrompt="1" idx="2" type="title"/>
          </p:nvPr>
        </p:nvSpPr>
        <p:spPr>
          <a:xfrm>
            <a:off x="713250" y="2045834"/>
            <a:ext cx="3858900" cy="6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2" name="Google Shape;142;p34"/>
          <p:cNvSpPr txBox="1"/>
          <p:nvPr>
            <p:ph idx="3" type="body"/>
          </p:nvPr>
        </p:nvSpPr>
        <p:spPr>
          <a:xfrm>
            <a:off x="713238" y="2682520"/>
            <a:ext cx="38589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34"/>
          <p:cNvSpPr txBox="1"/>
          <p:nvPr>
            <p:ph hasCustomPrompt="1" idx="4" type="title"/>
          </p:nvPr>
        </p:nvSpPr>
        <p:spPr>
          <a:xfrm>
            <a:off x="713250" y="3492709"/>
            <a:ext cx="3858900" cy="6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4"/>
          <p:cNvSpPr txBox="1"/>
          <p:nvPr>
            <p:ph idx="5" type="body"/>
          </p:nvPr>
        </p:nvSpPr>
        <p:spPr>
          <a:xfrm>
            <a:off x="713238" y="4129395"/>
            <a:ext cx="38589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/>
          <p:nvPr>
            <p:ph type="title"/>
          </p:nvPr>
        </p:nvSpPr>
        <p:spPr>
          <a:xfrm>
            <a:off x="972000" y="3503725"/>
            <a:ext cx="43200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Poppins"/>
              <a:buNone/>
              <a:defRPr b="1" sz="40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47" name="Google Shape;147;p35"/>
          <p:cNvSpPr txBox="1"/>
          <p:nvPr>
            <p:ph idx="1" type="subTitle"/>
          </p:nvPr>
        </p:nvSpPr>
        <p:spPr>
          <a:xfrm>
            <a:off x="6012000" y="380141"/>
            <a:ext cx="21969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48" name="Google Shape;148;p35"/>
          <p:cNvSpPr txBox="1"/>
          <p:nvPr>
            <p:ph idx="2" type="subTitle"/>
          </p:nvPr>
        </p:nvSpPr>
        <p:spPr>
          <a:xfrm>
            <a:off x="6012005" y="1717541"/>
            <a:ext cx="21969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49" name="Google Shape;149;p35"/>
          <p:cNvSpPr txBox="1"/>
          <p:nvPr>
            <p:ph idx="3" type="subTitle"/>
          </p:nvPr>
        </p:nvSpPr>
        <p:spPr>
          <a:xfrm>
            <a:off x="6012010" y="3054941"/>
            <a:ext cx="2196900" cy="5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50" name="Google Shape;150;p35"/>
          <p:cNvSpPr txBox="1"/>
          <p:nvPr>
            <p:ph idx="4" type="subTitle"/>
          </p:nvPr>
        </p:nvSpPr>
        <p:spPr>
          <a:xfrm>
            <a:off x="6012000" y="884141"/>
            <a:ext cx="2196900" cy="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5"/>
          <p:cNvSpPr txBox="1"/>
          <p:nvPr>
            <p:ph idx="5" type="subTitle"/>
          </p:nvPr>
        </p:nvSpPr>
        <p:spPr>
          <a:xfrm>
            <a:off x="6012000" y="2221541"/>
            <a:ext cx="2196900" cy="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5"/>
          <p:cNvSpPr txBox="1"/>
          <p:nvPr>
            <p:ph idx="6" type="subTitle"/>
          </p:nvPr>
        </p:nvSpPr>
        <p:spPr>
          <a:xfrm>
            <a:off x="6012000" y="3558941"/>
            <a:ext cx="2196900" cy="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b="1"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/>
        </p:nvSpPr>
        <p:spPr>
          <a:xfrm>
            <a:off x="4820525" y="1342875"/>
            <a:ext cx="3596700" cy="21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000">
                <a:latin typeface="Poppins"/>
                <a:ea typeface="Poppins"/>
                <a:cs typeface="Poppins"/>
                <a:sym typeface="Poppins"/>
              </a:rPr>
              <a:t>VC Dimension</a:t>
            </a:r>
            <a:endParaRPr sz="3000">
              <a:solidFill>
                <a:srgbClr val="000000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8" name="Google Shape;158;p36"/>
          <p:cNvSpPr txBox="1"/>
          <p:nvPr/>
        </p:nvSpPr>
        <p:spPr>
          <a:xfrm>
            <a:off x="4259675" y="2216250"/>
            <a:ext cx="47184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Brought to you by: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latin typeface="Open Sans"/>
                <a:ea typeface="Open Sans"/>
                <a:cs typeface="Open Sans"/>
                <a:sym typeface="Open Sans"/>
              </a:rPr>
              <a:t>Abbas Mammadov</a:t>
            </a:r>
            <a:endParaRPr b="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9" name="Google Shape;159;p36"/>
          <p:cNvGrpSpPr/>
          <p:nvPr/>
        </p:nvGrpSpPr>
        <p:grpSpPr>
          <a:xfrm>
            <a:off x="140679" y="755424"/>
            <a:ext cx="4045293" cy="4388073"/>
            <a:chOff x="457194" y="411475"/>
            <a:chExt cx="4385617" cy="4733627"/>
          </a:xfrm>
        </p:grpSpPr>
        <p:sp>
          <p:nvSpPr>
            <p:cNvPr id="160" name="Google Shape;160;p36"/>
            <p:cNvSpPr/>
            <p:nvPr/>
          </p:nvSpPr>
          <p:spPr>
            <a:xfrm>
              <a:off x="489688" y="411475"/>
              <a:ext cx="4320600" cy="4320600"/>
            </a:xfrm>
            <a:prstGeom prst="ellipse">
              <a:avLst/>
            </a:prstGeom>
            <a:solidFill>
              <a:srgbClr val="2776EA">
                <a:alpha val="376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1" name="Google Shape;161;p36"/>
            <p:cNvGrpSpPr/>
            <p:nvPr/>
          </p:nvGrpSpPr>
          <p:grpSpPr>
            <a:xfrm>
              <a:off x="457194" y="824705"/>
              <a:ext cx="4385617" cy="4320397"/>
              <a:chOff x="457209" y="411470"/>
              <a:chExt cx="4385617" cy="4320397"/>
            </a:xfrm>
          </p:grpSpPr>
          <p:sp>
            <p:nvSpPr>
              <p:cNvPr id="162" name="Google Shape;162;p36"/>
              <p:cNvSpPr/>
              <p:nvPr/>
            </p:nvSpPr>
            <p:spPr>
              <a:xfrm>
                <a:off x="3130216" y="1066327"/>
                <a:ext cx="1060482" cy="580506"/>
              </a:xfrm>
              <a:custGeom>
                <a:rect b="b" l="l" r="r" t="t"/>
                <a:pathLst>
                  <a:path extrusionOk="0" h="28156" w="51436">
                    <a:moveTo>
                      <a:pt x="24126" y="0"/>
                    </a:moveTo>
                    <a:lnTo>
                      <a:pt x="23529" y="25"/>
                    </a:lnTo>
                    <a:lnTo>
                      <a:pt x="22932" y="50"/>
                    </a:lnTo>
                    <a:lnTo>
                      <a:pt x="22360" y="124"/>
                    </a:lnTo>
                    <a:lnTo>
                      <a:pt x="21788" y="199"/>
                    </a:lnTo>
                    <a:lnTo>
                      <a:pt x="21216" y="299"/>
                    </a:lnTo>
                    <a:lnTo>
                      <a:pt x="20644" y="448"/>
                    </a:lnTo>
                    <a:lnTo>
                      <a:pt x="20097" y="597"/>
                    </a:lnTo>
                    <a:lnTo>
                      <a:pt x="19575" y="771"/>
                    </a:lnTo>
                    <a:lnTo>
                      <a:pt x="19027" y="945"/>
                    </a:lnTo>
                    <a:lnTo>
                      <a:pt x="18505" y="1169"/>
                    </a:lnTo>
                    <a:lnTo>
                      <a:pt x="18008" y="1393"/>
                    </a:lnTo>
                    <a:lnTo>
                      <a:pt x="17510" y="1667"/>
                    </a:lnTo>
                    <a:lnTo>
                      <a:pt x="17013" y="1940"/>
                    </a:lnTo>
                    <a:lnTo>
                      <a:pt x="16540" y="2214"/>
                    </a:lnTo>
                    <a:lnTo>
                      <a:pt x="16068" y="2537"/>
                    </a:lnTo>
                    <a:lnTo>
                      <a:pt x="15620" y="2860"/>
                    </a:lnTo>
                    <a:lnTo>
                      <a:pt x="15197" y="3209"/>
                    </a:lnTo>
                    <a:lnTo>
                      <a:pt x="14774" y="3557"/>
                    </a:lnTo>
                    <a:lnTo>
                      <a:pt x="14351" y="3955"/>
                    </a:lnTo>
                    <a:lnTo>
                      <a:pt x="13978" y="4328"/>
                    </a:lnTo>
                    <a:lnTo>
                      <a:pt x="13605" y="4751"/>
                    </a:lnTo>
                    <a:lnTo>
                      <a:pt x="13232" y="5174"/>
                    </a:lnTo>
                    <a:lnTo>
                      <a:pt x="12884" y="5596"/>
                    </a:lnTo>
                    <a:lnTo>
                      <a:pt x="12561" y="6044"/>
                    </a:lnTo>
                    <a:lnTo>
                      <a:pt x="12262" y="6517"/>
                    </a:lnTo>
                    <a:lnTo>
                      <a:pt x="11964" y="6989"/>
                    </a:lnTo>
                    <a:lnTo>
                      <a:pt x="11690" y="7487"/>
                    </a:lnTo>
                    <a:lnTo>
                      <a:pt x="11441" y="7984"/>
                    </a:lnTo>
                    <a:lnTo>
                      <a:pt x="11217" y="8482"/>
                    </a:lnTo>
                    <a:lnTo>
                      <a:pt x="10994" y="9004"/>
                    </a:lnTo>
                    <a:lnTo>
                      <a:pt x="10795" y="9551"/>
                    </a:lnTo>
                    <a:lnTo>
                      <a:pt x="10621" y="10073"/>
                    </a:lnTo>
                    <a:lnTo>
                      <a:pt x="9874" y="9974"/>
                    </a:lnTo>
                    <a:lnTo>
                      <a:pt x="9476" y="9949"/>
                    </a:lnTo>
                    <a:lnTo>
                      <a:pt x="8631" y="9949"/>
                    </a:lnTo>
                    <a:lnTo>
                      <a:pt x="8158" y="9999"/>
                    </a:lnTo>
                    <a:lnTo>
                      <a:pt x="7710" y="10049"/>
                    </a:lnTo>
                    <a:lnTo>
                      <a:pt x="7263" y="10123"/>
                    </a:lnTo>
                    <a:lnTo>
                      <a:pt x="6815" y="10223"/>
                    </a:lnTo>
                    <a:lnTo>
                      <a:pt x="6392" y="10347"/>
                    </a:lnTo>
                    <a:lnTo>
                      <a:pt x="5969" y="10496"/>
                    </a:lnTo>
                    <a:lnTo>
                      <a:pt x="5547" y="10670"/>
                    </a:lnTo>
                    <a:lnTo>
                      <a:pt x="5149" y="10844"/>
                    </a:lnTo>
                    <a:lnTo>
                      <a:pt x="4751" y="11043"/>
                    </a:lnTo>
                    <a:lnTo>
                      <a:pt x="4378" y="11267"/>
                    </a:lnTo>
                    <a:lnTo>
                      <a:pt x="4005" y="11491"/>
                    </a:lnTo>
                    <a:lnTo>
                      <a:pt x="3656" y="11765"/>
                    </a:lnTo>
                    <a:lnTo>
                      <a:pt x="3308" y="12038"/>
                    </a:lnTo>
                    <a:lnTo>
                      <a:pt x="2985" y="12312"/>
                    </a:lnTo>
                    <a:lnTo>
                      <a:pt x="2661" y="12610"/>
                    </a:lnTo>
                    <a:lnTo>
                      <a:pt x="2363" y="12934"/>
                    </a:lnTo>
                    <a:lnTo>
                      <a:pt x="2064" y="13257"/>
                    </a:lnTo>
                    <a:lnTo>
                      <a:pt x="1791" y="13605"/>
                    </a:lnTo>
                    <a:lnTo>
                      <a:pt x="1542" y="13954"/>
                    </a:lnTo>
                    <a:lnTo>
                      <a:pt x="1318" y="14327"/>
                    </a:lnTo>
                    <a:lnTo>
                      <a:pt x="1094" y="14700"/>
                    </a:lnTo>
                    <a:lnTo>
                      <a:pt x="895" y="15098"/>
                    </a:lnTo>
                    <a:lnTo>
                      <a:pt x="697" y="15496"/>
                    </a:lnTo>
                    <a:lnTo>
                      <a:pt x="547" y="15918"/>
                    </a:lnTo>
                    <a:lnTo>
                      <a:pt x="398" y="16341"/>
                    </a:lnTo>
                    <a:lnTo>
                      <a:pt x="274" y="16764"/>
                    </a:lnTo>
                    <a:lnTo>
                      <a:pt x="174" y="17212"/>
                    </a:lnTo>
                    <a:lnTo>
                      <a:pt x="100" y="17660"/>
                    </a:lnTo>
                    <a:lnTo>
                      <a:pt x="50" y="18132"/>
                    </a:lnTo>
                    <a:lnTo>
                      <a:pt x="0" y="18580"/>
                    </a:lnTo>
                    <a:lnTo>
                      <a:pt x="0" y="19052"/>
                    </a:lnTo>
                    <a:lnTo>
                      <a:pt x="0" y="19525"/>
                    </a:lnTo>
                    <a:lnTo>
                      <a:pt x="50" y="19973"/>
                    </a:lnTo>
                    <a:lnTo>
                      <a:pt x="100" y="20445"/>
                    </a:lnTo>
                    <a:lnTo>
                      <a:pt x="174" y="20893"/>
                    </a:lnTo>
                    <a:lnTo>
                      <a:pt x="274" y="21316"/>
                    </a:lnTo>
                    <a:lnTo>
                      <a:pt x="398" y="21763"/>
                    </a:lnTo>
                    <a:lnTo>
                      <a:pt x="547" y="22186"/>
                    </a:lnTo>
                    <a:lnTo>
                      <a:pt x="697" y="22584"/>
                    </a:lnTo>
                    <a:lnTo>
                      <a:pt x="895" y="23007"/>
                    </a:lnTo>
                    <a:lnTo>
                      <a:pt x="1094" y="23380"/>
                    </a:lnTo>
                    <a:lnTo>
                      <a:pt x="1318" y="23778"/>
                    </a:lnTo>
                    <a:lnTo>
                      <a:pt x="1542" y="24151"/>
                    </a:lnTo>
                    <a:lnTo>
                      <a:pt x="1791" y="24499"/>
                    </a:lnTo>
                    <a:lnTo>
                      <a:pt x="2064" y="24848"/>
                    </a:lnTo>
                    <a:lnTo>
                      <a:pt x="2363" y="25171"/>
                    </a:lnTo>
                    <a:lnTo>
                      <a:pt x="2661" y="25494"/>
                    </a:lnTo>
                    <a:lnTo>
                      <a:pt x="2985" y="25793"/>
                    </a:lnTo>
                    <a:lnTo>
                      <a:pt x="3308" y="26066"/>
                    </a:lnTo>
                    <a:lnTo>
                      <a:pt x="3656" y="26340"/>
                    </a:lnTo>
                    <a:lnTo>
                      <a:pt x="4005" y="26614"/>
                    </a:lnTo>
                    <a:lnTo>
                      <a:pt x="4378" y="26837"/>
                    </a:lnTo>
                    <a:lnTo>
                      <a:pt x="4751" y="27061"/>
                    </a:lnTo>
                    <a:lnTo>
                      <a:pt x="5149" y="27260"/>
                    </a:lnTo>
                    <a:lnTo>
                      <a:pt x="5547" y="27434"/>
                    </a:lnTo>
                    <a:lnTo>
                      <a:pt x="5969" y="27608"/>
                    </a:lnTo>
                    <a:lnTo>
                      <a:pt x="6392" y="27758"/>
                    </a:lnTo>
                    <a:lnTo>
                      <a:pt x="6815" y="27882"/>
                    </a:lnTo>
                    <a:lnTo>
                      <a:pt x="7263" y="27982"/>
                    </a:lnTo>
                    <a:lnTo>
                      <a:pt x="7710" y="28056"/>
                    </a:lnTo>
                    <a:lnTo>
                      <a:pt x="8158" y="28106"/>
                    </a:lnTo>
                    <a:lnTo>
                      <a:pt x="8631" y="28156"/>
                    </a:lnTo>
                    <a:lnTo>
                      <a:pt x="40492" y="28156"/>
                    </a:lnTo>
                    <a:lnTo>
                      <a:pt x="41238" y="28131"/>
                    </a:lnTo>
                    <a:lnTo>
                      <a:pt x="41960" y="28056"/>
                    </a:lnTo>
                    <a:lnTo>
                      <a:pt x="42656" y="27932"/>
                    </a:lnTo>
                    <a:lnTo>
                      <a:pt x="43353" y="27783"/>
                    </a:lnTo>
                    <a:lnTo>
                      <a:pt x="44024" y="27559"/>
                    </a:lnTo>
                    <a:lnTo>
                      <a:pt x="44696" y="27310"/>
                    </a:lnTo>
                    <a:lnTo>
                      <a:pt x="45317" y="27036"/>
                    </a:lnTo>
                    <a:lnTo>
                      <a:pt x="45939" y="26713"/>
                    </a:lnTo>
                    <a:lnTo>
                      <a:pt x="46536" y="26340"/>
                    </a:lnTo>
                    <a:lnTo>
                      <a:pt x="47083" y="25942"/>
                    </a:lnTo>
                    <a:lnTo>
                      <a:pt x="47631" y="25519"/>
                    </a:lnTo>
                    <a:lnTo>
                      <a:pt x="48128" y="25047"/>
                    </a:lnTo>
                    <a:lnTo>
                      <a:pt x="48601" y="24549"/>
                    </a:lnTo>
                    <a:lnTo>
                      <a:pt x="49048" y="24027"/>
                    </a:lnTo>
                    <a:lnTo>
                      <a:pt x="49471" y="23455"/>
                    </a:lnTo>
                    <a:lnTo>
                      <a:pt x="49844" y="22883"/>
                    </a:lnTo>
                    <a:lnTo>
                      <a:pt x="50192" y="22261"/>
                    </a:lnTo>
                    <a:lnTo>
                      <a:pt x="50516" y="21589"/>
                    </a:lnTo>
                    <a:lnTo>
                      <a:pt x="50789" y="20918"/>
                    </a:lnTo>
                    <a:lnTo>
                      <a:pt x="51013" y="20221"/>
                    </a:lnTo>
                    <a:lnTo>
                      <a:pt x="51187" y="19475"/>
                    </a:lnTo>
                    <a:lnTo>
                      <a:pt x="51312" y="18754"/>
                    </a:lnTo>
                    <a:lnTo>
                      <a:pt x="51411" y="17983"/>
                    </a:lnTo>
                    <a:lnTo>
                      <a:pt x="51436" y="17212"/>
                    </a:lnTo>
                    <a:lnTo>
                      <a:pt x="51411" y="16665"/>
                    </a:lnTo>
                    <a:lnTo>
                      <a:pt x="51361" y="16093"/>
                    </a:lnTo>
                    <a:lnTo>
                      <a:pt x="51312" y="15545"/>
                    </a:lnTo>
                    <a:lnTo>
                      <a:pt x="51212" y="15023"/>
                    </a:lnTo>
                    <a:lnTo>
                      <a:pt x="51088" y="14476"/>
                    </a:lnTo>
                    <a:lnTo>
                      <a:pt x="50939" y="13954"/>
                    </a:lnTo>
                    <a:lnTo>
                      <a:pt x="50764" y="13456"/>
                    </a:lnTo>
                    <a:lnTo>
                      <a:pt x="50565" y="12959"/>
                    </a:lnTo>
                    <a:lnTo>
                      <a:pt x="50342" y="12486"/>
                    </a:lnTo>
                    <a:lnTo>
                      <a:pt x="50118" y="12013"/>
                    </a:lnTo>
                    <a:lnTo>
                      <a:pt x="49844" y="11541"/>
                    </a:lnTo>
                    <a:lnTo>
                      <a:pt x="49571" y="11093"/>
                    </a:lnTo>
                    <a:lnTo>
                      <a:pt x="49247" y="10670"/>
                    </a:lnTo>
                    <a:lnTo>
                      <a:pt x="48924" y="10248"/>
                    </a:lnTo>
                    <a:lnTo>
                      <a:pt x="48576" y="9874"/>
                    </a:lnTo>
                    <a:lnTo>
                      <a:pt x="48227" y="9477"/>
                    </a:lnTo>
                    <a:lnTo>
                      <a:pt x="47854" y="9128"/>
                    </a:lnTo>
                    <a:lnTo>
                      <a:pt x="47456" y="8780"/>
                    </a:lnTo>
                    <a:lnTo>
                      <a:pt x="47034" y="8457"/>
                    </a:lnTo>
                    <a:lnTo>
                      <a:pt x="46611" y="8158"/>
                    </a:lnTo>
                    <a:lnTo>
                      <a:pt x="46163" y="7860"/>
                    </a:lnTo>
                    <a:lnTo>
                      <a:pt x="45715" y="7611"/>
                    </a:lnTo>
                    <a:lnTo>
                      <a:pt x="45243" y="7362"/>
                    </a:lnTo>
                    <a:lnTo>
                      <a:pt x="44745" y="7139"/>
                    </a:lnTo>
                    <a:lnTo>
                      <a:pt x="44248" y="6940"/>
                    </a:lnTo>
                    <a:lnTo>
                      <a:pt x="43750" y="6765"/>
                    </a:lnTo>
                    <a:lnTo>
                      <a:pt x="43228" y="6616"/>
                    </a:lnTo>
                    <a:lnTo>
                      <a:pt x="42706" y="6492"/>
                    </a:lnTo>
                    <a:lnTo>
                      <a:pt x="42159" y="6392"/>
                    </a:lnTo>
                    <a:lnTo>
                      <a:pt x="41611" y="6343"/>
                    </a:lnTo>
                    <a:lnTo>
                      <a:pt x="41064" y="6293"/>
                    </a:lnTo>
                    <a:lnTo>
                      <a:pt x="40492" y="6268"/>
                    </a:lnTo>
                    <a:lnTo>
                      <a:pt x="39945" y="6293"/>
                    </a:lnTo>
                    <a:lnTo>
                      <a:pt x="39398" y="6343"/>
                    </a:lnTo>
                    <a:lnTo>
                      <a:pt x="38875" y="6392"/>
                    </a:lnTo>
                    <a:lnTo>
                      <a:pt x="38353" y="6492"/>
                    </a:lnTo>
                    <a:lnTo>
                      <a:pt x="37831" y="6616"/>
                    </a:lnTo>
                    <a:lnTo>
                      <a:pt x="37333" y="6741"/>
                    </a:lnTo>
                    <a:lnTo>
                      <a:pt x="36836" y="6915"/>
                    </a:lnTo>
                    <a:lnTo>
                      <a:pt x="36339" y="7089"/>
                    </a:lnTo>
                    <a:lnTo>
                      <a:pt x="35866" y="6318"/>
                    </a:lnTo>
                    <a:lnTo>
                      <a:pt x="35344" y="5572"/>
                    </a:lnTo>
                    <a:lnTo>
                      <a:pt x="34772" y="4875"/>
                    </a:lnTo>
                    <a:lnTo>
                      <a:pt x="34150" y="4204"/>
                    </a:lnTo>
                    <a:lnTo>
                      <a:pt x="33478" y="3582"/>
                    </a:lnTo>
                    <a:lnTo>
                      <a:pt x="32782" y="2985"/>
                    </a:lnTo>
                    <a:lnTo>
                      <a:pt x="32060" y="2462"/>
                    </a:lnTo>
                    <a:lnTo>
                      <a:pt x="31289" y="1965"/>
                    </a:lnTo>
                    <a:lnTo>
                      <a:pt x="30891" y="1741"/>
                    </a:lnTo>
                    <a:lnTo>
                      <a:pt x="30494" y="1517"/>
                    </a:lnTo>
                    <a:lnTo>
                      <a:pt x="30071" y="1318"/>
                    </a:lnTo>
                    <a:lnTo>
                      <a:pt x="29648" y="1144"/>
                    </a:lnTo>
                    <a:lnTo>
                      <a:pt x="29225" y="970"/>
                    </a:lnTo>
                    <a:lnTo>
                      <a:pt x="28777" y="796"/>
                    </a:lnTo>
                    <a:lnTo>
                      <a:pt x="28355" y="647"/>
                    </a:lnTo>
                    <a:lnTo>
                      <a:pt x="27907" y="522"/>
                    </a:lnTo>
                    <a:lnTo>
                      <a:pt x="27434" y="398"/>
                    </a:lnTo>
                    <a:lnTo>
                      <a:pt x="26987" y="299"/>
                    </a:lnTo>
                    <a:lnTo>
                      <a:pt x="26514" y="199"/>
                    </a:lnTo>
                    <a:lnTo>
                      <a:pt x="26041" y="149"/>
                    </a:lnTo>
                    <a:lnTo>
                      <a:pt x="25569" y="75"/>
                    </a:lnTo>
                    <a:lnTo>
                      <a:pt x="25096" y="50"/>
                    </a:lnTo>
                    <a:lnTo>
                      <a:pt x="24624" y="25"/>
                    </a:lnTo>
                    <a:lnTo>
                      <a:pt x="24126" y="0"/>
                    </a:lnTo>
                    <a:close/>
                  </a:path>
                </a:pathLst>
              </a:custGeom>
              <a:solidFill>
                <a:srgbClr val="2776EA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36"/>
              <p:cNvSpPr/>
              <p:nvPr/>
            </p:nvSpPr>
            <p:spPr>
              <a:xfrm>
                <a:off x="4063251" y="2231933"/>
                <a:ext cx="62574" cy="63090"/>
              </a:xfrm>
              <a:custGeom>
                <a:rect b="b" l="l" r="r" t="t"/>
                <a:pathLst>
                  <a:path extrusionOk="0" fill="none" h="3060" w="3035">
                    <a:moveTo>
                      <a:pt x="0" y="1517"/>
                    </a:moveTo>
                    <a:lnTo>
                      <a:pt x="0" y="1517"/>
                    </a:lnTo>
                    <a:lnTo>
                      <a:pt x="0" y="1368"/>
                    </a:lnTo>
                    <a:lnTo>
                      <a:pt x="25" y="1219"/>
                    </a:lnTo>
                    <a:lnTo>
                      <a:pt x="50" y="1070"/>
                    </a:lnTo>
                    <a:lnTo>
                      <a:pt x="100" y="920"/>
                    </a:lnTo>
                    <a:lnTo>
                      <a:pt x="249" y="672"/>
                    </a:lnTo>
                    <a:lnTo>
                      <a:pt x="448" y="448"/>
                    </a:lnTo>
                    <a:lnTo>
                      <a:pt x="672" y="274"/>
                    </a:lnTo>
                    <a:lnTo>
                      <a:pt x="920" y="124"/>
                    </a:lnTo>
                    <a:lnTo>
                      <a:pt x="1070" y="75"/>
                    </a:lnTo>
                    <a:lnTo>
                      <a:pt x="1219" y="25"/>
                    </a:lnTo>
                    <a:lnTo>
                      <a:pt x="1368" y="0"/>
                    </a:lnTo>
                    <a:lnTo>
                      <a:pt x="1517" y="0"/>
                    </a:lnTo>
                    <a:lnTo>
                      <a:pt x="1517" y="0"/>
                    </a:lnTo>
                    <a:lnTo>
                      <a:pt x="1667" y="0"/>
                    </a:lnTo>
                    <a:lnTo>
                      <a:pt x="1816" y="25"/>
                    </a:lnTo>
                    <a:lnTo>
                      <a:pt x="1965" y="75"/>
                    </a:lnTo>
                    <a:lnTo>
                      <a:pt x="2114" y="124"/>
                    </a:lnTo>
                    <a:lnTo>
                      <a:pt x="2363" y="274"/>
                    </a:lnTo>
                    <a:lnTo>
                      <a:pt x="2587" y="448"/>
                    </a:lnTo>
                    <a:lnTo>
                      <a:pt x="2786" y="672"/>
                    </a:lnTo>
                    <a:lnTo>
                      <a:pt x="2935" y="920"/>
                    </a:lnTo>
                    <a:lnTo>
                      <a:pt x="2985" y="1070"/>
                    </a:lnTo>
                    <a:lnTo>
                      <a:pt x="3010" y="1219"/>
                    </a:lnTo>
                    <a:lnTo>
                      <a:pt x="3034" y="1368"/>
                    </a:lnTo>
                    <a:lnTo>
                      <a:pt x="3034" y="1517"/>
                    </a:lnTo>
                    <a:lnTo>
                      <a:pt x="3034" y="1517"/>
                    </a:lnTo>
                    <a:lnTo>
                      <a:pt x="3034" y="1691"/>
                    </a:lnTo>
                    <a:lnTo>
                      <a:pt x="3010" y="1841"/>
                    </a:lnTo>
                    <a:lnTo>
                      <a:pt x="2985" y="1990"/>
                    </a:lnTo>
                    <a:lnTo>
                      <a:pt x="2935" y="2114"/>
                    </a:lnTo>
                    <a:lnTo>
                      <a:pt x="2786" y="2388"/>
                    </a:lnTo>
                    <a:lnTo>
                      <a:pt x="2587" y="2612"/>
                    </a:lnTo>
                    <a:lnTo>
                      <a:pt x="2363" y="2786"/>
                    </a:lnTo>
                    <a:lnTo>
                      <a:pt x="2114" y="2935"/>
                    </a:lnTo>
                    <a:lnTo>
                      <a:pt x="1965" y="2985"/>
                    </a:lnTo>
                    <a:lnTo>
                      <a:pt x="1816" y="3010"/>
                    </a:lnTo>
                    <a:lnTo>
                      <a:pt x="1667" y="3034"/>
                    </a:lnTo>
                    <a:lnTo>
                      <a:pt x="1517" y="3059"/>
                    </a:lnTo>
                    <a:lnTo>
                      <a:pt x="1517" y="3059"/>
                    </a:lnTo>
                    <a:lnTo>
                      <a:pt x="1368" y="3034"/>
                    </a:lnTo>
                    <a:lnTo>
                      <a:pt x="1219" y="3010"/>
                    </a:lnTo>
                    <a:lnTo>
                      <a:pt x="1070" y="2985"/>
                    </a:lnTo>
                    <a:lnTo>
                      <a:pt x="920" y="2935"/>
                    </a:lnTo>
                    <a:lnTo>
                      <a:pt x="672" y="2786"/>
                    </a:lnTo>
                    <a:lnTo>
                      <a:pt x="448" y="2612"/>
                    </a:lnTo>
                    <a:lnTo>
                      <a:pt x="249" y="2388"/>
                    </a:lnTo>
                    <a:lnTo>
                      <a:pt x="100" y="2114"/>
                    </a:lnTo>
                    <a:lnTo>
                      <a:pt x="50" y="1990"/>
                    </a:lnTo>
                    <a:lnTo>
                      <a:pt x="25" y="1841"/>
                    </a:lnTo>
                    <a:lnTo>
                      <a:pt x="0" y="1691"/>
                    </a:lnTo>
                    <a:lnTo>
                      <a:pt x="0" y="1517"/>
                    </a:lnTo>
                    <a:lnTo>
                      <a:pt x="0" y="1517"/>
                    </a:lnTo>
                    <a:close/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36"/>
              <p:cNvSpPr/>
              <p:nvPr/>
            </p:nvSpPr>
            <p:spPr>
              <a:xfrm>
                <a:off x="4094527" y="2018604"/>
                <a:ext cx="21" cy="213350"/>
              </a:xfrm>
              <a:custGeom>
                <a:rect b="b" l="l" r="r" t="t"/>
                <a:pathLst>
                  <a:path extrusionOk="0" fill="none" h="10348" w="1">
                    <a:moveTo>
                      <a:pt x="0" y="0"/>
                    </a:moveTo>
                    <a:lnTo>
                      <a:pt x="0" y="10347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36"/>
              <p:cNvSpPr/>
              <p:nvPr/>
            </p:nvSpPr>
            <p:spPr>
              <a:xfrm>
                <a:off x="3717619" y="1521681"/>
                <a:ext cx="126674" cy="405649"/>
              </a:xfrm>
              <a:custGeom>
                <a:rect b="b" l="l" r="r" t="t"/>
                <a:pathLst>
                  <a:path extrusionOk="0" fill="none" h="19675" w="6144">
                    <a:moveTo>
                      <a:pt x="0" y="1"/>
                    </a:moveTo>
                    <a:lnTo>
                      <a:pt x="0" y="8482"/>
                    </a:lnTo>
                    <a:lnTo>
                      <a:pt x="6144" y="11616"/>
                    </a:lnTo>
                    <a:lnTo>
                      <a:pt x="6144" y="19675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36"/>
              <p:cNvSpPr/>
              <p:nvPr/>
            </p:nvSpPr>
            <p:spPr>
              <a:xfrm>
                <a:off x="4151947" y="1978606"/>
                <a:ext cx="76429" cy="335385"/>
              </a:xfrm>
              <a:custGeom>
                <a:rect b="b" l="l" r="r" t="t"/>
                <a:pathLst>
                  <a:path extrusionOk="0" fill="none" h="16267" w="3707">
                    <a:moveTo>
                      <a:pt x="3707" y="16267"/>
                    </a:moveTo>
                    <a:lnTo>
                      <a:pt x="3632" y="11342"/>
                    </a:lnTo>
                    <a:lnTo>
                      <a:pt x="1" y="8059"/>
                    </a:lnTo>
                    <a:lnTo>
                      <a:pt x="1" y="0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36"/>
              <p:cNvSpPr/>
              <p:nvPr/>
            </p:nvSpPr>
            <p:spPr>
              <a:xfrm>
                <a:off x="3979647" y="2052953"/>
                <a:ext cx="45668" cy="387197"/>
              </a:xfrm>
              <a:custGeom>
                <a:rect b="b" l="l" r="r" t="t"/>
                <a:pathLst>
                  <a:path extrusionOk="0" fill="none" h="18780" w="2215">
                    <a:moveTo>
                      <a:pt x="1" y="18779"/>
                    </a:moveTo>
                    <a:lnTo>
                      <a:pt x="1" y="8930"/>
                    </a:lnTo>
                    <a:lnTo>
                      <a:pt x="2215" y="7487"/>
                    </a:lnTo>
                    <a:lnTo>
                      <a:pt x="2215" y="1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36"/>
              <p:cNvSpPr/>
              <p:nvPr/>
            </p:nvSpPr>
            <p:spPr>
              <a:xfrm>
                <a:off x="3844272" y="1521681"/>
                <a:ext cx="21" cy="53358"/>
              </a:xfrm>
              <a:custGeom>
                <a:rect b="b" l="l" r="r" t="t"/>
                <a:pathLst>
                  <a:path extrusionOk="0" fill="none" h="2588" w="1">
                    <a:moveTo>
                      <a:pt x="1" y="1"/>
                    </a:moveTo>
                    <a:lnTo>
                      <a:pt x="1" y="2587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36"/>
              <p:cNvSpPr/>
              <p:nvPr/>
            </p:nvSpPr>
            <p:spPr>
              <a:xfrm>
                <a:off x="3844272" y="1624769"/>
                <a:ext cx="21" cy="86161"/>
              </a:xfrm>
              <a:custGeom>
                <a:rect b="b" l="l" r="r" t="t"/>
                <a:pathLst>
                  <a:path extrusionOk="0" fill="none" h="4179" w="1">
                    <a:moveTo>
                      <a:pt x="1" y="0"/>
                    </a:moveTo>
                    <a:lnTo>
                      <a:pt x="1" y="4179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36"/>
              <p:cNvSpPr/>
              <p:nvPr/>
            </p:nvSpPr>
            <p:spPr>
              <a:xfrm>
                <a:off x="4094527" y="2353968"/>
                <a:ext cx="21" cy="132323"/>
              </a:xfrm>
              <a:custGeom>
                <a:rect b="b" l="l" r="r" t="t"/>
                <a:pathLst>
                  <a:path extrusionOk="0" fill="none" h="6418" w="1">
                    <a:moveTo>
                      <a:pt x="0" y="641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36"/>
              <p:cNvSpPr/>
              <p:nvPr/>
            </p:nvSpPr>
            <p:spPr>
              <a:xfrm>
                <a:off x="1327432" y="1744762"/>
                <a:ext cx="21" cy="213350"/>
              </a:xfrm>
              <a:custGeom>
                <a:rect b="b" l="l" r="r" t="t"/>
                <a:pathLst>
                  <a:path extrusionOk="0" fill="none" h="10348" w="1">
                    <a:moveTo>
                      <a:pt x="0" y="10347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36"/>
              <p:cNvSpPr/>
              <p:nvPr/>
            </p:nvSpPr>
            <p:spPr>
              <a:xfrm>
                <a:off x="1396666" y="1497579"/>
                <a:ext cx="45647" cy="508737"/>
              </a:xfrm>
              <a:custGeom>
                <a:rect b="b" l="l" r="r" t="t"/>
                <a:pathLst>
                  <a:path extrusionOk="0" fill="none" h="24675" w="2214">
                    <a:moveTo>
                      <a:pt x="2214" y="1"/>
                    </a:moveTo>
                    <a:lnTo>
                      <a:pt x="2214" y="9875"/>
                    </a:lnTo>
                    <a:lnTo>
                      <a:pt x="0" y="11293"/>
                    </a:lnTo>
                    <a:lnTo>
                      <a:pt x="0" y="24674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36"/>
              <p:cNvSpPr/>
              <p:nvPr/>
            </p:nvSpPr>
            <p:spPr>
              <a:xfrm>
                <a:off x="2875064" y="1207841"/>
                <a:ext cx="197969" cy="191825"/>
              </a:xfrm>
              <a:custGeom>
                <a:rect b="b" l="l" r="r" t="t"/>
                <a:pathLst>
                  <a:path extrusionOk="0" h="9304" w="9602">
                    <a:moveTo>
                      <a:pt x="9602" y="1"/>
                    </a:moveTo>
                    <a:lnTo>
                      <a:pt x="7985" y="274"/>
                    </a:lnTo>
                    <a:lnTo>
                      <a:pt x="6368" y="523"/>
                    </a:lnTo>
                    <a:lnTo>
                      <a:pt x="4727" y="772"/>
                    </a:lnTo>
                    <a:lnTo>
                      <a:pt x="3085" y="971"/>
                    </a:lnTo>
                    <a:lnTo>
                      <a:pt x="2787" y="2115"/>
                    </a:lnTo>
                    <a:lnTo>
                      <a:pt x="2463" y="3209"/>
                    </a:lnTo>
                    <a:lnTo>
                      <a:pt x="2115" y="4304"/>
                    </a:lnTo>
                    <a:lnTo>
                      <a:pt x="1742" y="5348"/>
                    </a:lnTo>
                    <a:lnTo>
                      <a:pt x="1344" y="6393"/>
                    </a:lnTo>
                    <a:lnTo>
                      <a:pt x="921" y="7388"/>
                    </a:lnTo>
                    <a:lnTo>
                      <a:pt x="473" y="8358"/>
                    </a:lnTo>
                    <a:lnTo>
                      <a:pt x="1" y="9303"/>
                    </a:lnTo>
                    <a:lnTo>
                      <a:pt x="747" y="8880"/>
                    </a:lnTo>
                    <a:lnTo>
                      <a:pt x="1468" y="8433"/>
                    </a:lnTo>
                    <a:lnTo>
                      <a:pt x="2165" y="7960"/>
                    </a:lnTo>
                    <a:lnTo>
                      <a:pt x="2836" y="7463"/>
                    </a:lnTo>
                    <a:lnTo>
                      <a:pt x="3508" y="6965"/>
                    </a:lnTo>
                    <a:lnTo>
                      <a:pt x="4179" y="6418"/>
                    </a:lnTo>
                    <a:lnTo>
                      <a:pt x="4801" y="5871"/>
                    </a:lnTo>
                    <a:lnTo>
                      <a:pt x="5423" y="5274"/>
                    </a:lnTo>
                    <a:lnTo>
                      <a:pt x="6020" y="4677"/>
                    </a:lnTo>
                    <a:lnTo>
                      <a:pt x="6592" y="4080"/>
                    </a:lnTo>
                    <a:lnTo>
                      <a:pt x="7139" y="3433"/>
                    </a:lnTo>
                    <a:lnTo>
                      <a:pt x="7686" y="2787"/>
                    </a:lnTo>
                    <a:lnTo>
                      <a:pt x="8184" y="2115"/>
                    </a:lnTo>
                    <a:lnTo>
                      <a:pt x="8681" y="1419"/>
                    </a:lnTo>
                    <a:lnTo>
                      <a:pt x="9154" y="722"/>
                    </a:lnTo>
                    <a:lnTo>
                      <a:pt x="9602" y="1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36"/>
              <p:cNvSpPr/>
              <p:nvPr/>
            </p:nvSpPr>
            <p:spPr>
              <a:xfrm>
                <a:off x="2948916" y="960163"/>
                <a:ext cx="197454" cy="223081"/>
              </a:xfrm>
              <a:custGeom>
                <a:rect b="b" l="l" r="r" t="t"/>
                <a:pathLst>
                  <a:path extrusionOk="0" h="10820" w="9577">
                    <a:moveTo>
                      <a:pt x="1170" y="0"/>
                    </a:moveTo>
                    <a:lnTo>
                      <a:pt x="1145" y="1393"/>
                    </a:lnTo>
                    <a:lnTo>
                      <a:pt x="1070" y="2786"/>
                    </a:lnTo>
                    <a:lnTo>
                      <a:pt x="971" y="4179"/>
                    </a:lnTo>
                    <a:lnTo>
                      <a:pt x="846" y="5547"/>
                    </a:lnTo>
                    <a:lnTo>
                      <a:pt x="672" y="6890"/>
                    </a:lnTo>
                    <a:lnTo>
                      <a:pt x="473" y="8208"/>
                    </a:lnTo>
                    <a:lnTo>
                      <a:pt x="249" y="9527"/>
                    </a:lnTo>
                    <a:lnTo>
                      <a:pt x="1" y="10820"/>
                    </a:lnTo>
                    <a:lnTo>
                      <a:pt x="1841" y="10571"/>
                    </a:lnTo>
                    <a:lnTo>
                      <a:pt x="3657" y="10298"/>
                    </a:lnTo>
                    <a:lnTo>
                      <a:pt x="5472" y="9999"/>
                    </a:lnTo>
                    <a:lnTo>
                      <a:pt x="7263" y="9651"/>
                    </a:lnTo>
                    <a:lnTo>
                      <a:pt x="7736" y="8532"/>
                    </a:lnTo>
                    <a:lnTo>
                      <a:pt x="8184" y="7388"/>
                    </a:lnTo>
                    <a:lnTo>
                      <a:pt x="8383" y="6791"/>
                    </a:lnTo>
                    <a:lnTo>
                      <a:pt x="8557" y="6219"/>
                    </a:lnTo>
                    <a:lnTo>
                      <a:pt x="8731" y="5622"/>
                    </a:lnTo>
                    <a:lnTo>
                      <a:pt x="8880" y="5000"/>
                    </a:lnTo>
                    <a:lnTo>
                      <a:pt x="9029" y="4403"/>
                    </a:lnTo>
                    <a:lnTo>
                      <a:pt x="9154" y="3781"/>
                    </a:lnTo>
                    <a:lnTo>
                      <a:pt x="9253" y="3159"/>
                    </a:lnTo>
                    <a:lnTo>
                      <a:pt x="9353" y="2537"/>
                    </a:lnTo>
                    <a:lnTo>
                      <a:pt x="9427" y="1916"/>
                    </a:lnTo>
                    <a:lnTo>
                      <a:pt x="9502" y="1269"/>
                    </a:lnTo>
                    <a:lnTo>
                      <a:pt x="9552" y="647"/>
                    </a:lnTo>
                    <a:lnTo>
                      <a:pt x="9576" y="0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36"/>
              <p:cNvSpPr/>
              <p:nvPr/>
            </p:nvSpPr>
            <p:spPr>
              <a:xfrm>
                <a:off x="2641241" y="1232974"/>
                <a:ext cx="251802" cy="232318"/>
              </a:xfrm>
              <a:custGeom>
                <a:rect b="b" l="l" r="r" t="t"/>
                <a:pathLst>
                  <a:path extrusionOk="0" h="11268" w="12213">
                    <a:moveTo>
                      <a:pt x="12212" y="1"/>
                    </a:moveTo>
                    <a:lnTo>
                      <a:pt x="10695" y="150"/>
                    </a:lnTo>
                    <a:lnTo>
                      <a:pt x="9203" y="274"/>
                    </a:lnTo>
                    <a:lnTo>
                      <a:pt x="7686" y="374"/>
                    </a:lnTo>
                    <a:lnTo>
                      <a:pt x="6144" y="473"/>
                    </a:lnTo>
                    <a:lnTo>
                      <a:pt x="4626" y="548"/>
                    </a:lnTo>
                    <a:lnTo>
                      <a:pt x="3084" y="598"/>
                    </a:lnTo>
                    <a:lnTo>
                      <a:pt x="1542" y="647"/>
                    </a:lnTo>
                    <a:lnTo>
                      <a:pt x="0" y="647"/>
                    </a:lnTo>
                    <a:lnTo>
                      <a:pt x="0" y="11268"/>
                    </a:lnTo>
                    <a:lnTo>
                      <a:pt x="1045" y="11218"/>
                    </a:lnTo>
                    <a:lnTo>
                      <a:pt x="2089" y="11094"/>
                    </a:lnTo>
                    <a:lnTo>
                      <a:pt x="3109" y="10969"/>
                    </a:lnTo>
                    <a:lnTo>
                      <a:pt x="4129" y="10770"/>
                    </a:lnTo>
                    <a:lnTo>
                      <a:pt x="5124" y="10546"/>
                    </a:lnTo>
                    <a:lnTo>
                      <a:pt x="6119" y="10273"/>
                    </a:lnTo>
                    <a:lnTo>
                      <a:pt x="7089" y="9974"/>
                    </a:lnTo>
                    <a:lnTo>
                      <a:pt x="8034" y="9626"/>
                    </a:lnTo>
                    <a:lnTo>
                      <a:pt x="8681" y="8606"/>
                    </a:lnTo>
                    <a:lnTo>
                      <a:pt x="9278" y="7512"/>
                    </a:lnTo>
                    <a:lnTo>
                      <a:pt x="9874" y="6393"/>
                    </a:lnTo>
                    <a:lnTo>
                      <a:pt x="10397" y="5199"/>
                    </a:lnTo>
                    <a:lnTo>
                      <a:pt x="10919" y="3955"/>
                    </a:lnTo>
                    <a:lnTo>
                      <a:pt x="11367" y="2687"/>
                    </a:lnTo>
                    <a:lnTo>
                      <a:pt x="11814" y="1369"/>
                    </a:lnTo>
                    <a:lnTo>
                      <a:pt x="12212" y="1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36"/>
              <p:cNvSpPr/>
              <p:nvPr/>
            </p:nvSpPr>
            <p:spPr>
              <a:xfrm>
                <a:off x="2948916" y="694012"/>
                <a:ext cx="197454" cy="223102"/>
              </a:xfrm>
              <a:custGeom>
                <a:rect b="b" l="l" r="r" t="t"/>
                <a:pathLst>
                  <a:path extrusionOk="0" h="10821" w="9577">
                    <a:moveTo>
                      <a:pt x="1" y="1"/>
                    </a:moveTo>
                    <a:lnTo>
                      <a:pt x="249" y="1294"/>
                    </a:lnTo>
                    <a:lnTo>
                      <a:pt x="473" y="2587"/>
                    </a:lnTo>
                    <a:lnTo>
                      <a:pt x="672" y="3931"/>
                    </a:lnTo>
                    <a:lnTo>
                      <a:pt x="846" y="5274"/>
                    </a:lnTo>
                    <a:lnTo>
                      <a:pt x="971" y="6642"/>
                    </a:lnTo>
                    <a:lnTo>
                      <a:pt x="1070" y="8010"/>
                    </a:lnTo>
                    <a:lnTo>
                      <a:pt x="1145" y="9402"/>
                    </a:lnTo>
                    <a:lnTo>
                      <a:pt x="1170" y="10820"/>
                    </a:lnTo>
                    <a:lnTo>
                      <a:pt x="9576" y="10820"/>
                    </a:lnTo>
                    <a:lnTo>
                      <a:pt x="9552" y="10174"/>
                    </a:lnTo>
                    <a:lnTo>
                      <a:pt x="9502" y="9527"/>
                    </a:lnTo>
                    <a:lnTo>
                      <a:pt x="9427" y="8905"/>
                    </a:lnTo>
                    <a:lnTo>
                      <a:pt x="9353" y="8258"/>
                    </a:lnTo>
                    <a:lnTo>
                      <a:pt x="9253" y="7637"/>
                    </a:lnTo>
                    <a:lnTo>
                      <a:pt x="9154" y="7015"/>
                    </a:lnTo>
                    <a:lnTo>
                      <a:pt x="9029" y="6418"/>
                    </a:lnTo>
                    <a:lnTo>
                      <a:pt x="8880" y="5796"/>
                    </a:lnTo>
                    <a:lnTo>
                      <a:pt x="8731" y="5199"/>
                    </a:lnTo>
                    <a:lnTo>
                      <a:pt x="8557" y="4602"/>
                    </a:lnTo>
                    <a:lnTo>
                      <a:pt x="8383" y="4005"/>
                    </a:lnTo>
                    <a:lnTo>
                      <a:pt x="8184" y="3433"/>
                    </a:lnTo>
                    <a:lnTo>
                      <a:pt x="7736" y="2264"/>
                    </a:lnTo>
                    <a:lnTo>
                      <a:pt x="7263" y="1145"/>
                    </a:lnTo>
                    <a:lnTo>
                      <a:pt x="5472" y="821"/>
                    </a:lnTo>
                    <a:lnTo>
                      <a:pt x="3657" y="523"/>
                    </a:lnTo>
                    <a:lnTo>
                      <a:pt x="1841" y="24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36"/>
              <p:cNvSpPr/>
              <p:nvPr/>
            </p:nvSpPr>
            <p:spPr>
              <a:xfrm>
                <a:off x="2641241" y="960163"/>
                <a:ext cx="288727" cy="243080"/>
              </a:xfrm>
              <a:custGeom>
                <a:rect b="b" l="l" r="r" t="t"/>
                <a:pathLst>
                  <a:path extrusionOk="0" h="11790" w="14004">
                    <a:moveTo>
                      <a:pt x="0" y="0"/>
                    </a:moveTo>
                    <a:lnTo>
                      <a:pt x="0" y="11790"/>
                    </a:lnTo>
                    <a:lnTo>
                      <a:pt x="1617" y="11765"/>
                    </a:lnTo>
                    <a:lnTo>
                      <a:pt x="3234" y="11740"/>
                    </a:lnTo>
                    <a:lnTo>
                      <a:pt x="4825" y="11666"/>
                    </a:lnTo>
                    <a:lnTo>
                      <a:pt x="6442" y="11591"/>
                    </a:lnTo>
                    <a:lnTo>
                      <a:pt x="8034" y="11492"/>
                    </a:lnTo>
                    <a:lnTo>
                      <a:pt x="9601" y="11367"/>
                    </a:lnTo>
                    <a:lnTo>
                      <a:pt x="11168" y="11218"/>
                    </a:lnTo>
                    <a:lnTo>
                      <a:pt x="12735" y="11069"/>
                    </a:lnTo>
                    <a:lnTo>
                      <a:pt x="13008" y="9775"/>
                    </a:lnTo>
                    <a:lnTo>
                      <a:pt x="13257" y="8432"/>
                    </a:lnTo>
                    <a:lnTo>
                      <a:pt x="13456" y="7064"/>
                    </a:lnTo>
                    <a:lnTo>
                      <a:pt x="13630" y="5696"/>
                    </a:lnTo>
                    <a:lnTo>
                      <a:pt x="13779" y="4303"/>
                    </a:lnTo>
                    <a:lnTo>
                      <a:pt x="13904" y="2886"/>
                    </a:lnTo>
                    <a:lnTo>
                      <a:pt x="13978" y="1443"/>
                    </a:lnTo>
                    <a:lnTo>
                      <a:pt x="14003" y="0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36"/>
              <p:cNvSpPr/>
              <p:nvPr/>
            </p:nvSpPr>
            <p:spPr>
              <a:xfrm>
                <a:off x="2875064" y="477095"/>
                <a:ext cx="197969" cy="192320"/>
              </a:xfrm>
              <a:custGeom>
                <a:rect b="b" l="l" r="r" t="t"/>
                <a:pathLst>
                  <a:path extrusionOk="0" h="9328" w="9602">
                    <a:moveTo>
                      <a:pt x="1" y="1"/>
                    </a:moveTo>
                    <a:lnTo>
                      <a:pt x="473" y="946"/>
                    </a:lnTo>
                    <a:lnTo>
                      <a:pt x="921" y="1916"/>
                    </a:lnTo>
                    <a:lnTo>
                      <a:pt x="1344" y="2936"/>
                    </a:lnTo>
                    <a:lnTo>
                      <a:pt x="1742" y="3955"/>
                    </a:lnTo>
                    <a:lnTo>
                      <a:pt x="2115" y="5025"/>
                    </a:lnTo>
                    <a:lnTo>
                      <a:pt x="2463" y="6094"/>
                    </a:lnTo>
                    <a:lnTo>
                      <a:pt x="2787" y="7214"/>
                    </a:lnTo>
                    <a:lnTo>
                      <a:pt x="3085" y="8333"/>
                    </a:lnTo>
                    <a:lnTo>
                      <a:pt x="4727" y="8557"/>
                    </a:lnTo>
                    <a:lnTo>
                      <a:pt x="6368" y="8781"/>
                    </a:lnTo>
                    <a:lnTo>
                      <a:pt x="7985" y="9054"/>
                    </a:lnTo>
                    <a:lnTo>
                      <a:pt x="9602" y="9328"/>
                    </a:lnTo>
                    <a:lnTo>
                      <a:pt x="9154" y="8607"/>
                    </a:lnTo>
                    <a:lnTo>
                      <a:pt x="8681" y="7885"/>
                    </a:lnTo>
                    <a:lnTo>
                      <a:pt x="8184" y="7214"/>
                    </a:lnTo>
                    <a:lnTo>
                      <a:pt x="7686" y="6542"/>
                    </a:lnTo>
                    <a:lnTo>
                      <a:pt x="7139" y="5871"/>
                    </a:lnTo>
                    <a:lnTo>
                      <a:pt x="6592" y="5249"/>
                    </a:lnTo>
                    <a:lnTo>
                      <a:pt x="6020" y="4627"/>
                    </a:lnTo>
                    <a:lnTo>
                      <a:pt x="5423" y="4030"/>
                    </a:lnTo>
                    <a:lnTo>
                      <a:pt x="4801" y="3458"/>
                    </a:lnTo>
                    <a:lnTo>
                      <a:pt x="4179" y="2911"/>
                    </a:lnTo>
                    <a:lnTo>
                      <a:pt x="3508" y="2364"/>
                    </a:lnTo>
                    <a:lnTo>
                      <a:pt x="2836" y="1841"/>
                    </a:lnTo>
                    <a:lnTo>
                      <a:pt x="2165" y="1344"/>
                    </a:lnTo>
                    <a:lnTo>
                      <a:pt x="1468" y="871"/>
                    </a:lnTo>
                    <a:lnTo>
                      <a:pt x="747" y="42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36"/>
              <p:cNvSpPr/>
              <p:nvPr/>
            </p:nvSpPr>
            <p:spPr>
              <a:xfrm>
                <a:off x="2641241" y="673498"/>
                <a:ext cx="288727" cy="243616"/>
              </a:xfrm>
              <a:custGeom>
                <a:rect b="b" l="l" r="r" t="t"/>
                <a:pathLst>
                  <a:path extrusionOk="0" h="11816" w="14004">
                    <a:moveTo>
                      <a:pt x="0" y="1"/>
                    </a:moveTo>
                    <a:lnTo>
                      <a:pt x="0" y="11815"/>
                    </a:lnTo>
                    <a:lnTo>
                      <a:pt x="14003" y="11815"/>
                    </a:lnTo>
                    <a:lnTo>
                      <a:pt x="13978" y="10348"/>
                    </a:lnTo>
                    <a:lnTo>
                      <a:pt x="13904" y="8930"/>
                    </a:lnTo>
                    <a:lnTo>
                      <a:pt x="13779" y="7512"/>
                    </a:lnTo>
                    <a:lnTo>
                      <a:pt x="13630" y="6119"/>
                    </a:lnTo>
                    <a:lnTo>
                      <a:pt x="13456" y="4727"/>
                    </a:lnTo>
                    <a:lnTo>
                      <a:pt x="13257" y="3383"/>
                    </a:lnTo>
                    <a:lnTo>
                      <a:pt x="13008" y="2040"/>
                    </a:lnTo>
                    <a:lnTo>
                      <a:pt x="12735" y="747"/>
                    </a:lnTo>
                    <a:lnTo>
                      <a:pt x="11168" y="573"/>
                    </a:lnTo>
                    <a:lnTo>
                      <a:pt x="9601" y="449"/>
                    </a:lnTo>
                    <a:lnTo>
                      <a:pt x="8034" y="324"/>
                    </a:lnTo>
                    <a:lnTo>
                      <a:pt x="6442" y="225"/>
                    </a:lnTo>
                    <a:lnTo>
                      <a:pt x="4825" y="125"/>
                    </a:lnTo>
                    <a:lnTo>
                      <a:pt x="3234" y="75"/>
                    </a:lnTo>
                    <a:lnTo>
                      <a:pt x="1617" y="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36"/>
              <p:cNvSpPr/>
              <p:nvPr/>
            </p:nvSpPr>
            <p:spPr>
              <a:xfrm>
                <a:off x="2641241" y="411470"/>
                <a:ext cx="251802" cy="232833"/>
              </a:xfrm>
              <a:custGeom>
                <a:rect b="b" l="l" r="r" t="t"/>
                <a:pathLst>
                  <a:path extrusionOk="0" h="11293" w="12213">
                    <a:moveTo>
                      <a:pt x="0" y="0"/>
                    </a:moveTo>
                    <a:lnTo>
                      <a:pt x="0" y="10621"/>
                    </a:lnTo>
                    <a:lnTo>
                      <a:pt x="1542" y="10645"/>
                    </a:lnTo>
                    <a:lnTo>
                      <a:pt x="3084" y="10670"/>
                    </a:lnTo>
                    <a:lnTo>
                      <a:pt x="4626" y="10745"/>
                    </a:lnTo>
                    <a:lnTo>
                      <a:pt x="6168" y="10819"/>
                    </a:lnTo>
                    <a:lnTo>
                      <a:pt x="7686" y="10894"/>
                    </a:lnTo>
                    <a:lnTo>
                      <a:pt x="9203" y="11018"/>
                    </a:lnTo>
                    <a:lnTo>
                      <a:pt x="10695" y="11143"/>
                    </a:lnTo>
                    <a:lnTo>
                      <a:pt x="12212" y="11292"/>
                    </a:lnTo>
                    <a:lnTo>
                      <a:pt x="11814" y="9924"/>
                    </a:lnTo>
                    <a:lnTo>
                      <a:pt x="11367" y="8606"/>
                    </a:lnTo>
                    <a:lnTo>
                      <a:pt x="10919" y="7312"/>
                    </a:lnTo>
                    <a:lnTo>
                      <a:pt x="10397" y="6094"/>
                    </a:lnTo>
                    <a:lnTo>
                      <a:pt x="9874" y="4900"/>
                    </a:lnTo>
                    <a:lnTo>
                      <a:pt x="9278" y="3756"/>
                    </a:lnTo>
                    <a:lnTo>
                      <a:pt x="8681" y="2686"/>
                    </a:lnTo>
                    <a:lnTo>
                      <a:pt x="8034" y="1642"/>
                    </a:lnTo>
                    <a:lnTo>
                      <a:pt x="7089" y="1318"/>
                    </a:lnTo>
                    <a:lnTo>
                      <a:pt x="6119" y="1020"/>
                    </a:lnTo>
                    <a:lnTo>
                      <a:pt x="5124" y="746"/>
                    </a:lnTo>
                    <a:lnTo>
                      <a:pt x="4129" y="522"/>
                    </a:lnTo>
                    <a:lnTo>
                      <a:pt x="3109" y="323"/>
                    </a:lnTo>
                    <a:lnTo>
                      <a:pt x="2089" y="174"/>
                    </a:lnTo>
                    <a:lnTo>
                      <a:pt x="1045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36"/>
              <p:cNvSpPr/>
              <p:nvPr/>
            </p:nvSpPr>
            <p:spPr>
              <a:xfrm>
                <a:off x="2308928" y="673498"/>
                <a:ext cx="289243" cy="243616"/>
              </a:xfrm>
              <a:custGeom>
                <a:rect b="b" l="l" r="r" t="t"/>
                <a:pathLst>
                  <a:path extrusionOk="0" h="11816" w="14029">
                    <a:moveTo>
                      <a:pt x="14029" y="1"/>
                    </a:moveTo>
                    <a:lnTo>
                      <a:pt x="12412" y="26"/>
                    </a:lnTo>
                    <a:lnTo>
                      <a:pt x="10795" y="75"/>
                    </a:lnTo>
                    <a:lnTo>
                      <a:pt x="9179" y="125"/>
                    </a:lnTo>
                    <a:lnTo>
                      <a:pt x="7587" y="225"/>
                    </a:lnTo>
                    <a:lnTo>
                      <a:pt x="5995" y="324"/>
                    </a:lnTo>
                    <a:lnTo>
                      <a:pt x="4403" y="449"/>
                    </a:lnTo>
                    <a:lnTo>
                      <a:pt x="2836" y="573"/>
                    </a:lnTo>
                    <a:lnTo>
                      <a:pt x="1269" y="747"/>
                    </a:lnTo>
                    <a:lnTo>
                      <a:pt x="996" y="2040"/>
                    </a:lnTo>
                    <a:lnTo>
                      <a:pt x="772" y="3383"/>
                    </a:lnTo>
                    <a:lnTo>
                      <a:pt x="548" y="4727"/>
                    </a:lnTo>
                    <a:lnTo>
                      <a:pt x="374" y="6119"/>
                    </a:lnTo>
                    <a:lnTo>
                      <a:pt x="250" y="7512"/>
                    </a:lnTo>
                    <a:lnTo>
                      <a:pt x="125" y="8930"/>
                    </a:lnTo>
                    <a:lnTo>
                      <a:pt x="51" y="10348"/>
                    </a:lnTo>
                    <a:lnTo>
                      <a:pt x="1" y="11815"/>
                    </a:lnTo>
                    <a:lnTo>
                      <a:pt x="14029" y="11815"/>
                    </a:lnTo>
                    <a:lnTo>
                      <a:pt x="14029" y="1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36"/>
              <p:cNvSpPr/>
              <p:nvPr/>
            </p:nvSpPr>
            <p:spPr>
              <a:xfrm>
                <a:off x="2092527" y="694012"/>
                <a:ext cx="197454" cy="223102"/>
              </a:xfrm>
              <a:custGeom>
                <a:rect b="b" l="l" r="r" t="t"/>
                <a:pathLst>
                  <a:path extrusionOk="0" h="10821" w="9577">
                    <a:moveTo>
                      <a:pt x="9577" y="1"/>
                    </a:moveTo>
                    <a:lnTo>
                      <a:pt x="7761" y="249"/>
                    </a:lnTo>
                    <a:lnTo>
                      <a:pt x="5920" y="523"/>
                    </a:lnTo>
                    <a:lnTo>
                      <a:pt x="4130" y="821"/>
                    </a:lnTo>
                    <a:lnTo>
                      <a:pt x="2339" y="1145"/>
                    </a:lnTo>
                    <a:lnTo>
                      <a:pt x="1841" y="2264"/>
                    </a:lnTo>
                    <a:lnTo>
                      <a:pt x="1419" y="3433"/>
                    </a:lnTo>
                    <a:lnTo>
                      <a:pt x="1220" y="4005"/>
                    </a:lnTo>
                    <a:lnTo>
                      <a:pt x="1045" y="4602"/>
                    </a:lnTo>
                    <a:lnTo>
                      <a:pt x="871" y="5199"/>
                    </a:lnTo>
                    <a:lnTo>
                      <a:pt x="722" y="5796"/>
                    </a:lnTo>
                    <a:lnTo>
                      <a:pt x="573" y="6418"/>
                    </a:lnTo>
                    <a:lnTo>
                      <a:pt x="448" y="7015"/>
                    </a:lnTo>
                    <a:lnTo>
                      <a:pt x="324" y="7637"/>
                    </a:lnTo>
                    <a:lnTo>
                      <a:pt x="250" y="8258"/>
                    </a:lnTo>
                    <a:lnTo>
                      <a:pt x="150" y="8905"/>
                    </a:lnTo>
                    <a:lnTo>
                      <a:pt x="100" y="9527"/>
                    </a:lnTo>
                    <a:lnTo>
                      <a:pt x="51" y="10174"/>
                    </a:lnTo>
                    <a:lnTo>
                      <a:pt x="1" y="10820"/>
                    </a:lnTo>
                    <a:lnTo>
                      <a:pt x="8408" y="10820"/>
                    </a:lnTo>
                    <a:lnTo>
                      <a:pt x="8457" y="9402"/>
                    </a:lnTo>
                    <a:lnTo>
                      <a:pt x="8532" y="8010"/>
                    </a:lnTo>
                    <a:lnTo>
                      <a:pt x="8631" y="6642"/>
                    </a:lnTo>
                    <a:lnTo>
                      <a:pt x="8756" y="5274"/>
                    </a:lnTo>
                    <a:lnTo>
                      <a:pt x="8930" y="3931"/>
                    </a:lnTo>
                    <a:lnTo>
                      <a:pt x="9104" y="2587"/>
                    </a:lnTo>
                    <a:lnTo>
                      <a:pt x="9328" y="1294"/>
                    </a:lnTo>
                    <a:lnTo>
                      <a:pt x="9577" y="1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36"/>
              <p:cNvSpPr/>
              <p:nvPr/>
            </p:nvSpPr>
            <p:spPr>
              <a:xfrm>
                <a:off x="2346369" y="1232974"/>
                <a:ext cx="251802" cy="232318"/>
              </a:xfrm>
              <a:custGeom>
                <a:rect b="b" l="l" r="r" t="t"/>
                <a:pathLst>
                  <a:path extrusionOk="0" h="11268" w="12213">
                    <a:moveTo>
                      <a:pt x="1" y="1"/>
                    </a:moveTo>
                    <a:lnTo>
                      <a:pt x="399" y="1369"/>
                    </a:lnTo>
                    <a:lnTo>
                      <a:pt x="821" y="2687"/>
                    </a:lnTo>
                    <a:lnTo>
                      <a:pt x="1294" y="3955"/>
                    </a:lnTo>
                    <a:lnTo>
                      <a:pt x="1791" y="5199"/>
                    </a:lnTo>
                    <a:lnTo>
                      <a:pt x="2339" y="6393"/>
                    </a:lnTo>
                    <a:lnTo>
                      <a:pt x="2911" y="7512"/>
                    </a:lnTo>
                    <a:lnTo>
                      <a:pt x="3532" y="8606"/>
                    </a:lnTo>
                    <a:lnTo>
                      <a:pt x="4154" y="9626"/>
                    </a:lnTo>
                    <a:lnTo>
                      <a:pt x="5124" y="9974"/>
                    </a:lnTo>
                    <a:lnTo>
                      <a:pt x="6094" y="10273"/>
                    </a:lnTo>
                    <a:lnTo>
                      <a:pt x="7064" y="10546"/>
                    </a:lnTo>
                    <a:lnTo>
                      <a:pt x="8059" y="10770"/>
                    </a:lnTo>
                    <a:lnTo>
                      <a:pt x="9079" y="10969"/>
                    </a:lnTo>
                    <a:lnTo>
                      <a:pt x="10124" y="11094"/>
                    </a:lnTo>
                    <a:lnTo>
                      <a:pt x="11143" y="11218"/>
                    </a:lnTo>
                    <a:lnTo>
                      <a:pt x="12213" y="11268"/>
                    </a:lnTo>
                    <a:lnTo>
                      <a:pt x="12213" y="647"/>
                    </a:lnTo>
                    <a:lnTo>
                      <a:pt x="10671" y="647"/>
                    </a:lnTo>
                    <a:lnTo>
                      <a:pt x="9104" y="598"/>
                    </a:lnTo>
                    <a:lnTo>
                      <a:pt x="7587" y="548"/>
                    </a:lnTo>
                    <a:lnTo>
                      <a:pt x="6045" y="473"/>
                    </a:lnTo>
                    <a:lnTo>
                      <a:pt x="4527" y="374"/>
                    </a:lnTo>
                    <a:lnTo>
                      <a:pt x="3010" y="274"/>
                    </a:lnTo>
                    <a:lnTo>
                      <a:pt x="1493" y="1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36"/>
              <p:cNvSpPr/>
              <p:nvPr/>
            </p:nvSpPr>
            <p:spPr>
              <a:xfrm>
                <a:off x="2346369" y="411470"/>
                <a:ext cx="251802" cy="232833"/>
              </a:xfrm>
              <a:custGeom>
                <a:rect b="b" l="l" r="r" t="t"/>
                <a:pathLst>
                  <a:path extrusionOk="0" h="11293" w="12213">
                    <a:moveTo>
                      <a:pt x="12213" y="0"/>
                    </a:moveTo>
                    <a:lnTo>
                      <a:pt x="11143" y="75"/>
                    </a:lnTo>
                    <a:lnTo>
                      <a:pt x="10124" y="174"/>
                    </a:lnTo>
                    <a:lnTo>
                      <a:pt x="9079" y="323"/>
                    </a:lnTo>
                    <a:lnTo>
                      <a:pt x="8059" y="522"/>
                    </a:lnTo>
                    <a:lnTo>
                      <a:pt x="7064" y="746"/>
                    </a:lnTo>
                    <a:lnTo>
                      <a:pt x="6094" y="1020"/>
                    </a:lnTo>
                    <a:lnTo>
                      <a:pt x="5124" y="1318"/>
                    </a:lnTo>
                    <a:lnTo>
                      <a:pt x="4154" y="1666"/>
                    </a:lnTo>
                    <a:lnTo>
                      <a:pt x="3532" y="2686"/>
                    </a:lnTo>
                    <a:lnTo>
                      <a:pt x="2911" y="3756"/>
                    </a:lnTo>
                    <a:lnTo>
                      <a:pt x="2339" y="4900"/>
                    </a:lnTo>
                    <a:lnTo>
                      <a:pt x="1791" y="6094"/>
                    </a:lnTo>
                    <a:lnTo>
                      <a:pt x="1294" y="7312"/>
                    </a:lnTo>
                    <a:lnTo>
                      <a:pt x="821" y="8606"/>
                    </a:lnTo>
                    <a:lnTo>
                      <a:pt x="399" y="9924"/>
                    </a:lnTo>
                    <a:lnTo>
                      <a:pt x="1" y="11292"/>
                    </a:lnTo>
                    <a:lnTo>
                      <a:pt x="1493" y="11143"/>
                    </a:lnTo>
                    <a:lnTo>
                      <a:pt x="3010" y="11018"/>
                    </a:lnTo>
                    <a:lnTo>
                      <a:pt x="4527" y="10894"/>
                    </a:lnTo>
                    <a:lnTo>
                      <a:pt x="6045" y="10819"/>
                    </a:lnTo>
                    <a:lnTo>
                      <a:pt x="7587" y="10745"/>
                    </a:lnTo>
                    <a:lnTo>
                      <a:pt x="9104" y="10670"/>
                    </a:lnTo>
                    <a:lnTo>
                      <a:pt x="10671" y="10645"/>
                    </a:lnTo>
                    <a:lnTo>
                      <a:pt x="12213" y="10621"/>
                    </a:lnTo>
                    <a:lnTo>
                      <a:pt x="12213" y="0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36"/>
              <p:cNvSpPr/>
              <p:nvPr/>
            </p:nvSpPr>
            <p:spPr>
              <a:xfrm>
                <a:off x="2308928" y="960163"/>
                <a:ext cx="289243" cy="243080"/>
              </a:xfrm>
              <a:custGeom>
                <a:rect b="b" l="l" r="r" t="t"/>
                <a:pathLst>
                  <a:path extrusionOk="0" h="11790" w="14029">
                    <a:moveTo>
                      <a:pt x="1" y="0"/>
                    </a:moveTo>
                    <a:lnTo>
                      <a:pt x="51" y="1443"/>
                    </a:lnTo>
                    <a:lnTo>
                      <a:pt x="125" y="2886"/>
                    </a:lnTo>
                    <a:lnTo>
                      <a:pt x="250" y="4303"/>
                    </a:lnTo>
                    <a:lnTo>
                      <a:pt x="374" y="5696"/>
                    </a:lnTo>
                    <a:lnTo>
                      <a:pt x="548" y="7064"/>
                    </a:lnTo>
                    <a:lnTo>
                      <a:pt x="772" y="8432"/>
                    </a:lnTo>
                    <a:lnTo>
                      <a:pt x="996" y="9775"/>
                    </a:lnTo>
                    <a:lnTo>
                      <a:pt x="1269" y="11069"/>
                    </a:lnTo>
                    <a:lnTo>
                      <a:pt x="2836" y="11218"/>
                    </a:lnTo>
                    <a:lnTo>
                      <a:pt x="4403" y="11367"/>
                    </a:lnTo>
                    <a:lnTo>
                      <a:pt x="5995" y="11492"/>
                    </a:lnTo>
                    <a:lnTo>
                      <a:pt x="7587" y="11591"/>
                    </a:lnTo>
                    <a:lnTo>
                      <a:pt x="9179" y="11666"/>
                    </a:lnTo>
                    <a:lnTo>
                      <a:pt x="10795" y="11740"/>
                    </a:lnTo>
                    <a:lnTo>
                      <a:pt x="12412" y="11765"/>
                    </a:lnTo>
                    <a:lnTo>
                      <a:pt x="14029" y="11790"/>
                    </a:lnTo>
                    <a:lnTo>
                      <a:pt x="14029" y="0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36"/>
              <p:cNvSpPr/>
              <p:nvPr/>
            </p:nvSpPr>
            <p:spPr>
              <a:xfrm>
                <a:off x="2166379" y="1207841"/>
                <a:ext cx="197454" cy="191825"/>
              </a:xfrm>
              <a:custGeom>
                <a:rect b="b" l="l" r="r" t="t"/>
                <a:pathLst>
                  <a:path extrusionOk="0" h="9304" w="9577">
                    <a:moveTo>
                      <a:pt x="0" y="1"/>
                    </a:moveTo>
                    <a:lnTo>
                      <a:pt x="448" y="722"/>
                    </a:lnTo>
                    <a:lnTo>
                      <a:pt x="921" y="1419"/>
                    </a:lnTo>
                    <a:lnTo>
                      <a:pt x="1393" y="2115"/>
                    </a:lnTo>
                    <a:lnTo>
                      <a:pt x="1916" y="2787"/>
                    </a:lnTo>
                    <a:lnTo>
                      <a:pt x="2438" y="3433"/>
                    </a:lnTo>
                    <a:lnTo>
                      <a:pt x="3010" y="4080"/>
                    </a:lnTo>
                    <a:lnTo>
                      <a:pt x="3582" y="4677"/>
                    </a:lnTo>
                    <a:lnTo>
                      <a:pt x="4179" y="5274"/>
                    </a:lnTo>
                    <a:lnTo>
                      <a:pt x="4801" y="5871"/>
                    </a:lnTo>
                    <a:lnTo>
                      <a:pt x="5423" y="6418"/>
                    </a:lnTo>
                    <a:lnTo>
                      <a:pt x="6069" y="6965"/>
                    </a:lnTo>
                    <a:lnTo>
                      <a:pt x="6741" y="7463"/>
                    </a:lnTo>
                    <a:lnTo>
                      <a:pt x="7437" y="7960"/>
                    </a:lnTo>
                    <a:lnTo>
                      <a:pt x="8134" y="8433"/>
                    </a:lnTo>
                    <a:lnTo>
                      <a:pt x="8855" y="8880"/>
                    </a:lnTo>
                    <a:lnTo>
                      <a:pt x="9576" y="9303"/>
                    </a:lnTo>
                    <a:lnTo>
                      <a:pt x="9129" y="8358"/>
                    </a:lnTo>
                    <a:lnTo>
                      <a:pt x="8681" y="7388"/>
                    </a:lnTo>
                    <a:lnTo>
                      <a:pt x="8258" y="6393"/>
                    </a:lnTo>
                    <a:lnTo>
                      <a:pt x="7860" y="5348"/>
                    </a:lnTo>
                    <a:lnTo>
                      <a:pt x="7487" y="4304"/>
                    </a:lnTo>
                    <a:lnTo>
                      <a:pt x="7139" y="3209"/>
                    </a:lnTo>
                    <a:lnTo>
                      <a:pt x="6815" y="2115"/>
                    </a:lnTo>
                    <a:lnTo>
                      <a:pt x="6492" y="971"/>
                    </a:lnTo>
                    <a:lnTo>
                      <a:pt x="4850" y="772"/>
                    </a:lnTo>
                    <a:lnTo>
                      <a:pt x="3234" y="523"/>
                    </a:lnTo>
                    <a:lnTo>
                      <a:pt x="1617" y="27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36"/>
              <p:cNvSpPr/>
              <p:nvPr/>
            </p:nvSpPr>
            <p:spPr>
              <a:xfrm>
                <a:off x="2166379" y="477095"/>
                <a:ext cx="197454" cy="192320"/>
              </a:xfrm>
              <a:custGeom>
                <a:rect b="b" l="l" r="r" t="t"/>
                <a:pathLst>
                  <a:path extrusionOk="0" h="9328" w="9577">
                    <a:moveTo>
                      <a:pt x="9576" y="1"/>
                    </a:moveTo>
                    <a:lnTo>
                      <a:pt x="8855" y="423"/>
                    </a:lnTo>
                    <a:lnTo>
                      <a:pt x="8134" y="871"/>
                    </a:lnTo>
                    <a:lnTo>
                      <a:pt x="7437" y="1344"/>
                    </a:lnTo>
                    <a:lnTo>
                      <a:pt x="6741" y="1841"/>
                    </a:lnTo>
                    <a:lnTo>
                      <a:pt x="6069" y="2364"/>
                    </a:lnTo>
                    <a:lnTo>
                      <a:pt x="5423" y="2911"/>
                    </a:lnTo>
                    <a:lnTo>
                      <a:pt x="4801" y="3458"/>
                    </a:lnTo>
                    <a:lnTo>
                      <a:pt x="4179" y="4030"/>
                    </a:lnTo>
                    <a:lnTo>
                      <a:pt x="3582" y="4627"/>
                    </a:lnTo>
                    <a:lnTo>
                      <a:pt x="3010" y="5249"/>
                    </a:lnTo>
                    <a:lnTo>
                      <a:pt x="2438" y="5871"/>
                    </a:lnTo>
                    <a:lnTo>
                      <a:pt x="1916" y="6542"/>
                    </a:lnTo>
                    <a:lnTo>
                      <a:pt x="1393" y="7214"/>
                    </a:lnTo>
                    <a:lnTo>
                      <a:pt x="921" y="7885"/>
                    </a:lnTo>
                    <a:lnTo>
                      <a:pt x="448" y="8607"/>
                    </a:lnTo>
                    <a:lnTo>
                      <a:pt x="0" y="9328"/>
                    </a:lnTo>
                    <a:lnTo>
                      <a:pt x="1617" y="9054"/>
                    </a:lnTo>
                    <a:lnTo>
                      <a:pt x="3234" y="8781"/>
                    </a:lnTo>
                    <a:lnTo>
                      <a:pt x="4850" y="8557"/>
                    </a:lnTo>
                    <a:lnTo>
                      <a:pt x="6492" y="8333"/>
                    </a:lnTo>
                    <a:lnTo>
                      <a:pt x="6815" y="7214"/>
                    </a:lnTo>
                    <a:lnTo>
                      <a:pt x="7139" y="6094"/>
                    </a:lnTo>
                    <a:lnTo>
                      <a:pt x="7487" y="5025"/>
                    </a:lnTo>
                    <a:lnTo>
                      <a:pt x="7860" y="3955"/>
                    </a:lnTo>
                    <a:lnTo>
                      <a:pt x="8258" y="2936"/>
                    </a:lnTo>
                    <a:lnTo>
                      <a:pt x="8681" y="1916"/>
                    </a:lnTo>
                    <a:lnTo>
                      <a:pt x="9129" y="946"/>
                    </a:lnTo>
                    <a:lnTo>
                      <a:pt x="9576" y="1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36"/>
              <p:cNvSpPr/>
              <p:nvPr/>
            </p:nvSpPr>
            <p:spPr>
              <a:xfrm>
                <a:off x="2092527" y="960163"/>
                <a:ext cx="197454" cy="223081"/>
              </a:xfrm>
              <a:custGeom>
                <a:rect b="b" l="l" r="r" t="t"/>
                <a:pathLst>
                  <a:path extrusionOk="0" h="10820" w="9577">
                    <a:moveTo>
                      <a:pt x="1" y="0"/>
                    </a:moveTo>
                    <a:lnTo>
                      <a:pt x="51" y="647"/>
                    </a:lnTo>
                    <a:lnTo>
                      <a:pt x="100" y="1269"/>
                    </a:lnTo>
                    <a:lnTo>
                      <a:pt x="150" y="1916"/>
                    </a:lnTo>
                    <a:lnTo>
                      <a:pt x="250" y="2537"/>
                    </a:lnTo>
                    <a:lnTo>
                      <a:pt x="324" y="3159"/>
                    </a:lnTo>
                    <a:lnTo>
                      <a:pt x="448" y="3781"/>
                    </a:lnTo>
                    <a:lnTo>
                      <a:pt x="573" y="4403"/>
                    </a:lnTo>
                    <a:lnTo>
                      <a:pt x="722" y="5000"/>
                    </a:lnTo>
                    <a:lnTo>
                      <a:pt x="871" y="5622"/>
                    </a:lnTo>
                    <a:lnTo>
                      <a:pt x="1045" y="6219"/>
                    </a:lnTo>
                    <a:lnTo>
                      <a:pt x="1220" y="6791"/>
                    </a:lnTo>
                    <a:lnTo>
                      <a:pt x="1419" y="7388"/>
                    </a:lnTo>
                    <a:lnTo>
                      <a:pt x="1841" y="8532"/>
                    </a:lnTo>
                    <a:lnTo>
                      <a:pt x="2339" y="9651"/>
                    </a:lnTo>
                    <a:lnTo>
                      <a:pt x="4130" y="9999"/>
                    </a:lnTo>
                    <a:lnTo>
                      <a:pt x="5920" y="10298"/>
                    </a:lnTo>
                    <a:lnTo>
                      <a:pt x="7761" y="10571"/>
                    </a:lnTo>
                    <a:lnTo>
                      <a:pt x="9577" y="10820"/>
                    </a:lnTo>
                    <a:lnTo>
                      <a:pt x="9328" y="9527"/>
                    </a:lnTo>
                    <a:lnTo>
                      <a:pt x="9104" y="8208"/>
                    </a:lnTo>
                    <a:lnTo>
                      <a:pt x="8930" y="6890"/>
                    </a:lnTo>
                    <a:lnTo>
                      <a:pt x="8756" y="5547"/>
                    </a:lnTo>
                    <a:lnTo>
                      <a:pt x="8631" y="4179"/>
                    </a:lnTo>
                    <a:lnTo>
                      <a:pt x="8532" y="2786"/>
                    </a:lnTo>
                    <a:lnTo>
                      <a:pt x="8457" y="1393"/>
                    </a:lnTo>
                    <a:lnTo>
                      <a:pt x="8408" y="0"/>
                    </a:lnTo>
                    <a:close/>
                  </a:path>
                </a:pathLst>
              </a:custGeom>
              <a:solidFill>
                <a:srgbClr val="2776EA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36"/>
              <p:cNvSpPr/>
              <p:nvPr/>
            </p:nvSpPr>
            <p:spPr>
              <a:xfrm>
                <a:off x="954585" y="892465"/>
                <a:ext cx="1060502" cy="580506"/>
              </a:xfrm>
              <a:custGeom>
                <a:rect b="b" l="l" r="r" t="t"/>
                <a:pathLst>
                  <a:path extrusionOk="0" h="28156" w="51437">
                    <a:moveTo>
                      <a:pt x="24152" y="0"/>
                    </a:moveTo>
                    <a:lnTo>
                      <a:pt x="23555" y="25"/>
                    </a:lnTo>
                    <a:lnTo>
                      <a:pt x="22958" y="50"/>
                    </a:lnTo>
                    <a:lnTo>
                      <a:pt x="22386" y="125"/>
                    </a:lnTo>
                    <a:lnTo>
                      <a:pt x="21789" y="199"/>
                    </a:lnTo>
                    <a:lnTo>
                      <a:pt x="21242" y="299"/>
                    </a:lnTo>
                    <a:lnTo>
                      <a:pt x="20670" y="448"/>
                    </a:lnTo>
                    <a:lnTo>
                      <a:pt x="20122" y="597"/>
                    </a:lnTo>
                    <a:lnTo>
                      <a:pt x="19575" y="771"/>
                    </a:lnTo>
                    <a:lnTo>
                      <a:pt x="19053" y="970"/>
                    </a:lnTo>
                    <a:lnTo>
                      <a:pt x="18531" y="1169"/>
                    </a:lnTo>
                    <a:lnTo>
                      <a:pt x="18008" y="1418"/>
                    </a:lnTo>
                    <a:lnTo>
                      <a:pt x="17511" y="1667"/>
                    </a:lnTo>
                    <a:lnTo>
                      <a:pt x="17038" y="1940"/>
                    </a:lnTo>
                    <a:lnTo>
                      <a:pt x="16566" y="2214"/>
                    </a:lnTo>
                    <a:lnTo>
                      <a:pt x="16093" y="2537"/>
                    </a:lnTo>
                    <a:lnTo>
                      <a:pt x="15645" y="2861"/>
                    </a:lnTo>
                    <a:lnTo>
                      <a:pt x="15223" y="3209"/>
                    </a:lnTo>
                    <a:lnTo>
                      <a:pt x="14800" y="3557"/>
                    </a:lnTo>
                    <a:lnTo>
                      <a:pt x="14377" y="3955"/>
                    </a:lnTo>
                    <a:lnTo>
                      <a:pt x="13979" y="4328"/>
                    </a:lnTo>
                    <a:lnTo>
                      <a:pt x="13606" y="4751"/>
                    </a:lnTo>
                    <a:lnTo>
                      <a:pt x="13258" y="5174"/>
                    </a:lnTo>
                    <a:lnTo>
                      <a:pt x="12909" y="5597"/>
                    </a:lnTo>
                    <a:lnTo>
                      <a:pt x="12586" y="6044"/>
                    </a:lnTo>
                    <a:lnTo>
                      <a:pt x="12288" y="6517"/>
                    </a:lnTo>
                    <a:lnTo>
                      <a:pt x="11989" y="6989"/>
                    </a:lnTo>
                    <a:lnTo>
                      <a:pt x="11716" y="7487"/>
                    </a:lnTo>
                    <a:lnTo>
                      <a:pt x="11467" y="7984"/>
                    </a:lnTo>
                    <a:lnTo>
                      <a:pt x="11218" y="8482"/>
                    </a:lnTo>
                    <a:lnTo>
                      <a:pt x="11019" y="9004"/>
                    </a:lnTo>
                    <a:lnTo>
                      <a:pt x="10820" y="9551"/>
                    </a:lnTo>
                    <a:lnTo>
                      <a:pt x="10646" y="10098"/>
                    </a:lnTo>
                    <a:lnTo>
                      <a:pt x="9900" y="9999"/>
                    </a:lnTo>
                    <a:lnTo>
                      <a:pt x="9502" y="9949"/>
                    </a:lnTo>
                    <a:lnTo>
                      <a:pt x="8656" y="9949"/>
                    </a:lnTo>
                    <a:lnTo>
                      <a:pt x="8184" y="9999"/>
                    </a:lnTo>
                    <a:lnTo>
                      <a:pt x="7736" y="10049"/>
                    </a:lnTo>
                    <a:lnTo>
                      <a:pt x="7288" y="10123"/>
                    </a:lnTo>
                    <a:lnTo>
                      <a:pt x="6841" y="10248"/>
                    </a:lnTo>
                    <a:lnTo>
                      <a:pt x="6418" y="10347"/>
                    </a:lnTo>
                    <a:lnTo>
                      <a:pt x="5995" y="10496"/>
                    </a:lnTo>
                    <a:lnTo>
                      <a:pt x="5572" y="10670"/>
                    </a:lnTo>
                    <a:lnTo>
                      <a:pt x="5174" y="10845"/>
                    </a:lnTo>
                    <a:lnTo>
                      <a:pt x="4776" y="11044"/>
                    </a:lnTo>
                    <a:lnTo>
                      <a:pt x="4403" y="11267"/>
                    </a:lnTo>
                    <a:lnTo>
                      <a:pt x="4030" y="11516"/>
                    </a:lnTo>
                    <a:lnTo>
                      <a:pt x="3682" y="11765"/>
                    </a:lnTo>
                    <a:lnTo>
                      <a:pt x="3334" y="12038"/>
                    </a:lnTo>
                    <a:lnTo>
                      <a:pt x="2985" y="12312"/>
                    </a:lnTo>
                    <a:lnTo>
                      <a:pt x="2687" y="12611"/>
                    </a:lnTo>
                    <a:lnTo>
                      <a:pt x="2389" y="12934"/>
                    </a:lnTo>
                    <a:lnTo>
                      <a:pt x="2090" y="13257"/>
                    </a:lnTo>
                    <a:lnTo>
                      <a:pt x="1816" y="13605"/>
                    </a:lnTo>
                    <a:lnTo>
                      <a:pt x="1568" y="13954"/>
                    </a:lnTo>
                    <a:lnTo>
                      <a:pt x="1319" y="14327"/>
                    </a:lnTo>
                    <a:lnTo>
                      <a:pt x="1120" y="14725"/>
                    </a:lnTo>
                    <a:lnTo>
                      <a:pt x="921" y="15098"/>
                    </a:lnTo>
                    <a:lnTo>
                      <a:pt x="722" y="15521"/>
                    </a:lnTo>
                    <a:lnTo>
                      <a:pt x="573" y="15919"/>
                    </a:lnTo>
                    <a:lnTo>
                      <a:pt x="424" y="16341"/>
                    </a:lnTo>
                    <a:lnTo>
                      <a:pt x="299" y="16789"/>
                    </a:lnTo>
                    <a:lnTo>
                      <a:pt x="200" y="17212"/>
                    </a:lnTo>
                    <a:lnTo>
                      <a:pt x="125" y="17660"/>
                    </a:lnTo>
                    <a:lnTo>
                      <a:pt x="51" y="18132"/>
                    </a:lnTo>
                    <a:lnTo>
                      <a:pt x="26" y="18580"/>
                    </a:lnTo>
                    <a:lnTo>
                      <a:pt x="1" y="19052"/>
                    </a:lnTo>
                    <a:lnTo>
                      <a:pt x="26" y="19525"/>
                    </a:lnTo>
                    <a:lnTo>
                      <a:pt x="51" y="19998"/>
                    </a:lnTo>
                    <a:lnTo>
                      <a:pt x="125" y="20445"/>
                    </a:lnTo>
                    <a:lnTo>
                      <a:pt x="200" y="20893"/>
                    </a:lnTo>
                    <a:lnTo>
                      <a:pt x="299" y="21341"/>
                    </a:lnTo>
                    <a:lnTo>
                      <a:pt x="424" y="21764"/>
                    </a:lnTo>
                    <a:lnTo>
                      <a:pt x="573" y="22186"/>
                    </a:lnTo>
                    <a:lnTo>
                      <a:pt x="722" y="22609"/>
                    </a:lnTo>
                    <a:lnTo>
                      <a:pt x="921" y="23007"/>
                    </a:lnTo>
                    <a:lnTo>
                      <a:pt x="1120" y="23405"/>
                    </a:lnTo>
                    <a:lnTo>
                      <a:pt x="1319" y="23778"/>
                    </a:lnTo>
                    <a:lnTo>
                      <a:pt x="1568" y="24151"/>
                    </a:lnTo>
                    <a:lnTo>
                      <a:pt x="1816" y="24500"/>
                    </a:lnTo>
                    <a:lnTo>
                      <a:pt x="2090" y="24848"/>
                    </a:lnTo>
                    <a:lnTo>
                      <a:pt x="2389" y="25171"/>
                    </a:lnTo>
                    <a:lnTo>
                      <a:pt x="2687" y="25494"/>
                    </a:lnTo>
                    <a:lnTo>
                      <a:pt x="2985" y="25793"/>
                    </a:lnTo>
                    <a:lnTo>
                      <a:pt x="3334" y="26091"/>
                    </a:lnTo>
                    <a:lnTo>
                      <a:pt x="3682" y="26340"/>
                    </a:lnTo>
                    <a:lnTo>
                      <a:pt x="4030" y="26614"/>
                    </a:lnTo>
                    <a:lnTo>
                      <a:pt x="4403" y="26838"/>
                    </a:lnTo>
                    <a:lnTo>
                      <a:pt x="4776" y="27061"/>
                    </a:lnTo>
                    <a:lnTo>
                      <a:pt x="5174" y="27260"/>
                    </a:lnTo>
                    <a:lnTo>
                      <a:pt x="5572" y="27434"/>
                    </a:lnTo>
                    <a:lnTo>
                      <a:pt x="5995" y="27609"/>
                    </a:lnTo>
                    <a:lnTo>
                      <a:pt x="6418" y="27758"/>
                    </a:lnTo>
                    <a:lnTo>
                      <a:pt x="6841" y="27882"/>
                    </a:lnTo>
                    <a:lnTo>
                      <a:pt x="7288" y="27982"/>
                    </a:lnTo>
                    <a:lnTo>
                      <a:pt x="7736" y="28056"/>
                    </a:lnTo>
                    <a:lnTo>
                      <a:pt x="8184" y="28106"/>
                    </a:lnTo>
                    <a:lnTo>
                      <a:pt x="8656" y="28156"/>
                    </a:lnTo>
                    <a:lnTo>
                      <a:pt x="40518" y="28156"/>
                    </a:lnTo>
                    <a:lnTo>
                      <a:pt x="41239" y="28131"/>
                    </a:lnTo>
                    <a:lnTo>
                      <a:pt x="41960" y="28056"/>
                    </a:lnTo>
                    <a:lnTo>
                      <a:pt x="42682" y="27932"/>
                    </a:lnTo>
                    <a:lnTo>
                      <a:pt x="43378" y="27783"/>
                    </a:lnTo>
                    <a:lnTo>
                      <a:pt x="44050" y="27584"/>
                    </a:lnTo>
                    <a:lnTo>
                      <a:pt x="44696" y="27335"/>
                    </a:lnTo>
                    <a:lnTo>
                      <a:pt x="45343" y="27037"/>
                    </a:lnTo>
                    <a:lnTo>
                      <a:pt x="45965" y="26713"/>
                    </a:lnTo>
                    <a:lnTo>
                      <a:pt x="46537" y="26340"/>
                    </a:lnTo>
                    <a:lnTo>
                      <a:pt x="47109" y="25942"/>
                    </a:lnTo>
                    <a:lnTo>
                      <a:pt x="47656" y="25519"/>
                    </a:lnTo>
                    <a:lnTo>
                      <a:pt x="48154" y="25047"/>
                    </a:lnTo>
                    <a:lnTo>
                      <a:pt x="48626" y="24549"/>
                    </a:lnTo>
                    <a:lnTo>
                      <a:pt x="49074" y="24027"/>
                    </a:lnTo>
                    <a:lnTo>
                      <a:pt x="49497" y="23455"/>
                    </a:lnTo>
                    <a:lnTo>
                      <a:pt x="49870" y="22883"/>
                    </a:lnTo>
                    <a:lnTo>
                      <a:pt x="50218" y="22261"/>
                    </a:lnTo>
                    <a:lnTo>
                      <a:pt x="50541" y="21589"/>
                    </a:lnTo>
                    <a:lnTo>
                      <a:pt x="50815" y="20918"/>
                    </a:lnTo>
                    <a:lnTo>
                      <a:pt x="51039" y="20222"/>
                    </a:lnTo>
                    <a:lnTo>
                      <a:pt x="51213" y="19500"/>
                    </a:lnTo>
                    <a:lnTo>
                      <a:pt x="51337" y="18754"/>
                    </a:lnTo>
                    <a:lnTo>
                      <a:pt x="51412" y="17983"/>
                    </a:lnTo>
                    <a:lnTo>
                      <a:pt x="51437" y="17212"/>
                    </a:lnTo>
                    <a:lnTo>
                      <a:pt x="51437" y="16665"/>
                    </a:lnTo>
                    <a:lnTo>
                      <a:pt x="51387" y="16093"/>
                    </a:lnTo>
                    <a:lnTo>
                      <a:pt x="51312" y="15545"/>
                    </a:lnTo>
                    <a:lnTo>
                      <a:pt x="51238" y="15023"/>
                    </a:lnTo>
                    <a:lnTo>
                      <a:pt x="51113" y="14476"/>
                    </a:lnTo>
                    <a:lnTo>
                      <a:pt x="50964" y="13979"/>
                    </a:lnTo>
                    <a:lnTo>
                      <a:pt x="50790" y="13456"/>
                    </a:lnTo>
                    <a:lnTo>
                      <a:pt x="50591" y="12959"/>
                    </a:lnTo>
                    <a:lnTo>
                      <a:pt x="50367" y="12486"/>
                    </a:lnTo>
                    <a:lnTo>
                      <a:pt x="50118" y="12014"/>
                    </a:lnTo>
                    <a:lnTo>
                      <a:pt x="49870" y="11541"/>
                    </a:lnTo>
                    <a:lnTo>
                      <a:pt x="49571" y="11093"/>
                    </a:lnTo>
                    <a:lnTo>
                      <a:pt x="49273" y="10670"/>
                    </a:lnTo>
                    <a:lnTo>
                      <a:pt x="48949" y="10273"/>
                    </a:lnTo>
                    <a:lnTo>
                      <a:pt x="48601" y="9875"/>
                    </a:lnTo>
                    <a:lnTo>
                      <a:pt x="48253" y="9477"/>
                    </a:lnTo>
                    <a:lnTo>
                      <a:pt x="47855" y="9128"/>
                    </a:lnTo>
                    <a:lnTo>
                      <a:pt x="47457" y="8780"/>
                    </a:lnTo>
                    <a:lnTo>
                      <a:pt x="47059" y="8457"/>
                    </a:lnTo>
                    <a:lnTo>
                      <a:pt x="46636" y="8158"/>
                    </a:lnTo>
                    <a:lnTo>
                      <a:pt x="46189" y="7860"/>
                    </a:lnTo>
                    <a:lnTo>
                      <a:pt x="45716" y="7611"/>
                    </a:lnTo>
                    <a:lnTo>
                      <a:pt x="45243" y="7362"/>
                    </a:lnTo>
                    <a:lnTo>
                      <a:pt x="44771" y="7139"/>
                    </a:lnTo>
                    <a:lnTo>
                      <a:pt x="44273" y="6940"/>
                    </a:lnTo>
                    <a:lnTo>
                      <a:pt x="43751" y="6766"/>
                    </a:lnTo>
                    <a:lnTo>
                      <a:pt x="43254" y="6616"/>
                    </a:lnTo>
                    <a:lnTo>
                      <a:pt x="42707" y="6492"/>
                    </a:lnTo>
                    <a:lnTo>
                      <a:pt x="42184" y="6417"/>
                    </a:lnTo>
                    <a:lnTo>
                      <a:pt x="41637" y="6343"/>
                    </a:lnTo>
                    <a:lnTo>
                      <a:pt x="41065" y="6293"/>
                    </a:lnTo>
                    <a:lnTo>
                      <a:pt x="39971" y="6293"/>
                    </a:lnTo>
                    <a:lnTo>
                      <a:pt x="39423" y="6343"/>
                    </a:lnTo>
                    <a:lnTo>
                      <a:pt x="38901" y="6392"/>
                    </a:lnTo>
                    <a:lnTo>
                      <a:pt x="38354" y="6492"/>
                    </a:lnTo>
                    <a:lnTo>
                      <a:pt x="37856" y="6616"/>
                    </a:lnTo>
                    <a:lnTo>
                      <a:pt x="37334" y="6741"/>
                    </a:lnTo>
                    <a:lnTo>
                      <a:pt x="36837" y="6915"/>
                    </a:lnTo>
                    <a:lnTo>
                      <a:pt x="36364" y="7089"/>
                    </a:lnTo>
                    <a:lnTo>
                      <a:pt x="35892" y="6318"/>
                    </a:lnTo>
                    <a:lnTo>
                      <a:pt x="35344" y="5572"/>
                    </a:lnTo>
                    <a:lnTo>
                      <a:pt x="34772" y="4875"/>
                    </a:lnTo>
                    <a:lnTo>
                      <a:pt x="34175" y="4204"/>
                    </a:lnTo>
                    <a:lnTo>
                      <a:pt x="33504" y="3582"/>
                    </a:lnTo>
                    <a:lnTo>
                      <a:pt x="32807" y="2985"/>
                    </a:lnTo>
                    <a:lnTo>
                      <a:pt x="32086" y="2463"/>
                    </a:lnTo>
                    <a:lnTo>
                      <a:pt x="31315" y="1965"/>
                    </a:lnTo>
                    <a:lnTo>
                      <a:pt x="30917" y="1741"/>
                    </a:lnTo>
                    <a:lnTo>
                      <a:pt x="30494" y="1517"/>
                    </a:lnTo>
                    <a:lnTo>
                      <a:pt x="30096" y="1318"/>
                    </a:lnTo>
                    <a:lnTo>
                      <a:pt x="29673" y="1144"/>
                    </a:lnTo>
                    <a:lnTo>
                      <a:pt x="29251" y="970"/>
                    </a:lnTo>
                    <a:lnTo>
                      <a:pt x="28803" y="796"/>
                    </a:lnTo>
                    <a:lnTo>
                      <a:pt x="28355" y="647"/>
                    </a:lnTo>
                    <a:lnTo>
                      <a:pt x="27907" y="523"/>
                    </a:lnTo>
                    <a:lnTo>
                      <a:pt x="27460" y="398"/>
                    </a:lnTo>
                    <a:lnTo>
                      <a:pt x="27012" y="299"/>
                    </a:lnTo>
                    <a:lnTo>
                      <a:pt x="26540" y="224"/>
                    </a:lnTo>
                    <a:lnTo>
                      <a:pt x="26067" y="149"/>
                    </a:lnTo>
                    <a:lnTo>
                      <a:pt x="25594" y="75"/>
                    </a:lnTo>
                    <a:lnTo>
                      <a:pt x="25122" y="50"/>
                    </a:lnTo>
                    <a:lnTo>
                      <a:pt x="24624" y="25"/>
                    </a:lnTo>
                    <a:lnTo>
                      <a:pt x="24152" y="0"/>
                    </a:lnTo>
                    <a:close/>
                  </a:path>
                </a:pathLst>
              </a:custGeom>
              <a:solidFill>
                <a:srgbClr val="2776EA">
                  <a:alpha val="1254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36"/>
              <p:cNvSpPr/>
              <p:nvPr/>
            </p:nvSpPr>
            <p:spPr>
              <a:xfrm>
                <a:off x="930009" y="3342660"/>
                <a:ext cx="3397352" cy="1389207"/>
              </a:xfrm>
              <a:custGeom>
                <a:rect b="b" l="l" r="r" t="t"/>
                <a:pathLst>
                  <a:path extrusionOk="0" h="67380" w="164780">
                    <a:moveTo>
                      <a:pt x="80164" y="1"/>
                    </a:moveTo>
                    <a:lnTo>
                      <a:pt x="79617" y="7761"/>
                    </a:lnTo>
                    <a:lnTo>
                      <a:pt x="61559" y="13108"/>
                    </a:lnTo>
                    <a:lnTo>
                      <a:pt x="61435" y="14004"/>
                    </a:lnTo>
                    <a:lnTo>
                      <a:pt x="61087" y="16392"/>
                    </a:lnTo>
                    <a:lnTo>
                      <a:pt x="60539" y="19849"/>
                    </a:lnTo>
                    <a:lnTo>
                      <a:pt x="60216" y="21839"/>
                    </a:lnTo>
                    <a:lnTo>
                      <a:pt x="59868" y="23903"/>
                    </a:lnTo>
                    <a:lnTo>
                      <a:pt x="59470" y="26042"/>
                    </a:lnTo>
                    <a:lnTo>
                      <a:pt x="59072" y="28156"/>
                    </a:lnTo>
                    <a:lnTo>
                      <a:pt x="58649" y="30196"/>
                    </a:lnTo>
                    <a:lnTo>
                      <a:pt x="58201" y="32111"/>
                    </a:lnTo>
                    <a:lnTo>
                      <a:pt x="57953" y="33031"/>
                    </a:lnTo>
                    <a:lnTo>
                      <a:pt x="57729" y="33877"/>
                    </a:lnTo>
                    <a:lnTo>
                      <a:pt x="57505" y="34648"/>
                    </a:lnTo>
                    <a:lnTo>
                      <a:pt x="57256" y="35394"/>
                    </a:lnTo>
                    <a:lnTo>
                      <a:pt x="57032" y="36041"/>
                    </a:lnTo>
                    <a:lnTo>
                      <a:pt x="56809" y="36613"/>
                    </a:lnTo>
                    <a:lnTo>
                      <a:pt x="56560" y="37110"/>
                    </a:lnTo>
                    <a:lnTo>
                      <a:pt x="56336" y="37483"/>
                    </a:lnTo>
                    <a:lnTo>
                      <a:pt x="56261" y="37608"/>
                    </a:lnTo>
                    <a:lnTo>
                      <a:pt x="56137" y="37732"/>
                    </a:lnTo>
                    <a:lnTo>
                      <a:pt x="55839" y="37981"/>
                    </a:lnTo>
                    <a:lnTo>
                      <a:pt x="55441" y="38230"/>
                    </a:lnTo>
                    <a:lnTo>
                      <a:pt x="54943" y="38503"/>
                    </a:lnTo>
                    <a:lnTo>
                      <a:pt x="54371" y="38802"/>
                    </a:lnTo>
                    <a:lnTo>
                      <a:pt x="53700" y="39100"/>
                    </a:lnTo>
                    <a:lnTo>
                      <a:pt x="52953" y="39399"/>
                    </a:lnTo>
                    <a:lnTo>
                      <a:pt x="52157" y="39722"/>
                    </a:lnTo>
                    <a:lnTo>
                      <a:pt x="51262" y="40045"/>
                    </a:lnTo>
                    <a:lnTo>
                      <a:pt x="50317" y="40369"/>
                    </a:lnTo>
                    <a:lnTo>
                      <a:pt x="48253" y="41040"/>
                    </a:lnTo>
                    <a:lnTo>
                      <a:pt x="45964" y="41737"/>
                    </a:lnTo>
                    <a:lnTo>
                      <a:pt x="43527" y="42458"/>
                    </a:lnTo>
                    <a:lnTo>
                      <a:pt x="40940" y="43179"/>
                    </a:lnTo>
                    <a:lnTo>
                      <a:pt x="38229" y="43900"/>
                    </a:lnTo>
                    <a:lnTo>
                      <a:pt x="35493" y="44622"/>
                    </a:lnTo>
                    <a:lnTo>
                      <a:pt x="32707" y="45318"/>
                    </a:lnTo>
                    <a:lnTo>
                      <a:pt x="27186" y="46686"/>
                    </a:lnTo>
                    <a:lnTo>
                      <a:pt x="21987" y="47905"/>
                    </a:lnTo>
                    <a:lnTo>
                      <a:pt x="21266" y="48079"/>
                    </a:lnTo>
                    <a:lnTo>
                      <a:pt x="20545" y="48278"/>
                    </a:lnTo>
                    <a:lnTo>
                      <a:pt x="19848" y="48502"/>
                    </a:lnTo>
                    <a:lnTo>
                      <a:pt x="19127" y="48726"/>
                    </a:lnTo>
                    <a:lnTo>
                      <a:pt x="18431" y="48974"/>
                    </a:lnTo>
                    <a:lnTo>
                      <a:pt x="17759" y="49248"/>
                    </a:lnTo>
                    <a:lnTo>
                      <a:pt x="17063" y="49522"/>
                    </a:lnTo>
                    <a:lnTo>
                      <a:pt x="16391" y="49845"/>
                    </a:lnTo>
                    <a:lnTo>
                      <a:pt x="15720" y="50143"/>
                    </a:lnTo>
                    <a:lnTo>
                      <a:pt x="15073" y="50492"/>
                    </a:lnTo>
                    <a:lnTo>
                      <a:pt x="14426" y="50840"/>
                    </a:lnTo>
                    <a:lnTo>
                      <a:pt x="13804" y="51188"/>
                    </a:lnTo>
                    <a:lnTo>
                      <a:pt x="13158" y="51586"/>
                    </a:lnTo>
                    <a:lnTo>
                      <a:pt x="12561" y="51959"/>
                    </a:lnTo>
                    <a:lnTo>
                      <a:pt x="11939" y="52382"/>
                    </a:lnTo>
                    <a:lnTo>
                      <a:pt x="11342" y="52805"/>
                    </a:lnTo>
                    <a:lnTo>
                      <a:pt x="10770" y="53252"/>
                    </a:lnTo>
                    <a:lnTo>
                      <a:pt x="10198" y="53700"/>
                    </a:lnTo>
                    <a:lnTo>
                      <a:pt x="9626" y="54173"/>
                    </a:lnTo>
                    <a:lnTo>
                      <a:pt x="9079" y="54670"/>
                    </a:lnTo>
                    <a:lnTo>
                      <a:pt x="8531" y="55168"/>
                    </a:lnTo>
                    <a:lnTo>
                      <a:pt x="8009" y="55665"/>
                    </a:lnTo>
                    <a:lnTo>
                      <a:pt x="7487" y="56187"/>
                    </a:lnTo>
                    <a:lnTo>
                      <a:pt x="6989" y="56735"/>
                    </a:lnTo>
                    <a:lnTo>
                      <a:pt x="6517" y="57282"/>
                    </a:lnTo>
                    <a:lnTo>
                      <a:pt x="6044" y="57854"/>
                    </a:lnTo>
                    <a:lnTo>
                      <a:pt x="5572" y="58426"/>
                    </a:lnTo>
                    <a:lnTo>
                      <a:pt x="5124" y="59023"/>
                    </a:lnTo>
                    <a:lnTo>
                      <a:pt x="4701" y="59620"/>
                    </a:lnTo>
                    <a:lnTo>
                      <a:pt x="4278" y="60242"/>
                    </a:lnTo>
                    <a:lnTo>
                      <a:pt x="3880" y="60863"/>
                    </a:lnTo>
                    <a:lnTo>
                      <a:pt x="3482" y="61485"/>
                    </a:lnTo>
                    <a:lnTo>
                      <a:pt x="0" y="67380"/>
                    </a:lnTo>
                    <a:lnTo>
                      <a:pt x="164779" y="67380"/>
                    </a:lnTo>
                    <a:lnTo>
                      <a:pt x="161297" y="61485"/>
                    </a:lnTo>
                    <a:lnTo>
                      <a:pt x="160924" y="60863"/>
                    </a:lnTo>
                    <a:lnTo>
                      <a:pt x="160501" y="60242"/>
                    </a:lnTo>
                    <a:lnTo>
                      <a:pt x="160103" y="59620"/>
                    </a:lnTo>
                    <a:lnTo>
                      <a:pt x="159656" y="59023"/>
                    </a:lnTo>
                    <a:lnTo>
                      <a:pt x="159208" y="58426"/>
                    </a:lnTo>
                    <a:lnTo>
                      <a:pt x="158760" y="57854"/>
                    </a:lnTo>
                    <a:lnTo>
                      <a:pt x="158288" y="57282"/>
                    </a:lnTo>
                    <a:lnTo>
                      <a:pt x="157790" y="56735"/>
                    </a:lnTo>
                    <a:lnTo>
                      <a:pt x="157293" y="56187"/>
                    </a:lnTo>
                    <a:lnTo>
                      <a:pt x="156770" y="55665"/>
                    </a:lnTo>
                    <a:lnTo>
                      <a:pt x="156248" y="55168"/>
                    </a:lnTo>
                    <a:lnTo>
                      <a:pt x="155701" y="54670"/>
                    </a:lnTo>
                    <a:lnTo>
                      <a:pt x="155154" y="54173"/>
                    </a:lnTo>
                    <a:lnTo>
                      <a:pt x="154607" y="53700"/>
                    </a:lnTo>
                    <a:lnTo>
                      <a:pt x="154034" y="53252"/>
                    </a:lnTo>
                    <a:lnTo>
                      <a:pt x="153438" y="52805"/>
                    </a:lnTo>
                    <a:lnTo>
                      <a:pt x="152841" y="52382"/>
                    </a:lnTo>
                    <a:lnTo>
                      <a:pt x="152244" y="51959"/>
                    </a:lnTo>
                    <a:lnTo>
                      <a:pt x="151622" y="51586"/>
                    </a:lnTo>
                    <a:lnTo>
                      <a:pt x="151000" y="51188"/>
                    </a:lnTo>
                    <a:lnTo>
                      <a:pt x="150353" y="50840"/>
                    </a:lnTo>
                    <a:lnTo>
                      <a:pt x="149707" y="50492"/>
                    </a:lnTo>
                    <a:lnTo>
                      <a:pt x="149060" y="50143"/>
                    </a:lnTo>
                    <a:lnTo>
                      <a:pt x="148388" y="49845"/>
                    </a:lnTo>
                    <a:lnTo>
                      <a:pt x="147717" y="49522"/>
                    </a:lnTo>
                    <a:lnTo>
                      <a:pt x="147045" y="49248"/>
                    </a:lnTo>
                    <a:lnTo>
                      <a:pt x="146349" y="48974"/>
                    </a:lnTo>
                    <a:lnTo>
                      <a:pt x="145652" y="48726"/>
                    </a:lnTo>
                    <a:lnTo>
                      <a:pt x="144956" y="48502"/>
                    </a:lnTo>
                    <a:lnTo>
                      <a:pt x="144235" y="48278"/>
                    </a:lnTo>
                    <a:lnTo>
                      <a:pt x="143513" y="48079"/>
                    </a:lnTo>
                    <a:lnTo>
                      <a:pt x="142792" y="47905"/>
                    </a:lnTo>
                    <a:lnTo>
                      <a:pt x="137594" y="46686"/>
                    </a:lnTo>
                    <a:lnTo>
                      <a:pt x="132072" y="45318"/>
                    </a:lnTo>
                    <a:lnTo>
                      <a:pt x="129311" y="44622"/>
                    </a:lnTo>
                    <a:lnTo>
                      <a:pt x="126551" y="43900"/>
                    </a:lnTo>
                    <a:lnTo>
                      <a:pt x="123864" y="43179"/>
                    </a:lnTo>
                    <a:lnTo>
                      <a:pt x="121278" y="42458"/>
                    </a:lnTo>
                    <a:lnTo>
                      <a:pt x="118815" y="41737"/>
                    </a:lnTo>
                    <a:lnTo>
                      <a:pt x="116552" y="41040"/>
                    </a:lnTo>
                    <a:lnTo>
                      <a:pt x="114463" y="40369"/>
                    </a:lnTo>
                    <a:lnTo>
                      <a:pt x="113517" y="40045"/>
                    </a:lnTo>
                    <a:lnTo>
                      <a:pt x="112647" y="39722"/>
                    </a:lnTo>
                    <a:lnTo>
                      <a:pt x="111826" y="39399"/>
                    </a:lnTo>
                    <a:lnTo>
                      <a:pt x="111080" y="39100"/>
                    </a:lnTo>
                    <a:lnTo>
                      <a:pt x="110433" y="38802"/>
                    </a:lnTo>
                    <a:lnTo>
                      <a:pt x="109836" y="38503"/>
                    </a:lnTo>
                    <a:lnTo>
                      <a:pt x="109364" y="38230"/>
                    </a:lnTo>
                    <a:lnTo>
                      <a:pt x="108966" y="37981"/>
                    </a:lnTo>
                    <a:lnTo>
                      <a:pt x="108643" y="37732"/>
                    </a:lnTo>
                    <a:lnTo>
                      <a:pt x="108543" y="37608"/>
                    </a:lnTo>
                    <a:lnTo>
                      <a:pt x="108444" y="37483"/>
                    </a:lnTo>
                    <a:lnTo>
                      <a:pt x="108220" y="37110"/>
                    </a:lnTo>
                    <a:lnTo>
                      <a:pt x="107996" y="36613"/>
                    </a:lnTo>
                    <a:lnTo>
                      <a:pt x="107747" y="36041"/>
                    </a:lnTo>
                    <a:lnTo>
                      <a:pt x="107523" y="35394"/>
                    </a:lnTo>
                    <a:lnTo>
                      <a:pt x="107299" y="34648"/>
                    </a:lnTo>
                    <a:lnTo>
                      <a:pt x="107051" y="33877"/>
                    </a:lnTo>
                    <a:lnTo>
                      <a:pt x="106827" y="33031"/>
                    </a:lnTo>
                    <a:lnTo>
                      <a:pt x="106603" y="32111"/>
                    </a:lnTo>
                    <a:lnTo>
                      <a:pt x="106155" y="30196"/>
                    </a:lnTo>
                    <a:lnTo>
                      <a:pt x="105732" y="28156"/>
                    </a:lnTo>
                    <a:lnTo>
                      <a:pt x="105310" y="26042"/>
                    </a:lnTo>
                    <a:lnTo>
                      <a:pt x="104912" y="23903"/>
                    </a:lnTo>
                    <a:lnTo>
                      <a:pt x="104563" y="21839"/>
                    </a:lnTo>
                    <a:lnTo>
                      <a:pt x="104240" y="19849"/>
                    </a:lnTo>
                    <a:lnTo>
                      <a:pt x="103718" y="16392"/>
                    </a:lnTo>
                    <a:lnTo>
                      <a:pt x="103370" y="14004"/>
                    </a:lnTo>
                    <a:lnTo>
                      <a:pt x="103245" y="13108"/>
                    </a:lnTo>
                    <a:lnTo>
                      <a:pt x="88844" y="8855"/>
                    </a:lnTo>
                    <a:lnTo>
                      <a:pt x="89391" y="1195"/>
                    </a:lnTo>
                    <a:lnTo>
                      <a:pt x="80164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36"/>
              <p:cNvSpPr/>
              <p:nvPr/>
            </p:nvSpPr>
            <p:spPr>
              <a:xfrm>
                <a:off x="1934081" y="2035016"/>
                <a:ext cx="1389207" cy="1967652"/>
              </a:xfrm>
              <a:custGeom>
                <a:rect b="b" l="l" r="r" t="t"/>
                <a:pathLst>
                  <a:path extrusionOk="0" h="95436" w="67380">
                    <a:moveTo>
                      <a:pt x="33478" y="0"/>
                    </a:moveTo>
                    <a:lnTo>
                      <a:pt x="32857" y="25"/>
                    </a:lnTo>
                    <a:lnTo>
                      <a:pt x="31862" y="75"/>
                    </a:lnTo>
                    <a:lnTo>
                      <a:pt x="30519" y="174"/>
                    </a:lnTo>
                    <a:lnTo>
                      <a:pt x="29748" y="249"/>
                    </a:lnTo>
                    <a:lnTo>
                      <a:pt x="28902" y="348"/>
                    </a:lnTo>
                    <a:lnTo>
                      <a:pt x="28006" y="497"/>
                    </a:lnTo>
                    <a:lnTo>
                      <a:pt x="27061" y="647"/>
                    </a:lnTo>
                    <a:lnTo>
                      <a:pt x="26042" y="846"/>
                    </a:lnTo>
                    <a:lnTo>
                      <a:pt x="24997" y="1070"/>
                    </a:lnTo>
                    <a:lnTo>
                      <a:pt x="23903" y="1318"/>
                    </a:lnTo>
                    <a:lnTo>
                      <a:pt x="22758" y="1617"/>
                    </a:lnTo>
                    <a:lnTo>
                      <a:pt x="21589" y="1965"/>
                    </a:lnTo>
                    <a:lnTo>
                      <a:pt x="20396" y="2363"/>
                    </a:lnTo>
                    <a:lnTo>
                      <a:pt x="19202" y="2786"/>
                    </a:lnTo>
                    <a:lnTo>
                      <a:pt x="17958" y="3283"/>
                    </a:lnTo>
                    <a:lnTo>
                      <a:pt x="16739" y="3830"/>
                    </a:lnTo>
                    <a:lnTo>
                      <a:pt x="15496" y="4427"/>
                    </a:lnTo>
                    <a:lnTo>
                      <a:pt x="14252" y="5099"/>
                    </a:lnTo>
                    <a:lnTo>
                      <a:pt x="13630" y="5447"/>
                    </a:lnTo>
                    <a:lnTo>
                      <a:pt x="13008" y="5820"/>
                    </a:lnTo>
                    <a:lnTo>
                      <a:pt x="12387" y="6193"/>
                    </a:lnTo>
                    <a:lnTo>
                      <a:pt x="11790" y="6616"/>
                    </a:lnTo>
                    <a:lnTo>
                      <a:pt x="11168" y="7014"/>
                    </a:lnTo>
                    <a:lnTo>
                      <a:pt x="10571" y="7462"/>
                    </a:lnTo>
                    <a:lnTo>
                      <a:pt x="9974" y="7909"/>
                    </a:lnTo>
                    <a:lnTo>
                      <a:pt x="9377" y="8382"/>
                    </a:lnTo>
                    <a:lnTo>
                      <a:pt x="8780" y="8879"/>
                    </a:lnTo>
                    <a:lnTo>
                      <a:pt x="8208" y="9402"/>
                    </a:lnTo>
                    <a:lnTo>
                      <a:pt x="7636" y="9924"/>
                    </a:lnTo>
                    <a:lnTo>
                      <a:pt x="7064" y="10471"/>
                    </a:lnTo>
                    <a:lnTo>
                      <a:pt x="6517" y="11043"/>
                    </a:lnTo>
                    <a:lnTo>
                      <a:pt x="5970" y="11640"/>
                    </a:lnTo>
                    <a:lnTo>
                      <a:pt x="5422" y="12237"/>
                    </a:lnTo>
                    <a:lnTo>
                      <a:pt x="4900" y="12884"/>
                    </a:lnTo>
                    <a:lnTo>
                      <a:pt x="4403" y="13531"/>
                    </a:lnTo>
                    <a:lnTo>
                      <a:pt x="3880" y="14202"/>
                    </a:lnTo>
                    <a:lnTo>
                      <a:pt x="3632" y="14774"/>
                    </a:lnTo>
                    <a:lnTo>
                      <a:pt x="3333" y="15471"/>
                    </a:lnTo>
                    <a:lnTo>
                      <a:pt x="2960" y="16466"/>
                    </a:lnTo>
                    <a:lnTo>
                      <a:pt x="2537" y="17759"/>
                    </a:lnTo>
                    <a:lnTo>
                      <a:pt x="2313" y="18505"/>
                    </a:lnTo>
                    <a:lnTo>
                      <a:pt x="2065" y="19351"/>
                    </a:lnTo>
                    <a:lnTo>
                      <a:pt x="1841" y="20246"/>
                    </a:lnTo>
                    <a:lnTo>
                      <a:pt x="1617" y="21216"/>
                    </a:lnTo>
                    <a:lnTo>
                      <a:pt x="1393" y="22261"/>
                    </a:lnTo>
                    <a:lnTo>
                      <a:pt x="1169" y="23380"/>
                    </a:lnTo>
                    <a:lnTo>
                      <a:pt x="945" y="24574"/>
                    </a:lnTo>
                    <a:lnTo>
                      <a:pt x="771" y="25842"/>
                    </a:lnTo>
                    <a:lnTo>
                      <a:pt x="572" y="27186"/>
                    </a:lnTo>
                    <a:lnTo>
                      <a:pt x="423" y="28603"/>
                    </a:lnTo>
                    <a:lnTo>
                      <a:pt x="274" y="30096"/>
                    </a:lnTo>
                    <a:lnTo>
                      <a:pt x="174" y="31663"/>
                    </a:lnTo>
                    <a:lnTo>
                      <a:pt x="75" y="33304"/>
                    </a:lnTo>
                    <a:lnTo>
                      <a:pt x="25" y="35020"/>
                    </a:lnTo>
                    <a:lnTo>
                      <a:pt x="0" y="36836"/>
                    </a:lnTo>
                    <a:lnTo>
                      <a:pt x="25" y="38701"/>
                    </a:lnTo>
                    <a:lnTo>
                      <a:pt x="75" y="40642"/>
                    </a:lnTo>
                    <a:lnTo>
                      <a:pt x="174" y="42681"/>
                    </a:lnTo>
                    <a:lnTo>
                      <a:pt x="324" y="44770"/>
                    </a:lnTo>
                    <a:lnTo>
                      <a:pt x="498" y="46959"/>
                    </a:lnTo>
                    <a:lnTo>
                      <a:pt x="746" y="49223"/>
                    </a:lnTo>
                    <a:lnTo>
                      <a:pt x="1045" y="51561"/>
                    </a:lnTo>
                    <a:lnTo>
                      <a:pt x="1468" y="59719"/>
                    </a:lnTo>
                    <a:lnTo>
                      <a:pt x="1791" y="65663"/>
                    </a:lnTo>
                    <a:lnTo>
                      <a:pt x="1915" y="67852"/>
                    </a:lnTo>
                    <a:lnTo>
                      <a:pt x="1990" y="69071"/>
                    </a:lnTo>
                    <a:lnTo>
                      <a:pt x="2065" y="69270"/>
                    </a:lnTo>
                    <a:lnTo>
                      <a:pt x="2214" y="69568"/>
                    </a:lnTo>
                    <a:lnTo>
                      <a:pt x="2438" y="69966"/>
                    </a:lnTo>
                    <a:lnTo>
                      <a:pt x="2761" y="70464"/>
                    </a:lnTo>
                    <a:lnTo>
                      <a:pt x="3607" y="71682"/>
                    </a:lnTo>
                    <a:lnTo>
                      <a:pt x="4726" y="73150"/>
                    </a:lnTo>
                    <a:lnTo>
                      <a:pt x="6044" y="74866"/>
                    </a:lnTo>
                    <a:lnTo>
                      <a:pt x="7537" y="76731"/>
                    </a:lnTo>
                    <a:lnTo>
                      <a:pt x="9153" y="78721"/>
                    </a:lnTo>
                    <a:lnTo>
                      <a:pt x="10845" y="80786"/>
                    </a:lnTo>
                    <a:lnTo>
                      <a:pt x="12611" y="82850"/>
                    </a:lnTo>
                    <a:lnTo>
                      <a:pt x="14376" y="84865"/>
                    </a:lnTo>
                    <a:lnTo>
                      <a:pt x="16093" y="86805"/>
                    </a:lnTo>
                    <a:lnTo>
                      <a:pt x="17734" y="88596"/>
                    </a:lnTo>
                    <a:lnTo>
                      <a:pt x="19251" y="90187"/>
                    </a:lnTo>
                    <a:lnTo>
                      <a:pt x="19948" y="90884"/>
                    </a:lnTo>
                    <a:lnTo>
                      <a:pt x="20619" y="91530"/>
                    </a:lnTo>
                    <a:lnTo>
                      <a:pt x="21216" y="92078"/>
                    </a:lnTo>
                    <a:lnTo>
                      <a:pt x="21764" y="92575"/>
                    </a:lnTo>
                    <a:lnTo>
                      <a:pt x="22261" y="92948"/>
                    </a:lnTo>
                    <a:lnTo>
                      <a:pt x="22684" y="93247"/>
                    </a:lnTo>
                    <a:lnTo>
                      <a:pt x="23057" y="93495"/>
                    </a:lnTo>
                    <a:lnTo>
                      <a:pt x="23480" y="93694"/>
                    </a:lnTo>
                    <a:lnTo>
                      <a:pt x="23903" y="93893"/>
                    </a:lnTo>
                    <a:lnTo>
                      <a:pt x="24325" y="94092"/>
                    </a:lnTo>
                    <a:lnTo>
                      <a:pt x="24773" y="94266"/>
                    </a:lnTo>
                    <a:lnTo>
                      <a:pt x="25221" y="94416"/>
                    </a:lnTo>
                    <a:lnTo>
                      <a:pt x="26116" y="94689"/>
                    </a:lnTo>
                    <a:lnTo>
                      <a:pt x="27036" y="94913"/>
                    </a:lnTo>
                    <a:lnTo>
                      <a:pt x="27957" y="95087"/>
                    </a:lnTo>
                    <a:lnTo>
                      <a:pt x="28852" y="95212"/>
                    </a:lnTo>
                    <a:lnTo>
                      <a:pt x="29723" y="95311"/>
                    </a:lnTo>
                    <a:lnTo>
                      <a:pt x="30543" y="95386"/>
                    </a:lnTo>
                    <a:lnTo>
                      <a:pt x="31290" y="95411"/>
                    </a:lnTo>
                    <a:lnTo>
                      <a:pt x="31961" y="95435"/>
                    </a:lnTo>
                    <a:lnTo>
                      <a:pt x="33379" y="95435"/>
                    </a:lnTo>
                    <a:lnTo>
                      <a:pt x="33702" y="95411"/>
                    </a:lnTo>
                    <a:lnTo>
                      <a:pt x="34001" y="95435"/>
                    </a:lnTo>
                    <a:lnTo>
                      <a:pt x="35418" y="95435"/>
                    </a:lnTo>
                    <a:lnTo>
                      <a:pt x="36090" y="95411"/>
                    </a:lnTo>
                    <a:lnTo>
                      <a:pt x="36861" y="95386"/>
                    </a:lnTo>
                    <a:lnTo>
                      <a:pt x="37657" y="95311"/>
                    </a:lnTo>
                    <a:lnTo>
                      <a:pt x="38527" y="95212"/>
                    </a:lnTo>
                    <a:lnTo>
                      <a:pt x="39423" y="95087"/>
                    </a:lnTo>
                    <a:lnTo>
                      <a:pt x="40343" y="94913"/>
                    </a:lnTo>
                    <a:lnTo>
                      <a:pt x="41263" y="94689"/>
                    </a:lnTo>
                    <a:lnTo>
                      <a:pt x="42184" y="94416"/>
                    </a:lnTo>
                    <a:lnTo>
                      <a:pt x="42631" y="94266"/>
                    </a:lnTo>
                    <a:lnTo>
                      <a:pt x="43054" y="94092"/>
                    </a:lnTo>
                    <a:lnTo>
                      <a:pt x="43502" y="93893"/>
                    </a:lnTo>
                    <a:lnTo>
                      <a:pt x="43925" y="93694"/>
                    </a:lnTo>
                    <a:lnTo>
                      <a:pt x="44323" y="93495"/>
                    </a:lnTo>
                    <a:lnTo>
                      <a:pt x="44721" y="93247"/>
                    </a:lnTo>
                    <a:lnTo>
                      <a:pt x="45143" y="92948"/>
                    </a:lnTo>
                    <a:lnTo>
                      <a:pt x="45616" y="92575"/>
                    </a:lnTo>
                    <a:lnTo>
                      <a:pt x="46163" y="92078"/>
                    </a:lnTo>
                    <a:lnTo>
                      <a:pt x="46785" y="91530"/>
                    </a:lnTo>
                    <a:lnTo>
                      <a:pt x="47432" y="90884"/>
                    </a:lnTo>
                    <a:lnTo>
                      <a:pt x="48128" y="90187"/>
                    </a:lnTo>
                    <a:lnTo>
                      <a:pt x="49645" y="88596"/>
                    </a:lnTo>
                    <a:lnTo>
                      <a:pt x="51287" y="86805"/>
                    </a:lnTo>
                    <a:lnTo>
                      <a:pt x="53028" y="84865"/>
                    </a:lnTo>
                    <a:lnTo>
                      <a:pt x="54769" y="82850"/>
                    </a:lnTo>
                    <a:lnTo>
                      <a:pt x="56535" y="80786"/>
                    </a:lnTo>
                    <a:lnTo>
                      <a:pt x="58251" y="78721"/>
                    </a:lnTo>
                    <a:lnTo>
                      <a:pt x="59868" y="76731"/>
                    </a:lnTo>
                    <a:lnTo>
                      <a:pt x="61360" y="74866"/>
                    </a:lnTo>
                    <a:lnTo>
                      <a:pt x="62678" y="73150"/>
                    </a:lnTo>
                    <a:lnTo>
                      <a:pt x="63773" y="71682"/>
                    </a:lnTo>
                    <a:lnTo>
                      <a:pt x="64618" y="70464"/>
                    </a:lnTo>
                    <a:lnTo>
                      <a:pt x="64942" y="69966"/>
                    </a:lnTo>
                    <a:lnTo>
                      <a:pt x="65191" y="69568"/>
                    </a:lnTo>
                    <a:lnTo>
                      <a:pt x="65340" y="69270"/>
                    </a:lnTo>
                    <a:lnTo>
                      <a:pt x="65390" y="69071"/>
                    </a:lnTo>
                    <a:lnTo>
                      <a:pt x="65489" y="67852"/>
                    </a:lnTo>
                    <a:lnTo>
                      <a:pt x="65613" y="65663"/>
                    </a:lnTo>
                    <a:lnTo>
                      <a:pt x="65937" y="59719"/>
                    </a:lnTo>
                    <a:lnTo>
                      <a:pt x="66335" y="51561"/>
                    </a:lnTo>
                    <a:lnTo>
                      <a:pt x="66633" y="49223"/>
                    </a:lnTo>
                    <a:lnTo>
                      <a:pt x="66882" y="46959"/>
                    </a:lnTo>
                    <a:lnTo>
                      <a:pt x="67081" y="44770"/>
                    </a:lnTo>
                    <a:lnTo>
                      <a:pt x="67205" y="42681"/>
                    </a:lnTo>
                    <a:lnTo>
                      <a:pt x="67305" y="40642"/>
                    </a:lnTo>
                    <a:lnTo>
                      <a:pt x="67379" y="38701"/>
                    </a:lnTo>
                    <a:lnTo>
                      <a:pt x="67379" y="36836"/>
                    </a:lnTo>
                    <a:lnTo>
                      <a:pt x="67354" y="35020"/>
                    </a:lnTo>
                    <a:lnTo>
                      <a:pt x="67305" y="33304"/>
                    </a:lnTo>
                    <a:lnTo>
                      <a:pt x="67230" y="31663"/>
                    </a:lnTo>
                    <a:lnTo>
                      <a:pt x="67106" y="30096"/>
                    </a:lnTo>
                    <a:lnTo>
                      <a:pt x="66956" y="28603"/>
                    </a:lnTo>
                    <a:lnTo>
                      <a:pt x="66807" y="27186"/>
                    </a:lnTo>
                    <a:lnTo>
                      <a:pt x="66633" y="25842"/>
                    </a:lnTo>
                    <a:lnTo>
                      <a:pt x="66434" y="24574"/>
                    </a:lnTo>
                    <a:lnTo>
                      <a:pt x="66235" y="23380"/>
                    </a:lnTo>
                    <a:lnTo>
                      <a:pt x="66011" y="22261"/>
                    </a:lnTo>
                    <a:lnTo>
                      <a:pt x="65787" y="21216"/>
                    </a:lnTo>
                    <a:lnTo>
                      <a:pt x="65539" y="20246"/>
                    </a:lnTo>
                    <a:lnTo>
                      <a:pt x="65315" y="19351"/>
                    </a:lnTo>
                    <a:lnTo>
                      <a:pt x="65091" y="18505"/>
                    </a:lnTo>
                    <a:lnTo>
                      <a:pt x="64867" y="17759"/>
                    </a:lnTo>
                    <a:lnTo>
                      <a:pt x="64444" y="16466"/>
                    </a:lnTo>
                    <a:lnTo>
                      <a:pt x="64071" y="15471"/>
                    </a:lnTo>
                    <a:lnTo>
                      <a:pt x="63773" y="14774"/>
                    </a:lnTo>
                    <a:lnTo>
                      <a:pt x="63499" y="14202"/>
                    </a:lnTo>
                    <a:lnTo>
                      <a:pt x="63002" y="13531"/>
                    </a:lnTo>
                    <a:lnTo>
                      <a:pt x="62479" y="12884"/>
                    </a:lnTo>
                    <a:lnTo>
                      <a:pt x="61957" y="12237"/>
                    </a:lnTo>
                    <a:lnTo>
                      <a:pt x="61410" y="11640"/>
                    </a:lnTo>
                    <a:lnTo>
                      <a:pt x="60888" y="11043"/>
                    </a:lnTo>
                    <a:lnTo>
                      <a:pt x="60316" y="10471"/>
                    </a:lnTo>
                    <a:lnTo>
                      <a:pt x="59744" y="9924"/>
                    </a:lnTo>
                    <a:lnTo>
                      <a:pt x="59171" y="9402"/>
                    </a:lnTo>
                    <a:lnTo>
                      <a:pt x="58599" y="8879"/>
                    </a:lnTo>
                    <a:lnTo>
                      <a:pt x="58002" y="8382"/>
                    </a:lnTo>
                    <a:lnTo>
                      <a:pt x="57430" y="7909"/>
                    </a:lnTo>
                    <a:lnTo>
                      <a:pt x="56833" y="7462"/>
                    </a:lnTo>
                    <a:lnTo>
                      <a:pt x="56212" y="7014"/>
                    </a:lnTo>
                    <a:lnTo>
                      <a:pt x="55615" y="6616"/>
                    </a:lnTo>
                    <a:lnTo>
                      <a:pt x="54993" y="6193"/>
                    </a:lnTo>
                    <a:lnTo>
                      <a:pt x="54371" y="5820"/>
                    </a:lnTo>
                    <a:lnTo>
                      <a:pt x="53774" y="5447"/>
                    </a:lnTo>
                    <a:lnTo>
                      <a:pt x="53152" y="5099"/>
                    </a:lnTo>
                    <a:lnTo>
                      <a:pt x="51909" y="4427"/>
                    </a:lnTo>
                    <a:lnTo>
                      <a:pt x="50665" y="3830"/>
                    </a:lnTo>
                    <a:lnTo>
                      <a:pt x="49422" y="3283"/>
                    </a:lnTo>
                    <a:lnTo>
                      <a:pt x="48203" y="2786"/>
                    </a:lnTo>
                    <a:lnTo>
                      <a:pt x="46984" y="2363"/>
                    </a:lnTo>
                    <a:lnTo>
                      <a:pt x="45790" y="1965"/>
                    </a:lnTo>
                    <a:lnTo>
                      <a:pt x="44621" y="1617"/>
                    </a:lnTo>
                    <a:lnTo>
                      <a:pt x="43502" y="1318"/>
                    </a:lnTo>
                    <a:lnTo>
                      <a:pt x="42408" y="1070"/>
                    </a:lnTo>
                    <a:lnTo>
                      <a:pt x="41338" y="846"/>
                    </a:lnTo>
                    <a:lnTo>
                      <a:pt x="40343" y="647"/>
                    </a:lnTo>
                    <a:lnTo>
                      <a:pt x="39373" y="497"/>
                    </a:lnTo>
                    <a:lnTo>
                      <a:pt x="38478" y="348"/>
                    </a:lnTo>
                    <a:lnTo>
                      <a:pt x="37632" y="249"/>
                    </a:lnTo>
                    <a:lnTo>
                      <a:pt x="36861" y="174"/>
                    </a:lnTo>
                    <a:lnTo>
                      <a:pt x="35543" y="75"/>
                    </a:lnTo>
                    <a:lnTo>
                      <a:pt x="34548" y="25"/>
                    </a:lnTo>
                    <a:lnTo>
                      <a:pt x="33901" y="0"/>
                    </a:lnTo>
                    <a:lnTo>
                      <a:pt x="33702" y="25"/>
                    </a:lnTo>
                    <a:lnTo>
                      <a:pt x="33478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36"/>
              <p:cNvSpPr/>
              <p:nvPr/>
            </p:nvSpPr>
            <p:spPr>
              <a:xfrm>
                <a:off x="3280198" y="2814976"/>
                <a:ext cx="130777" cy="429256"/>
              </a:xfrm>
              <a:custGeom>
                <a:rect b="b" l="l" r="r" t="t"/>
                <a:pathLst>
                  <a:path extrusionOk="0" h="20820" w="6343">
                    <a:moveTo>
                      <a:pt x="3681" y="1"/>
                    </a:moveTo>
                    <a:lnTo>
                      <a:pt x="3432" y="51"/>
                    </a:lnTo>
                    <a:lnTo>
                      <a:pt x="3209" y="125"/>
                    </a:lnTo>
                    <a:lnTo>
                      <a:pt x="2960" y="250"/>
                    </a:lnTo>
                    <a:lnTo>
                      <a:pt x="2736" y="399"/>
                    </a:lnTo>
                    <a:lnTo>
                      <a:pt x="2512" y="548"/>
                    </a:lnTo>
                    <a:lnTo>
                      <a:pt x="2313" y="747"/>
                    </a:lnTo>
                    <a:lnTo>
                      <a:pt x="2089" y="946"/>
                    </a:lnTo>
                    <a:lnTo>
                      <a:pt x="1691" y="1394"/>
                    </a:lnTo>
                    <a:lnTo>
                      <a:pt x="1318" y="1891"/>
                    </a:lnTo>
                    <a:lnTo>
                      <a:pt x="995" y="2389"/>
                    </a:lnTo>
                    <a:lnTo>
                      <a:pt x="696" y="2886"/>
                    </a:lnTo>
                    <a:lnTo>
                      <a:pt x="473" y="3359"/>
                    </a:lnTo>
                    <a:lnTo>
                      <a:pt x="124" y="4080"/>
                    </a:lnTo>
                    <a:lnTo>
                      <a:pt x="0" y="4354"/>
                    </a:lnTo>
                    <a:lnTo>
                      <a:pt x="398" y="20819"/>
                    </a:lnTo>
                    <a:lnTo>
                      <a:pt x="3756" y="16964"/>
                    </a:lnTo>
                    <a:lnTo>
                      <a:pt x="3930" y="16392"/>
                    </a:lnTo>
                    <a:lnTo>
                      <a:pt x="4402" y="14900"/>
                    </a:lnTo>
                    <a:lnTo>
                      <a:pt x="4701" y="13880"/>
                    </a:lnTo>
                    <a:lnTo>
                      <a:pt x="4999" y="12736"/>
                    </a:lnTo>
                    <a:lnTo>
                      <a:pt x="5323" y="11467"/>
                    </a:lnTo>
                    <a:lnTo>
                      <a:pt x="5621" y="10149"/>
                    </a:lnTo>
                    <a:lnTo>
                      <a:pt x="5895" y="8781"/>
                    </a:lnTo>
                    <a:lnTo>
                      <a:pt x="6119" y="7413"/>
                    </a:lnTo>
                    <a:lnTo>
                      <a:pt x="6193" y="6717"/>
                    </a:lnTo>
                    <a:lnTo>
                      <a:pt x="6268" y="6070"/>
                    </a:lnTo>
                    <a:lnTo>
                      <a:pt x="6318" y="5398"/>
                    </a:lnTo>
                    <a:lnTo>
                      <a:pt x="6342" y="4776"/>
                    </a:lnTo>
                    <a:lnTo>
                      <a:pt x="6342" y="4155"/>
                    </a:lnTo>
                    <a:lnTo>
                      <a:pt x="6318" y="3583"/>
                    </a:lnTo>
                    <a:lnTo>
                      <a:pt x="6243" y="3035"/>
                    </a:lnTo>
                    <a:lnTo>
                      <a:pt x="6168" y="2513"/>
                    </a:lnTo>
                    <a:lnTo>
                      <a:pt x="6044" y="2040"/>
                    </a:lnTo>
                    <a:lnTo>
                      <a:pt x="5870" y="1618"/>
                    </a:lnTo>
                    <a:lnTo>
                      <a:pt x="5696" y="1220"/>
                    </a:lnTo>
                    <a:lnTo>
                      <a:pt x="5571" y="1046"/>
                    </a:lnTo>
                    <a:lnTo>
                      <a:pt x="5447" y="896"/>
                    </a:lnTo>
                    <a:lnTo>
                      <a:pt x="5198" y="623"/>
                    </a:lnTo>
                    <a:lnTo>
                      <a:pt x="4950" y="399"/>
                    </a:lnTo>
                    <a:lnTo>
                      <a:pt x="4676" y="225"/>
                    </a:lnTo>
                    <a:lnTo>
                      <a:pt x="4427" y="100"/>
                    </a:lnTo>
                    <a:lnTo>
                      <a:pt x="4179" y="26"/>
                    </a:lnTo>
                    <a:lnTo>
                      <a:pt x="3930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36"/>
              <p:cNvSpPr/>
              <p:nvPr/>
            </p:nvSpPr>
            <p:spPr>
              <a:xfrm>
                <a:off x="1846395" y="2814976"/>
                <a:ext cx="131292" cy="429256"/>
              </a:xfrm>
              <a:custGeom>
                <a:rect b="b" l="l" r="r" t="t"/>
                <a:pathLst>
                  <a:path extrusionOk="0" h="20820" w="6368">
                    <a:moveTo>
                      <a:pt x="2413" y="1"/>
                    </a:moveTo>
                    <a:lnTo>
                      <a:pt x="2164" y="26"/>
                    </a:lnTo>
                    <a:lnTo>
                      <a:pt x="1915" y="100"/>
                    </a:lnTo>
                    <a:lnTo>
                      <a:pt x="1667" y="225"/>
                    </a:lnTo>
                    <a:lnTo>
                      <a:pt x="1418" y="399"/>
                    </a:lnTo>
                    <a:lnTo>
                      <a:pt x="1169" y="623"/>
                    </a:lnTo>
                    <a:lnTo>
                      <a:pt x="895" y="896"/>
                    </a:lnTo>
                    <a:lnTo>
                      <a:pt x="771" y="1046"/>
                    </a:lnTo>
                    <a:lnTo>
                      <a:pt x="672" y="1220"/>
                    </a:lnTo>
                    <a:lnTo>
                      <a:pt x="473" y="1618"/>
                    </a:lnTo>
                    <a:lnTo>
                      <a:pt x="323" y="2040"/>
                    </a:lnTo>
                    <a:lnTo>
                      <a:pt x="199" y="2513"/>
                    </a:lnTo>
                    <a:lnTo>
                      <a:pt x="100" y="3035"/>
                    </a:lnTo>
                    <a:lnTo>
                      <a:pt x="50" y="3583"/>
                    </a:lnTo>
                    <a:lnTo>
                      <a:pt x="25" y="4155"/>
                    </a:lnTo>
                    <a:lnTo>
                      <a:pt x="0" y="4776"/>
                    </a:lnTo>
                    <a:lnTo>
                      <a:pt x="25" y="5398"/>
                    </a:lnTo>
                    <a:lnTo>
                      <a:pt x="75" y="6070"/>
                    </a:lnTo>
                    <a:lnTo>
                      <a:pt x="149" y="6717"/>
                    </a:lnTo>
                    <a:lnTo>
                      <a:pt x="224" y="7413"/>
                    </a:lnTo>
                    <a:lnTo>
                      <a:pt x="448" y="8781"/>
                    </a:lnTo>
                    <a:lnTo>
                      <a:pt x="721" y="10149"/>
                    </a:lnTo>
                    <a:lnTo>
                      <a:pt x="1020" y="11467"/>
                    </a:lnTo>
                    <a:lnTo>
                      <a:pt x="1343" y="12736"/>
                    </a:lnTo>
                    <a:lnTo>
                      <a:pt x="1642" y="13880"/>
                    </a:lnTo>
                    <a:lnTo>
                      <a:pt x="1940" y="14900"/>
                    </a:lnTo>
                    <a:lnTo>
                      <a:pt x="2413" y="16392"/>
                    </a:lnTo>
                    <a:lnTo>
                      <a:pt x="2587" y="16964"/>
                    </a:lnTo>
                    <a:lnTo>
                      <a:pt x="5945" y="20819"/>
                    </a:lnTo>
                    <a:lnTo>
                      <a:pt x="6367" y="4354"/>
                    </a:lnTo>
                    <a:lnTo>
                      <a:pt x="6243" y="4080"/>
                    </a:lnTo>
                    <a:lnTo>
                      <a:pt x="5895" y="3359"/>
                    </a:lnTo>
                    <a:lnTo>
                      <a:pt x="5646" y="2886"/>
                    </a:lnTo>
                    <a:lnTo>
                      <a:pt x="5348" y="2389"/>
                    </a:lnTo>
                    <a:lnTo>
                      <a:pt x="5024" y="1891"/>
                    </a:lnTo>
                    <a:lnTo>
                      <a:pt x="4651" y="1394"/>
                    </a:lnTo>
                    <a:lnTo>
                      <a:pt x="4253" y="946"/>
                    </a:lnTo>
                    <a:lnTo>
                      <a:pt x="4054" y="747"/>
                    </a:lnTo>
                    <a:lnTo>
                      <a:pt x="3830" y="548"/>
                    </a:lnTo>
                    <a:lnTo>
                      <a:pt x="3607" y="399"/>
                    </a:lnTo>
                    <a:lnTo>
                      <a:pt x="3383" y="250"/>
                    </a:lnTo>
                    <a:lnTo>
                      <a:pt x="3134" y="125"/>
                    </a:lnTo>
                    <a:lnTo>
                      <a:pt x="2910" y="51"/>
                    </a:lnTo>
                    <a:lnTo>
                      <a:pt x="2661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36"/>
              <p:cNvSpPr/>
              <p:nvPr/>
            </p:nvSpPr>
            <p:spPr>
              <a:xfrm>
                <a:off x="2155101" y="3728805"/>
                <a:ext cx="947683" cy="464121"/>
              </a:xfrm>
              <a:custGeom>
                <a:rect b="b" l="l" r="r" t="t"/>
                <a:pathLst>
                  <a:path extrusionOk="0" h="22511" w="45965">
                    <a:moveTo>
                      <a:pt x="1294" y="1"/>
                    </a:moveTo>
                    <a:lnTo>
                      <a:pt x="697" y="3682"/>
                    </a:lnTo>
                    <a:lnTo>
                      <a:pt x="348" y="5671"/>
                    </a:lnTo>
                    <a:lnTo>
                      <a:pt x="0" y="7661"/>
                    </a:lnTo>
                    <a:lnTo>
                      <a:pt x="1766" y="9751"/>
                    </a:lnTo>
                    <a:lnTo>
                      <a:pt x="3532" y="11815"/>
                    </a:lnTo>
                    <a:lnTo>
                      <a:pt x="5273" y="13755"/>
                    </a:lnTo>
                    <a:lnTo>
                      <a:pt x="6940" y="15571"/>
                    </a:lnTo>
                    <a:lnTo>
                      <a:pt x="8482" y="17187"/>
                    </a:lnTo>
                    <a:lnTo>
                      <a:pt x="9203" y="17909"/>
                    </a:lnTo>
                    <a:lnTo>
                      <a:pt x="9875" y="18555"/>
                    </a:lnTo>
                    <a:lnTo>
                      <a:pt x="10471" y="19127"/>
                    </a:lnTo>
                    <a:lnTo>
                      <a:pt x="11044" y="19600"/>
                    </a:lnTo>
                    <a:lnTo>
                      <a:pt x="11516" y="19998"/>
                    </a:lnTo>
                    <a:lnTo>
                      <a:pt x="11964" y="20296"/>
                    </a:lnTo>
                    <a:lnTo>
                      <a:pt x="12337" y="20545"/>
                    </a:lnTo>
                    <a:lnTo>
                      <a:pt x="12760" y="20744"/>
                    </a:lnTo>
                    <a:lnTo>
                      <a:pt x="13183" y="20968"/>
                    </a:lnTo>
                    <a:lnTo>
                      <a:pt x="13605" y="21142"/>
                    </a:lnTo>
                    <a:lnTo>
                      <a:pt x="14053" y="21316"/>
                    </a:lnTo>
                    <a:lnTo>
                      <a:pt x="14501" y="21465"/>
                    </a:lnTo>
                    <a:lnTo>
                      <a:pt x="15396" y="21739"/>
                    </a:lnTo>
                    <a:lnTo>
                      <a:pt x="16316" y="21963"/>
                    </a:lnTo>
                    <a:lnTo>
                      <a:pt x="17237" y="22137"/>
                    </a:lnTo>
                    <a:lnTo>
                      <a:pt x="18132" y="22261"/>
                    </a:lnTo>
                    <a:lnTo>
                      <a:pt x="19003" y="22361"/>
                    </a:lnTo>
                    <a:lnTo>
                      <a:pt x="19823" y="22435"/>
                    </a:lnTo>
                    <a:lnTo>
                      <a:pt x="20570" y="22460"/>
                    </a:lnTo>
                    <a:lnTo>
                      <a:pt x="21241" y="22485"/>
                    </a:lnTo>
                    <a:lnTo>
                      <a:pt x="21838" y="22510"/>
                    </a:lnTo>
                    <a:lnTo>
                      <a:pt x="22659" y="22485"/>
                    </a:lnTo>
                    <a:lnTo>
                      <a:pt x="22982" y="22460"/>
                    </a:lnTo>
                    <a:lnTo>
                      <a:pt x="23281" y="22485"/>
                    </a:lnTo>
                    <a:lnTo>
                      <a:pt x="24126" y="22510"/>
                    </a:lnTo>
                    <a:lnTo>
                      <a:pt x="24698" y="22485"/>
                    </a:lnTo>
                    <a:lnTo>
                      <a:pt x="25370" y="22460"/>
                    </a:lnTo>
                    <a:lnTo>
                      <a:pt x="26141" y="22435"/>
                    </a:lnTo>
                    <a:lnTo>
                      <a:pt x="26937" y="22361"/>
                    </a:lnTo>
                    <a:lnTo>
                      <a:pt x="27807" y="22261"/>
                    </a:lnTo>
                    <a:lnTo>
                      <a:pt x="28703" y="22137"/>
                    </a:lnTo>
                    <a:lnTo>
                      <a:pt x="29623" y="21963"/>
                    </a:lnTo>
                    <a:lnTo>
                      <a:pt x="30543" y="21739"/>
                    </a:lnTo>
                    <a:lnTo>
                      <a:pt x="31464" y="21465"/>
                    </a:lnTo>
                    <a:lnTo>
                      <a:pt x="31911" y="21316"/>
                    </a:lnTo>
                    <a:lnTo>
                      <a:pt x="32334" y="21142"/>
                    </a:lnTo>
                    <a:lnTo>
                      <a:pt x="32782" y="20968"/>
                    </a:lnTo>
                    <a:lnTo>
                      <a:pt x="33205" y="20744"/>
                    </a:lnTo>
                    <a:lnTo>
                      <a:pt x="33603" y="20545"/>
                    </a:lnTo>
                    <a:lnTo>
                      <a:pt x="34001" y="20296"/>
                    </a:lnTo>
                    <a:lnTo>
                      <a:pt x="34423" y="19998"/>
                    </a:lnTo>
                    <a:lnTo>
                      <a:pt x="34921" y="19600"/>
                    </a:lnTo>
                    <a:lnTo>
                      <a:pt x="35468" y="19127"/>
                    </a:lnTo>
                    <a:lnTo>
                      <a:pt x="36090" y="18555"/>
                    </a:lnTo>
                    <a:lnTo>
                      <a:pt x="36737" y="17909"/>
                    </a:lnTo>
                    <a:lnTo>
                      <a:pt x="37458" y="17187"/>
                    </a:lnTo>
                    <a:lnTo>
                      <a:pt x="39000" y="15571"/>
                    </a:lnTo>
                    <a:lnTo>
                      <a:pt x="40666" y="13755"/>
                    </a:lnTo>
                    <a:lnTo>
                      <a:pt x="42407" y="11815"/>
                    </a:lnTo>
                    <a:lnTo>
                      <a:pt x="44173" y="9751"/>
                    </a:lnTo>
                    <a:lnTo>
                      <a:pt x="45964" y="7661"/>
                    </a:lnTo>
                    <a:lnTo>
                      <a:pt x="45591" y="5671"/>
                    </a:lnTo>
                    <a:lnTo>
                      <a:pt x="45243" y="3682"/>
                    </a:lnTo>
                    <a:lnTo>
                      <a:pt x="44646" y="1"/>
                    </a:lnTo>
                    <a:lnTo>
                      <a:pt x="43029" y="1891"/>
                    </a:lnTo>
                    <a:lnTo>
                      <a:pt x="41437" y="3707"/>
                    </a:lnTo>
                    <a:lnTo>
                      <a:pt x="39871" y="5423"/>
                    </a:lnTo>
                    <a:lnTo>
                      <a:pt x="38403" y="6990"/>
                    </a:lnTo>
                    <a:lnTo>
                      <a:pt x="37060" y="8383"/>
                    </a:lnTo>
                    <a:lnTo>
                      <a:pt x="36438" y="9004"/>
                    </a:lnTo>
                    <a:lnTo>
                      <a:pt x="35841" y="9576"/>
                    </a:lnTo>
                    <a:lnTo>
                      <a:pt x="35319" y="10049"/>
                    </a:lnTo>
                    <a:lnTo>
                      <a:pt x="34821" y="10472"/>
                    </a:lnTo>
                    <a:lnTo>
                      <a:pt x="34374" y="10820"/>
                    </a:lnTo>
                    <a:lnTo>
                      <a:pt x="34001" y="11094"/>
                    </a:lnTo>
                    <a:lnTo>
                      <a:pt x="33603" y="11342"/>
                    </a:lnTo>
                    <a:lnTo>
                      <a:pt x="33205" y="11541"/>
                    </a:lnTo>
                    <a:lnTo>
                      <a:pt x="32782" y="11740"/>
                    </a:lnTo>
                    <a:lnTo>
                      <a:pt x="32334" y="11939"/>
                    </a:lnTo>
                    <a:lnTo>
                      <a:pt x="31911" y="12113"/>
                    </a:lnTo>
                    <a:lnTo>
                      <a:pt x="31464" y="12263"/>
                    </a:lnTo>
                    <a:lnTo>
                      <a:pt x="30543" y="12536"/>
                    </a:lnTo>
                    <a:lnTo>
                      <a:pt x="29623" y="12760"/>
                    </a:lnTo>
                    <a:lnTo>
                      <a:pt x="28703" y="12934"/>
                    </a:lnTo>
                    <a:lnTo>
                      <a:pt x="27807" y="13059"/>
                    </a:lnTo>
                    <a:lnTo>
                      <a:pt x="26937" y="13158"/>
                    </a:lnTo>
                    <a:lnTo>
                      <a:pt x="26141" y="13233"/>
                    </a:lnTo>
                    <a:lnTo>
                      <a:pt x="25370" y="13258"/>
                    </a:lnTo>
                    <a:lnTo>
                      <a:pt x="24698" y="13282"/>
                    </a:lnTo>
                    <a:lnTo>
                      <a:pt x="23281" y="13282"/>
                    </a:lnTo>
                    <a:lnTo>
                      <a:pt x="22982" y="13258"/>
                    </a:lnTo>
                    <a:lnTo>
                      <a:pt x="22659" y="13282"/>
                    </a:lnTo>
                    <a:lnTo>
                      <a:pt x="21241" y="13282"/>
                    </a:lnTo>
                    <a:lnTo>
                      <a:pt x="20570" y="13258"/>
                    </a:lnTo>
                    <a:lnTo>
                      <a:pt x="19823" y="13233"/>
                    </a:lnTo>
                    <a:lnTo>
                      <a:pt x="19003" y="13158"/>
                    </a:lnTo>
                    <a:lnTo>
                      <a:pt x="18132" y="13059"/>
                    </a:lnTo>
                    <a:lnTo>
                      <a:pt x="17237" y="12934"/>
                    </a:lnTo>
                    <a:lnTo>
                      <a:pt x="16316" y="12760"/>
                    </a:lnTo>
                    <a:lnTo>
                      <a:pt x="15396" y="12536"/>
                    </a:lnTo>
                    <a:lnTo>
                      <a:pt x="14501" y="12263"/>
                    </a:lnTo>
                    <a:lnTo>
                      <a:pt x="14053" y="12113"/>
                    </a:lnTo>
                    <a:lnTo>
                      <a:pt x="13605" y="11939"/>
                    </a:lnTo>
                    <a:lnTo>
                      <a:pt x="13183" y="11740"/>
                    </a:lnTo>
                    <a:lnTo>
                      <a:pt x="12760" y="11541"/>
                    </a:lnTo>
                    <a:lnTo>
                      <a:pt x="12337" y="11342"/>
                    </a:lnTo>
                    <a:lnTo>
                      <a:pt x="11964" y="11094"/>
                    </a:lnTo>
                    <a:lnTo>
                      <a:pt x="11566" y="10820"/>
                    </a:lnTo>
                    <a:lnTo>
                      <a:pt x="11143" y="10472"/>
                    </a:lnTo>
                    <a:lnTo>
                      <a:pt x="10646" y="10049"/>
                    </a:lnTo>
                    <a:lnTo>
                      <a:pt x="10098" y="9576"/>
                    </a:lnTo>
                    <a:lnTo>
                      <a:pt x="9526" y="9004"/>
                    </a:lnTo>
                    <a:lnTo>
                      <a:pt x="8880" y="8383"/>
                    </a:lnTo>
                    <a:lnTo>
                      <a:pt x="7537" y="6990"/>
                    </a:lnTo>
                    <a:lnTo>
                      <a:pt x="6069" y="5423"/>
                    </a:lnTo>
                    <a:lnTo>
                      <a:pt x="4527" y="3707"/>
                    </a:lnTo>
                    <a:lnTo>
                      <a:pt x="2910" y="1891"/>
                    </a:lnTo>
                    <a:lnTo>
                      <a:pt x="1294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36"/>
              <p:cNvSpPr/>
              <p:nvPr/>
            </p:nvSpPr>
            <p:spPr>
              <a:xfrm>
                <a:off x="2097661" y="2136021"/>
                <a:ext cx="1062049" cy="738993"/>
              </a:xfrm>
              <a:custGeom>
                <a:rect b="b" l="l" r="r" t="t"/>
                <a:pathLst>
                  <a:path extrusionOk="0" h="35843" w="51512">
                    <a:moveTo>
                      <a:pt x="24450" y="1"/>
                    </a:moveTo>
                    <a:lnTo>
                      <a:pt x="23530" y="51"/>
                    </a:lnTo>
                    <a:lnTo>
                      <a:pt x="22410" y="125"/>
                    </a:lnTo>
                    <a:lnTo>
                      <a:pt x="21067" y="274"/>
                    </a:lnTo>
                    <a:lnTo>
                      <a:pt x="20346" y="399"/>
                    </a:lnTo>
                    <a:lnTo>
                      <a:pt x="19600" y="523"/>
                    </a:lnTo>
                    <a:lnTo>
                      <a:pt x="18804" y="672"/>
                    </a:lnTo>
                    <a:lnTo>
                      <a:pt x="17983" y="847"/>
                    </a:lnTo>
                    <a:lnTo>
                      <a:pt x="17162" y="1046"/>
                    </a:lnTo>
                    <a:lnTo>
                      <a:pt x="16292" y="1269"/>
                    </a:lnTo>
                    <a:lnTo>
                      <a:pt x="15421" y="1543"/>
                    </a:lnTo>
                    <a:lnTo>
                      <a:pt x="14526" y="1841"/>
                    </a:lnTo>
                    <a:lnTo>
                      <a:pt x="13606" y="2190"/>
                    </a:lnTo>
                    <a:lnTo>
                      <a:pt x="12710" y="2563"/>
                    </a:lnTo>
                    <a:lnTo>
                      <a:pt x="11790" y="2986"/>
                    </a:lnTo>
                    <a:lnTo>
                      <a:pt x="10895" y="3433"/>
                    </a:lnTo>
                    <a:lnTo>
                      <a:pt x="9974" y="3931"/>
                    </a:lnTo>
                    <a:lnTo>
                      <a:pt x="9079" y="4478"/>
                    </a:lnTo>
                    <a:lnTo>
                      <a:pt x="8208" y="5100"/>
                    </a:lnTo>
                    <a:lnTo>
                      <a:pt x="7338" y="5746"/>
                    </a:lnTo>
                    <a:lnTo>
                      <a:pt x="6492" y="6443"/>
                    </a:lnTo>
                    <a:lnTo>
                      <a:pt x="5671" y="7189"/>
                    </a:lnTo>
                    <a:lnTo>
                      <a:pt x="5273" y="7587"/>
                    </a:lnTo>
                    <a:lnTo>
                      <a:pt x="4875" y="8010"/>
                    </a:lnTo>
                    <a:lnTo>
                      <a:pt x="4478" y="8433"/>
                    </a:lnTo>
                    <a:lnTo>
                      <a:pt x="4104" y="8880"/>
                    </a:lnTo>
                    <a:lnTo>
                      <a:pt x="3731" y="9328"/>
                    </a:lnTo>
                    <a:lnTo>
                      <a:pt x="3383" y="9801"/>
                    </a:lnTo>
                    <a:lnTo>
                      <a:pt x="3010" y="10298"/>
                    </a:lnTo>
                    <a:lnTo>
                      <a:pt x="2687" y="10796"/>
                    </a:lnTo>
                    <a:lnTo>
                      <a:pt x="2339" y="11318"/>
                    </a:lnTo>
                    <a:lnTo>
                      <a:pt x="2040" y="11865"/>
                    </a:lnTo>
                    <a:lnTo>
                      <a:pt x="1717" y="12412"/>
                    </a:lnTo>
                    <a:lnTo>
                      <a:pt x="1418" y="12984"/>
                    </a:lnTo>
                    <a:lnTo>
                      <a:pt x="1070" y="13755"/>
                    </a:lnTo>
                    <a:lnTo>
                      <a:pt x="772" y="14502"/>
                    </a:lnTo>
                    <a:lnTo>
                      <a:pt x="523" y="15273"/>
                    </a:lnTo>
                    <a:lnTo>
                      <a:pt x="299" y="16019"/>
                    </a:lnTo>
                    <a:lnTo>
                      <a:pt x="150" y="16765"/>
                    </a:lnTo>
                    <a:lnTo>
                      <a:pt x="50" y="17536"/>
                    </a:lnTo>
                    <a:lnTo>
                      <a:pt x="1" y="18282"/>
                    </a:lnTo>
                    <a:lnTo>
                      <a:pt x="25" y="19028"/>
                    </a:lnTo>
                    <a:lnTo>
                      <a:pt x="75" y="19774"/>
                    </a:lnTo>
                    <a:lnTo>
                      <a:pt x="175" y="20496"/>
                    </a:lnTo>
                    <a:lnTo>
                      <a:pt x="324" y="21242"/>
                    </a:lnTo>
                    <a:lnTo>
                      <a:pt x="548" y="21963"/>
                    </a:lnTo>
                    <a:lnTo>
                      <a:pt x="796" y="22685"/>
                    </a:lnTo>
                    <a:lnTo>
                      <a:pt x="1120" y="23431"/>
                    </a:lnTo>
                    <a:lnTo>
                      <a:pt x="1468" y="24127"/>
                    </a:lnTo>
                    <a:lnTo>
                      <a:pt x="1891" y="24848"/>
                    </a:lnTo>
                    <a:lnTo>
                      <a:pt x="2289" y="25445"/>
                    </a:lnTo>
                    <a:lnTo>
                      <a:pt x="2687" y="26017"/>
                    </a:lnTo>
                    <a:lnTo>
                      <a:pt x="3134" y="26589"/>
                    </a:lnTo>
                    <a:lnTo>
                      <a:pt x="3607" y="27162"/>
                    </a:lnTo>
                    <a:lnTo>
                      <a:pt x="4129" y="27709"/>
                    </a:lnTo>
                    <a:lnTo>
                      <a:pt x="4652" y="28231"/>
                    </a:lnTo>
                    <a:lnTo>
                      <a:pt x="5199" y="28753"/>
                    </a:lnTo>
                    <a:lnTo>
                      <a:pt x="5796" y="29251"/>
                    </a:lnTo>
                    <a:lnTo>
                      <a:pt x="6393" y="29748"/>
                    </a:lnTo>
                    <a:lnTo>
                      <a:pt x="7039" y="30221"/>
                    </a:lnTo>
                    <a:lnTo>
                      <a:pt x="7686" y="30669"/>
                    </a:lnTo>
                    <a:lnTo>
                      <a:pt x="8358" y="31116"/>
                    </a:lnTo>
                    <a:lnTo>
                      <a:pt x="9054" y="31564"/>
                    </a:lnTo>
                    <a:lnTo>
                      <a:pt x="9750" y="31962"/>
                    </a:lnTo>
                    <a:lnTo>
                      <a:pt x="10472" y="32360"/>
                    </a:lnTo>
                    <a:lnTo>
                      <a:pt x="11218" y="32733"/>
                    </a:lnTo>
                    <a:lnTo>
                      <a:pt x="11989" y="33081"/>
                    </a:lnTo>
                    <a:lnTo>
                      <a:pt x="12760" y="33429"/>
                    </a:lnTo>
                    <a:lnTo>
                      <a:pt x="13556" y="33753"/>
                    </a:lnTo>
                    <a:lnTo>
                      <a:pt x="14352" y="34051"/>
                    </a:lnTo>
                    <a:lnTo>
                      <a:pt x="15148" y="34325"/>
                    </a:lnTo>
                    <a:lnTo>
                      <a:pt x="15969" y="34574"/>
                    </a:lnTo>
                    <a:lnTo>
                      <a:pt x="16814" y="34797"/>
                    </a:lnTo>
                    <a:lnTo>
                      <a:pt x="17635" y="35021"/>
                    </a:lnTo>
                    <a:lnTo>
                      <a:pt x="18481" y="35195"/>
                    </a:lnTo>
                    <a:lnTo>
                      <a:pt x="19326" y="35369"/>
                    </a:lnTo>
                    <a:lnTo>
                      <a:pt x="20197" y="35519"/>
                    </a:lnTo>
                    <a:lnTo>
                      <a:pt x="21042" y="35618"/>
                    </a:lnTo>
                    <a:lnTo>
                      <a:pt x="21888" y="35718"/>
                    </a:lnTo>
                    <a:lnTo>
                      <a:pt x="22759" y="35792"/>
                    </a:lnTo>
                    <a:lnTo>
                      <a:pt x="23629" y="35817"/>
                    </a:lnTo>
                    <a:lnTo>
                      <a:pt x="24475" y="35842"/>
                    </a:lnTo>
                    <a:lnTo>
                      <a:pt x="25097" y="35817"/>
                    </a:lnTo>
                    <a:lnTo>
                      <a:pt x="25694" y="35817"/>
                    </a:lnTo>
                    <a:lnTo>
                      <a:pt x="25768" y="35792"/>
                    </a:lnTo>
                    <a:lnTo>
                      <a:pt x="25843" y="35817"/>
                    </a:lnTo>
                    <a:lnTo>
                      <a:pt x="26440" y="35817"/>
                    </a:lnTo>
                    <a:lnTo>
                      <a:pt x="27037" y="35842"/>
                    </a:lnTo>
                    <a:lnTo>
                      <a:pt x="27907" y="35817"/>
                    </a:lnTo>
                    <a:lnTo>
                      <a:pt x="28753" y="35792"/>
                    </a:lnTo>
                    <a:lnTo>
                      <a:pt x="29623" y="35718"/>
                    </a:lnTo>
                    <a:lnTo>
                      <a:pt x="30469" y="35618"/>
                    </a:lnTo>
                    <a:lnTo>
                      <a:pt x="31340" y="35519"/>
                    </a:lnTo>
                    <a:lnTo>
                      <a:pt x="32185" y="35369"/>
                    </a:lnTo>
                    <a:lnTo>
                      <a:pt x="33031" y="35195"/>
                    </a:lnTo>
                    <a:lnTo>
                      <a:pt x="33877" y="35021"/>
                    </a:lnTo>
                    <a:lnTo>
                      <a:pt x="34722" y="34797"/>
                    </a:lnTo>
                    <a:lnTo>
                      <a:pt x="35543" y="34574"/>
                    </a:lnTo>
                    <a:lnTo>
                      <a:pt x="36364" y="34325"/>
                    </a:lnTo>
                    <a:lnTo>
                      <a:pt x="37185" y="34051"/>
                    </a:lnTo>
                    <a:lnTo>
                      <a:pt x="37981" y="33753"/>
                    </a:lnTo>
                    <a:lnTo>
                      <a:pt x="38752" y="33429"/>
                    </a:lnTo>
                    <a:lnTo>
                      <a:pt x="39523" y="33081"/>
                    </a:lnTo>
                    <a:lnTo>
                      <a:pt x="40294" y="32733"/>
                    </a:lnTo>
                    <a:lnTo>
                      <a:pt x="41040" y="32360"/>
                    </a:lnTo>
                    <a:lnTo>
                      <a:pt x="41761" y="31962"/>
                    </a:lnTo>
                    <a:lnTo>
                      <a:pt x="42482" y="31564"/>
                    </a:lnTo>
                    <a:lnTo>
                      <a:pt x="43179" y="31116"/>
                    </a:lnTo>
                    <a:lnTo>
                      <a:pt x="43850" y="30693"/>
                    </a:lnTo>
                    <a:lnTo>
                      <a:pt x="44497" y="30221"/>
                    </a:lnTo>
                    <a:lnTo>
                      <a:pt x="45119" y="29748"/>
                    </a:lnTo>
                    <a:lnTo>
                      <a:pt x="45716" y="29251"/>
                    </a:lnTo>
                    <a:lnTo>
                      <a:pt x="46313" y="28753"/>
                    </a:lnTo>
                    <a:lnTo>
                      <a:pt x="46860" y="28231"/>
                    </a:lnTo>
                    <a:lnTo>
                      <a:pt x="47407" y="27709"/>
                    </a:lnTo>
                    <a:lnTo>
                      <a:pt x="47905" y="27162"/>
                    </a:lnTo>
                    <a:lnTo>
                      <a:pt x="48377" y="26589"/>
                    </a:lnTo>
                    <a:lnTo>
                      <a:pt x="48825" y="26017"/>
                    </a:lnTo>
                    <a:lnTo>
                      <a:pt x="49248" y="25445"/>
                    </a:lnTo>
                    <a:lnTo>
                      <a:pt x="49621" y="24848"/>
                    </a:lnTo>
                    <a:lnTo>
                      <a:pt x="50044" y="24152"/>
                    </a:lnTo>
                    <a:lnTo>
                      <a:pt x="50417" y="23431"/>
                    </a:lnTo>
                    <a:lnTo>
                      <a:pt x="50715" y="22709"/>
                    </a:lnTo>
                    <a:lnTo>
                      <a:pt x="50989" y="21963"/>
                    </a:lnTo>
                    <a:lnTo>
                      <a:pt x="51188" y="21242"/>
                    </a:lnTo>
                    <a:lnTo>
                      <a:pt x="51337" y="20496"/>
                    </a:lnTo>
                    <a:lnTo>
                      <a:pt x="51461" y="19774"/>
                    </a:lnTo>
                    <a:lnTo>
                      <a:pt x="51511" y="19028"/>
                    </a:lnTo>
                    <a:lnTo>
                      <a:pt x="51511" y="18282"/>
                    </a:lnTo>
                    <a:lnTo>
                      <a:pt x="51461" y="17536"/>
                    </a:lnTo>
                    <a:lnTo>
                      <a:pt x="51362" y="16765"/>
                    </a:lnTo>
                    <a:lnTo>
                      <a:pt x="51213" y="16019"/>
                    </a:lnTo>
                    <a:lnTo>
                      <a:pt x="51014" y="15273"/>
                    </a:lnTo>
                    <a:lnTo>
                      <a:pt x="50765" y="14502"/>
                    </a:lnTo>
                    <a:lnTo>
                      <a:pt x="50442" y="13755"/>
                    </a:lnTo>
                    <a:lnTo>
                      <a:pt x="50093" y="12984"/>
                    </a:lnTo>
                    <a:lnTo>
                      <a:pt x="49795" y="12412"/>
                    </a:lnTo>
                    <a:lnTo>
                      <a:pt x="49496" y="11865"/>
                    </a:lnTo>
                    <a:lnTo>
                      <a:pt x="49173" y="11318"/>
                    </a:lnTo>
                    <a:lnTo>
                      <a:pt x="48850" y="10796"/>
                    </a:lnTo>
                    <a:lnTo>
                      <a:pt x="48502" y="10298"/>
                    </a:lnTo>
                    <a:lnTo>
                      <a:pt x="48153" y="9801"/>
                    </a:lnTo>
                    <a:lnTo>
                      <a:pt x="47780" y="9328"/>
                    </a:lnTo>
                    <a:lnTo>
                      <a:pt x="47407" y="8880"/>
                    </a:lnTo>
                    <a:lnTo>
                      <a:pt x="47034" y="8433"/>
                    </a:lnTo>
                    <a:lnTo>
                      <a:pt x="46661" y="8010"/>
                    </a:lnTo>
                    <a:lnTo>
                      <a:pt x="46263" y="7587"/>
                    </a:lnTo>
                    <a:lnTo>
                      <a:pt x="45865" y="7189"/>
                    </a:lnTo>
                    <a:lnTo>
                      <a:pt x="45044" y="6443"/>
                    </a:lnTo>
                    <a:lnTo>
                      <a:pt x="44174" y="5746"/>
                    </a:lnTo>
                    <a:lnTo>
                      <a:pt x="43328" y="5100"/>
                    </a:lnTo>
                    <a:lnTo>
                      <a:pt x="42433" y="4478"/>
                    </a:lnTo>
                    <a:lnTo>
                      <a:pt x="41537" y="3931"/>
                    </a:lnTo>
                    <a:lnTo>
                      <a:pt x="40642" y="3433"/>
                    </a:lnTo>
                    <a:lnTo>
                      <a:pt x="39722" y="2986"/>
                    </a:lnTo>
                    <a:lnTo>
                      <a:pt x="38826" y="2563"/>
                    </a:lnTo>
                    <a:lnTo>
                      <a:pt x="37906" y="2190"/>
                    </a:lnTo>
                    <a:lnTo>
                      <a:pt x="37011" y="1841"/>
                    </a:lnTo>
                    <a:lnTo>
                      <a:pt x="36115" y="1543"/>
                    </a:lnTo>
                    <a:lnTo>
                      <a:pt x="35220" y="1269"/>
                    </a:lnTo>
                    <a:lnTo>
                      <a:pt x="34374" y="1046"/>
                    </a:lnTo>
                    <a:lnTo>
                      <a:pt x="33528" y="847"/>
                    </a:lnTo>
                    <a:lnTo>
                      <a:pt x="32708" y="672"/>
                    </a:lnTo>
                    <a:lnTo>
                      <a:pt x="31912" y="523"/>
                    </a:lnTo>
                    <a:lnTo>
                      <a:pt x="31166" y="399"/>
                    </a:lnTo>
                    <a:lnTo>
                      <a:pt x="30444" y="274"/>
                    </a:lnTo>
                    <a:lnTo>
                      <a:pt x="29126" y="125"/>
                    </a:lnTo>
                    <a:lnTo>
                      <a:pt x="27982" y="51"/>
                    </a:lnTo>
                    <a:lnTo>
                      <a:pt x="27062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36"/>
              <p:cNvSpPr/>
              <p:nvPr/>
            </p:nvSpPr>
            <p:spPr>
              <a:xfrm>
                <a:off x="2636107" y="2307826"/>
                <a:ext cx="421030" cy="461028"/>
              </a:xfrm>
              <a:custGeom>
                <a:rect b="b" l="l" r="r" t="t"/>
                <a:pathLst>
                  <a:path extrusionOk="0" h="22361" w="20421">
                    <a:moveTo>
                      <a:pt x="14874" y="0"/>
                    </a:moveTo>
                    <a:lnTo>
                      <a:pt x="14899" y="274"/>
                    </a:lnTo>
                    <a:lnTo>
                      <a:pt x="14899" y="572"/>
                    </a:lnTo>
                    <a:lnTo>
                      <a:pt x="14874" y="871"/>
                    </a:lnTo>
                    <a:lnTo>
                      <a:pt x="14799" y="1144"/>
                    </a:lnTo>
                    <a:lnTo>
                      <a:pt x="14725" y="1443"/>
                    </a:lnTo>
                    <a:lnTo>
                      <a:pt x="14625" y="1716"/>
                    </a:lnTo>
                    <a:lnTo>
                      <a:pt x="14526" y="1965"/>
                    </a:lnTo>
                    <a:lnTo>
                      <a:pt x="14377" y="2214"/>
                    </a:lnTo>
                    <a:lnTo>
                      <a:pt x="14153" y="2537"/>
                    </a:lnTo>
                    <a:lnTo>
                      <a:pt x="14775" y="2736"/>
                    </a:lnTo>
                    <a:lnTo>
                      <a:pt x="15347" y="2960"/>
                    </a:lnTo>
                    <a:lnTo>
                      <a:pt x="15919" y="3258"/>
                    </a:lnTo>
                    <a:lnTo>
                      <a:pt x="16441" y="3582"/>
                    </a:lnTo>
                    <a:lnTo>
                      <a:pt x="16938" y="3930"/>
                    </a:lnTo>
                    <a:lnTo>
                      <a:pt x="17411" y="4328"/>
                    </a:lnTo>
                    <a:lnTo>
                      <a:pt x="17834" y="4751"/>
                    </a:lnTo>
                    <a:lnTo>
                      <a:pt x="18207" y="5223"/>
                    </a:lnTo>
                    <a:lnTo>
                      <a:pt x="18257" y="5348"/>
                    </a:lnTo>
                    <a:lnTo>
                      <a:pt x="18257" y="5472"/>
                    </a:lnTo>
                    <a:lnTo>
                      <a:pt x="18232" y="5596"/>
                    </a:lnTo>
                    <a:lnTo>
                      <a:pt x="18132" y="5721"/>
                    </a:lnTo>
                    <a:lnTo>
                      <a:pt x="18033" y="5771"/>
                    </a:lnTo>
                    <a:lnTo>
                      <a:pt x="17834" y="5771"/>
                    </a:lnTo>
                    <a:lnTo>
                      <a:pt x="17759" y="5746"/>
                    </a:lnTo>
                    <a:lnTo>
                      <a:pt x="17685" y="5696"/>
                    </a:lnTo>
                    <a:lnTo>
                      <a:pt x="17635" y="5621"/>
                    </a:lnTo>
                    <a:lnTo>
                      <a:pt x="17262" y="5198"/>
                    </a:lnTo>
                    <a:lnTo>
                      <a:pt x="16864" y="4776"/>
                    </a:lnTo>
                    <a:lnTo>
                      <a:pt x="16416" y="4403"/>
                    </a:lnTo>
                    <a:lnTo>
                      <a:pt x="15919" y="4079"/>
                    </a:lnTo>
                    <a:lnTo>
                      <a:pt x="15396" y="3781"/>
                    </a:lnTo>
                    <a:lnTo>
                      <a:pt x="14849" y="3507"/>
                    </a:lnTo>
                    <a:lnTo>
                      <a:pt x="14252" y="3308"/>
                    </a:lnTo>
                    <a:lnTo>
                      <a:pt x="13655" y="3134"/>
                    </a:lnTo>
                    <a:lnTo>
                      <a:pt x="13158" y="3607"/>
                    </a:lnTo>
                    <a:lnTo>
                      <a:pt x="12660" y="4079"/>
                    </a:lnTo>
                    <a:lnTo>
                      <a:pt x="12461" y="4253"/>
                    </a:lnTo>
                    <a:lnTo>
                      <a:pt x="11989" y="4676"/>
                    </a:lnTo>
                    <a:lnTo>
                      <a:pt x="11566" y="5149"/>
                    </a:lnTo>
                    <a:lnTo>
                      <a:pt x="11367" y="5373"/>
                    </a:lnTo>
                    <a:lnTo>
                      <a:pt x="11168" y="5646"/>
                    </a:lnTo>
                    <a:lnTo>
                      <a:pt x="11019" y="5895"/>
                    </a:lnTo>
                    <a:lnTo>
                      <a:pt x="10895" y="6169"/>
                    </a:lnTo>
                    <a:lnTo>
                      <a:pt x="10820" y="6367"/>
                    </a:lnTo>
                    <a:lnTo>
                      <a:pt x="10770" y="6591"/>
                    </a:lnTo>
                    <a:lnTo>
                      <a:pt x="10696" y="7014"/>
                    </a:lnTo>
                    <a:lnTo>
                      <a:pt x="10646" y="7462"/>
                    </a:lnTo>
                    <a:lnTo>
                      <a:pt x="10621" y="7934"/>
                    </a:lnTo>
                    <a:lnTo>
                      <a:pt x="10621" y="8009"/>
                    </a:lnTo>
                    <a:lnTo>
                      <a:pt x="11143" y="8059"/>
                    </a:lnTo>
                    <a:lnTo>
                      <a:pt x="11666" y="8158"/>
                    </a:lnTo>
                    <a:lnTo>
                      <a:pt x="12188" y="8332"/>
                    </a:lnTo>
                    <a:lnTo>
                      <a:pt x="12660" y="8531"/>
                    </a:lnTo>
                    <a:lnTo>
                      <a:pt x="13108" y="8805"/>
                    </a:lnTo>
                    <a:lnTo>
                      <a:pt x="13506" y="9103"/>
                    </a:lnTo>
                    <a:lnTo>
                      <a:pt x="13705" y="9278"/>
                    </a:lnTo>
                    <a:lnTo>
                      <a:pt x="13879" y="9477"/>
                    </a:lnTo>
                    <a:lnTo>
                      <a:pt x="14053" y="9651"/>
                    </a:lnTo>
                    <a:lnTo>
                      <a:pt x="14203" y="9874"/>
                    </a:lnTo>
                    <a:lnTo>
                      <a:pt x="14277" y="9999"/>
                    </a:lnTo>
                    <a:lnTo>
                      <a:pt x="14277" y="10123"/>
                    </a:lnTo>
                    <a:lnTo>
                      <a:pt x="14227" y="10272"/>
                    </a:lnTo>
                    <a:lnTo>
                      <a:pt x="14128" y="10372"/>
                    </a:lnTo>
                    <a:lnTo>
                      <a:pt x="14028" y="10422"/>
                    </a:lnTo>
                    <a:lnTo>
                      <a:pt x="13854" y="10422"/>
                    </a:lnTo>
                    <a:lnTo>
                      <a:pt x="13755" y="10397"/>
                    </a:lnTo>
                    <a:lnTo>
                      <a:pt x="13705" y="10347"/>
                    </a:lnTo>
                    <a:lnTo>
                      <a:pt x="13630" y="10272"/>
                    </a:lnTo>
                    <a:lnTo>
                      <a:pt x="13357" y="9949"/>
                    </a:lnTo>
                    <a:lnTo>
                      <a:pt x="13034" y="9651"/>
                    </a:lnTo>
                    <a:lnTo>
                      <a:pt x="12685" y="9377"/>
                    </a:lnTo>
                    <a:lnTo>
                      <a:pt x="12312" y="9153"/>
                    </a:lnTo>
                    <a:lnTo>
                      <a:pt x="11914" y="8979"/>
                    </a:lnTo>
                    <a:lnTo>
                      <a:pt x="11467" y="8855"/>
                    </a:lnTo>
                    <a:lnTo>
                      <a:pt x="11044" y="8755"/>
                    </a:lnTo>
                    <a:lnTo>
                      <a:pt x="10571" y="8705"/>
                    </a:lnTo>
                    <a:lnTo>
                      <a:pt x="10546" y="9054"/>
                    </a:lnTo>
                    <a:lnTo>
                      <a:pt x="10472" y="9427"/>
                    </a:lnTo>
                    <a:lnTo>
                      <a:pt x="10397" y="9750"/>
                    </a:lnTo>
                    <a:lnTo>
                      <a:pt x="10273" y="10049"/>
                    </a:lnTo>
                    <a:lnTo>
                      <a:pt x="10123" y="10347"/>
                    </a:lnTo>
                    <a:lnTo>
                      <a:pt x="9949" y="10646"/>
                    </a:lnTo>
                    <a:lnTo>
                      <a:pt x="9750" y="10919"/>
                    </a:lnTo>
                    <a:lnTo>
                      <a:pt x="9527" y="11193"/>
                    </a:lnTo>
                    <a:lnTo>
                      <a:pt x="9278" y="11466"/>
                    </a:lnTo>
                    <a:lnTo>
                      <a:pt x="9029" y="11715"/>
                    </a:lnTo>
                    <a:lnTo>
                      <a:pt x="9228" y="12063"/>
                    </a:lnTo>
                    <a:lnTo>
                      <a:pt x="9452" y="12411"/>
                    </a:lnTo>
                    <a:lnTo>
                      <a:pt x="9726" y="12735"/>
                    </a:lnTo>
                    <a:lnTo>
                      <a:pt x="10024" y="13033"/>
                    </a:lnTo>
                    <a:lnTo>
                      <a:pt x="10347" y="13332"/>
                    </a:lnTo>
                    <a:lnTo>
                      <a:pt x="10696" y="13580"/>
                    </a:lnTo>
                    <a:lnTo>
                      <a:pt x="11069" y="13829"/>
                    </a:lnTo>
                    <a:lnTo>
                      <a:pt x="11467" y="14028"/>
                    </a:lnTo>
                    <a:lnTo>
                      <a:pt x="11591" y="14128"/>
                    </a:lnTo>
                    <a:lnTo>
                      <a:pt x="11666" y="14252"/>
                    </a:lnTo>
                    <a:lnTo>
                      <a:pt x="11666" y="14376"/>
                    </a:lnTo>
                    <a:lnTo>
                      <a:pt x="11641" y="14526"/>
                    </a:lnTo>
                    <a:lnTo>
                      <a:pt x="11591" y="14600"/>
                    </a:lnTo>
                    <a:lnTo>
                      <a:pt x="11516" y="14675"/>
                    </a:lnTo>
                    <a:lnTo>
                      <a:pt x="11417" y="14700"/>
                    </a:lnTo>
                    <a:lnTo>
                      <a:pt x="11317" y="14725"/>
                    </a:lnTo>
                    <a:lnTo>
                      <a:pt x="11243" y="14700"/>
                    </a:lnTo>
                    <a:lnTo>
                      <a:pt x="11168" y="14675"/>
                    </a:lnTo>
                    <a:lnTo>
                      <a:pt x="10745" y="14451"/>
                    </a:lnTo>
                    <a:lnTo>
                      <a:pt x="10322" y="14202"/>
                    </a:lnTo>
                    <a:lnTo>
                      <a:pt x="9949" y="13904"/>
                    </a:lnTo>
                    <a:lnTo>
                      <a:pt x="9576" y="13605"/>
                    </a:lnTo>
                    <a:lnTo>
                      <a:pt x="9253" y="13257"/>
                    </a:lnTo>
                    <a:lnTo>
                      <a:pt x="8954" y="12909"/>
                    </a:lnTo>
                    <a:lnTo>
                      <a:pt x="8681" y="12536"/>
                    </a:lnTo>
                    <a:lnTo>
                      <a:pt x="8457" y="12138"/>
                    </a:lnTo>
                    <a:lnTo>
                      <a:pt x="8159" y="12337"/>
                    </a:lnTo>
                    <a:lnTo>
                      <a:pt x="7835" y="12511"/>
                    </a:lnTo>
                    <a:lnTo>
                      <a:pt x="7537" y="12660"/>
                    </a:lnTo>
                    <a:lnTo>
                      <a:pt x="7213" y="12785"/>
                    </a:lnTo>
                    <a:lnTo>
                      <a:pt x="6865" y="12909"/>
                    </a:lnTo>
                    <a:lnTo>
                      <a:pt x="6517" y="13008"/>
                    </a:lnTo>
                    <a:lnTo>
                      <a:pt x="6169" y="13083"/>
                    </a:lnTo>
                    <a:lnTo>
                      <a:pt x="5821" y="13133"/>
                    </a:lnTo>
                    <a:lnTo>
                      <a:pt x="5721" y="13307"/>
                    </a:lnTo>
                    <a:lnTo>
                      <a:pt x="5597" y="13481"/>
                    </a:lnTo>
                    <a:lnTo>
                      <a:pt x="5447" y="13655"/>
                    </a:lnTo>
                    <a:lnTo>
                      <a:pt x="5298" y="13804"/>
                    </a:lnTo>
                    <a:lnTo>
                      <a:pt x="5124" y="13954"/>
                    </a:lnTo>
                    <a:lnTo>
                      <a:pt x="4950" y="14103"/>
                    </a:lnTo>
                    <a:lnTo>
                      <a:pt x="4751" y="14227"/>
                    </a:lnTo>
                    <a:lnTo>
                      <a:pt x="4527" y="14327"/>
                    </a:lnTo>
                    <a:lnTo>
                      <a:pt x="4104" y="14501"/>
                    </a:lnTo>
                    <a:lnTo>
                      <a:pt x="3632" y="14625"/>
                    </a:lnTo>
                    <a:lnTo>
                      <a:pt x="3134" y="14700"/>
                    </a:lnTo>
                    <a:lnTo>
                      <a:pt x="2612" y="14725"/>
                    </a:lnTo>
                    <a:lnTo>
                      <a:pt x="2139" y="14725"/>
                    </a:lnTo>
                    <a:lnTo>
                      <a:pt x="1791" y="14700"/>
                    </a:lnTo>
                    <a:lnTo>
                      <a:pt x="1443" y="14650"/>
                    </a:lnTo>
                    <a:lnTo>
                      <a:pt x="1145" y="14575"/>
                    </a:lnTo>
                    <a:lnTo>
                      <a:pt x="821" y="14501"/>
                    </a:lnTo>
                    <a:lnTo>
                      <a:pt x="548" y="14401"/>
                    </a:lnTo>
                    <a:lnTo>
                      <a:pt x="274" y="14277"/>
                    </a:lnTo>
                    <a:lnTo>
                      <a:pt x="0" y="14153"/>
                    </a:lnTo>
                    <a:lnTo>
                      <a:pt x="0" y="14501"/>
                    </a:lnTo>
                    <a:lnTo>
                      <a:pt x="0" y="14849"/>
                    </a:lnTo>
                    <a:lnTo>
                      <a:pt x="25" y="15222"/>
                    </a:lnTo>
                    <a:lnTo>
                      <a:pt x="75" y="15570"/>
                    </a:lnTo>
                    <a:lnTo>
                      <a:pt x="150" y="15918"/>
                    </a:lnTo>
                    <a:lnTo>
                      <a:pt x="175" y="15943"/>
                    </a:lnTo>
                    <a:lnTo>
                      <a:pt x="349" y="16192"/>
                    </a:lnTo>
                    <a:lnTo>
                      <a:pt x="523" y="16441"/>
                    </a:lnTo>
                    <a:lnTo>
                      <a:pt x="722" y="16640"/>
                    </a:lnTo>
                    <a:lnTo>
                      <a:pt x="946" y="16864"/>
                    </a:lnTo>
                    <a:lnTo>
                      <a:pt x="1169" y="17038"/>
                    </a:lnTo>
                    <a:lnTo>
                      <a:pt x="1393" y="17212"/>
                    </a:lnTo>
                    <a:lnTo>
                      <a:pt x="1642" y="17386"/>
                    </a:lnTo>
                    <a:lnTo>
                      <a:pt x="1891" y="17510"/>
                    </a:lnTo>
                    <a:lnTo>
                      <a:pt x="2139" y="17635"/>
                    </a:lnTo>
                    <a:lnTo>
                      <a:pt x="2388" y="17734"/>
                    </a:lnTo>
                    <a:lnTo>
                      <a:pt x="2662" y="17834"/>
                    </a:lnTo>
                    <a:lnTo>
                      <a:pt x="2910" y="17883"/>
                    </a:lnTo>
                    <a:lnTo>
                      <a:pt x="3184" y="17933"/>
                    </a:lnTo>
                    <a:lnTo>
                      <a:pt x="3458" y="17958"/>
                    </a:lnTo>
                    <a:lnTo>
                      <a:pt x="4129" y="17958"/>
                    </a:lnTo>
                    <a:lnTo>
                      <a:pt x="4229" y="18033"/>
                    </a:lnTo>
                    <a:lnTo>
                      <a:pt x="4328" y="18132"/>
                    </a:lnTo>
                    <a:lnTo>
                      <a:pt x="4378" y="18256"/>
                    </a:lnTo>
                    <a:lnTo>
                      <a:pt x="4353" y="18406"/>
                    </a:lnTo>
                    <a:lnTo>
                      <a:pt x="4303" y="18530"/>
                    </a:lnTo>
                    <a:lnTo>
                      <a:pt x="4204" y="18605"/>
                    </a:lnTo>
                    <a:lnTo>
                      <a:pt x="4055" y="18654"/>
                    </a:lnTo>
                    <a:lnTo>
                      <a:pt x="3607" y="18679"/>
                    </a:lnTo>
                    <a:lnTo>
                      <a:pt x="3209" y="18654"/>
                    </a:lnTo>
                    <a:lnTo>
                      <a:pt x="2836" y="18605"/>
                    </a:lnTo>
                    <a:lnTo>
                      <a:pt x="2463" y="18530"/>
                    </a:lnTo>
                    <a:lnTo>
                      <a:pt x="2115" y="18406"/>
                    </a:lnTo>
                    <a:lnTo>
                      <a:pt x="1741" y="18256"/>
                    </a:lnTo>
                    <a:lnTo>
                      <a:pt x="1393" y="18082"/>
                    </a:lnTo>
                    <a:lnTo>
                      <a:pt x="1070" y="17859"/>
                    </a:lnTo>
                    <a:lnTo>
                      <a:pt x="747" y="17610"/>
                    </a:lnTo>
                    <a:lnTo>
                      <a:pt x="995" y="18107"/>
                    </a:lnTo>
                    <a:lnTo>
                      <a:pt x="1294" y="18555"/>
                    </a:lnTo>
                    <a:lnTo>
                      <a:pt x="1617" y="19003"/>
                    </a:lnTo>
                    <a:lnTo>
                      <a:pt x="1965" y="19425"/>
                    </a:lnTo>
                    <a:lnTo>
                      <a:pt x="2363" y="19823"/>
                    </a:lnTo>
                    <a:lnTo>
                      <a:pt x="2786" y="20197"/>
                    </a:lnTo>
                    <a:lnTo>
                      <a:pt x="3234" y="20570"/>
                    </a:lnTo>
                    <a:lnTo>
                      <a:pt x="3706" y="20893"/>
                    </a:lnTo>
                    <a:lnTo>
                      <a:pt x="4179" y="21191"/>
                    </a:lnTo>
                    <a:lnTo>
                      <a:pt x="4701" y="21465"/>
                    </a:lnTo>
                    <a:lnTo>
                      <a:pt x="5248" y="21689"/>
                    </a:lnTo>
                    <a:lnTo>
                      <a:pt x="5796" y="21888"/>
                    </a:lnTo>
                    <a:lnTo>
                      <a:pt x="6368" y="22062"/>
                    </a:lnTo>
                    <a:lnTo>
                      <a:pt x="6940" y="22211"/>
                    </a:lnTo>
                    <a:lnTo>
                      <a:pt x="7562" y="22286"/>
                    </a:lnTo>
                    <a:lnTo>
                      <a:pt x="8159" y="22360"/>
                    </a:lnTo>
                    <a:lnTo>
                      <a:pt x="8208" y="22360"/>
                    </a:lnTo>
                    <a:lnTo>
                      <a:pt x="8034" y="22211"/>
                    </a:lnTo>
                    <a:lnTo>
                      <a:pt x="7885" y="22087"/>
                    </a:lnTo>
                    <a:lnTo>
                      <a:pt x="7711" y="21838"/>
                    </a:lnTo>
                    <a:lnTo>
                      <a:pt x="7562" y="21589"/>
                    </a:lnTo>
                    <a:lnTo>
                      <a:pt x="7462" y="21341"/>
                    </a:lnTo>
                    <a:lnTo>
                      <a:pt x="7388" y="21067"/>
                    </a:lnTo>
                    <a:lnTo>
                      <a:pt x="7338" y="20793"/>
                    </a:lnTo>
                    <a:lnTo>
                      <a:pt x="7338" y="20520"/>
                    </a:lnTo>
                    <a:lnTo>
                      <a:pt x="7363" y="20246"/>
                    </a:lnTo>
                    <a:lnTo>
                      <a:pt x="7437" y="19973"/>
                    </a:lnTo>
                    <a:lnTo>
                      <a:pt x="7512" y="19848"/>
                    </a:lnTo>
                    <a:lnTo>
                      <a:pt x="7611" y="19749"/>
                    </a:lnTo>
                    <a:lnTo>
                      <a:pt x="7736" y="19724"/>
                    </a:lnTo>
                    <a:lnTo>
                      <a:pt x="7810" y="19724"/>
                    </a:lnTo>
                    <a:lnTo>
                      <a:pt x="7885" y="19749"/>
                    </a:lnTo>
                    <a:lnTo>
                      <a:pt x="8009" y="19799"/>
                    </a:lnTo>
                    <a:lnTo>
                      <a:pt x="8084" y="19923"/>
                    </a:lnTo>
                    <a:lnTo>
                      <a:pt x="8134" y="20047"/>
                    </a:lnTo>
                    <a:lnTo>
                      <a:pt x="8109" y="20172"/>
                    </a:lnTo>
                    <a:lnTo>
                      <a:pt x="8059" y="20371"/>
                    </a:lnTo>
                    <a:lnTo>
                      <a:pt x="8059" y="20545"/>
                    </a:lnTo>
                    <a:lnTo>
                      <a:pt x="8059" y="20744"/>
                    </a:lnTo>
                    <a:lnTo>
                      <a:pt x="8084" y="20918"/>
                    </a:lnTo>
                    <a:lnTo>
                      <a:pt x="8134" y="21117"/>
                    </a:lnTo>
                    <a:lnTo>
                      <a:pt x="8208" y="21291"/>
                    </a:lnTo>
                    <a:lnTo>
                      <a:pt x="8308" y="21440"/>
                    </a:lnTo>
                    <a:lnTo>
                      <a:pt x="8432" y="21614"/>
                    </a:lnTo>
                    <a:lnTo>
                      <a:pt x="8606" y="21788"/>
                    </a:lnTo>
                    <a:lnTo>
                      <a:pt x="8780" y="21913"/>
                    </a:lnTo>
                    <a:lnTo>
                      <a:pt x="8954" y="22012"/>
                    </a:lnTo>
                    <a:lnTo>
                      <a:pt x="9153" y="22112"/>
                    </a:lnTo>
                    <a:lnTo>
                      <a:pt x="9352" y="22161"/>
                    </a:lnTo>
                    <a:lnTo>
                      <a:pt x="9551" y="22211"/>
                    </a:lnTo>
                    <a:lnTo>
                      <a:pt x="9900" y="22261"/>
                    </a:lnTo>
                    <a:lnTo>
                      <a:pt x="10621" y="22137"/>
                    </a:lnTo>
                    <a:lnTo>
                      <a:pt x="11292" y="21962"/>
                    </a:lnTo>
                    <a:lnTo>
                      <a:pt x="11989" y="21739"/>
                    </a:lnTo>
                    <a:lnTo>
                      <a:pt x="12636" y="21490"/>
                    </a:lnTo>
                    <a:lnTo>
                      <a:pt x="13282" y="21191"/>
                    </a:lnTo>
                    <a:lnTo>
                      <a:pt x="13879" y="20843"/>
                    </a:lnTo>
                    <a:lnTo>
                      <a:pt x="14476" y="20445"/>
                    </a:lnTo>
                    <a:lnTo>
                      <a:pt x="15023" y="20022"/>
                    </a:lnTo>
                    <a:lnTo>
                      <a:pt x="14650" y="19948"/>
                    </a:lnTo>
                    <a:lnTo>
                      <a:pt x="14277" y="19873"/>
                    </a:lnTo>
                    <a:lnTo>
                      <a:pt x="13904" y="19749"/>
                    </a:lnTo>
                    <a:lnTo>
                      <a:pt x="13556" y="19624"/>
                    </a:lnTo>
                    <a:lnTo>
                      <a:pt x="13232" y="19450"/>
                    </a:lnTo>
                    <a:lnTo>
                      <a:pt x="12909" y="19251"/>
                    </a:lnTo>
                    <a:lnTo>
                      <a:pt x="12611" y="19052"/>
                    </a:lnTo>
                    <a:lnTo>
                      <a:pt x="12337" y="18804"/>
                    </a:lnTo>
                    <a:lnTo>
                      <a:pt x="12262" y="18704"/>
                    </a:lnTo>
                    <a:lnTo>
                      <a:pt x="12238" y="18555"/>
                    </a:lnTo>
                    <a:lnTo>
                      <a:pt x="12262" y="18431"/>
                    </a:lnTo>
                    <a:lnTo>
                      <a:pt x="12337" y="18306"/>
                    </a:lnTo>
                    <a:lnTo>
                      <a:pt x="12437" y="18232"/>
                    </a:lnTo>
                    <a:lnTo>
                      <a:pt x="12586" y="18207"/>
                    </a:lnTo>
                    <a:lnTo>
                      <a:pt x="12710" y="18232"/>
                    </a:lnTo>
                    <a:lnTo>
                      <a:pt x="12835" y="18281"/>
                    </a:lnTo>
                    <a:lnTo>
                      <a:pt x="13133" y="18555"/>
                    </a:lnTo>
                    <a:lnTo>
                      <a:pt x="13481" y="18779"/>
                    </a:lnTo>
                    <a:lnTo>
                      <a:pt x="13854" y="18953"/>
                    </a:lnTo>
                    <a:lnTo>
                      <a:pt x="14252" y="19127"/>
                    </a:lnTo>
                    <a:lnTo>
                      <a:pt x="14650" y="19227"/>
                    </a:lnTo>
                    <a:lnTo>
                      <a:pt x="15073" y="19326"/>
                    </a:lnTo>
                    <a:lnTo>
                      <a:pt x="15521" y="19351"/>
                    </a:lnTo>
                    <a:lnTo>
                      <a:pt x="16068" y="19351"/>
                    </a:lnTo>
                    <a:lnTo>
                      <a:pt x="16416" y="19227"/>
                    </a:lnTo>
                    <a:lnTo>
                      <a:pt x="16789" y="19077"/>
                    </a:lnTo>
                    <a:lnTo>
                      <a:pt x="17137" y="18903"/>
                    </a:lnTo>
                    <a:lnTo>
                      <a:pt x="17461" y="18704"/>
                    </a:lnTo>
                    <a:lnTo>
                      <a:pt x="17784" y="18505"/>
                    </a:lnTo>
                    <a:lnTo>
                      <a:pt x="18083" y="18306"/>
                    </a:lnTo>
                    <a:lnTo>
                      <a:pt x="18381" y="18058"/>
                    </a:lnTo>
                    <a:lnTo>
                      <a:pt x="18655" y="17834"/>
                    </a:lnTo>
                    <a:lnTo>
                      <a:pt x="18903" y="17560"/>
                    </a:lnTo>
                    <a:lnTo>
                      <a:pt x="19152" y="17311"/>
                    </a:lnTo>
                    <a:lnTo>
                      <a:pt x="19351" y="17038"/>
                    </a:lnTo>
                    <a:lnTo>
                      <a:pt x="19575" y="16739"/>
                    </a:lnTo>
                    <a:lnTo>
                      <a:pt x="19749" y="16441"/>
                    </a:lnTo>
                    <a:lnTo>
                      <a:pt x="19923" y="16142"/>
                    </a:lnTo>
                    <a:lnTo>
                      <a:pt x="20048" y="15819"/>
                    </a:lnTo>
                    <a:lnTo>
                      <a:pt x="20172" y="15496"/>
                    </a:lnTo>
                    <a:lnTo>
                      <a:pt x="20246" y="15247"/>
                    </a:lnTo>
                    <a:lnTo>
                      <a:pt x="20321" y="14998"/>
                    </a:lnTo>
                    <a:lnTo>
                      <a:pt x="20396" y="14476"/>
                    </a:lnTo>
                    <a:lnTo>
                      <a:pt x="20147" y="14700"/>
                    </a:lnTo>
                    <a:lnTo>
                      <a:pt x="19849" y="14899"/>
                    </a:lnTo>
                    <a:lnTo>
                      <a:pt x="19525" y="15098"/>
                    </a:lnTo>
                    <a:lnTo>
                      <a:pt x="19202" y="15247"/>
                    </a:lnTo>
                    <a:lnTo>
                      <a:pt x="18754" y="15421"/>
                    </a:lnTo>
                    <a:lnTo>
                      <a:pt x="18306" y="15521"/>
                    </a:lnTo>
                    <a:lnTo>
                      <a:pt x="17859" y="15595"/>
                    </a:lnTo>
                    <a:lnTo>
                      <a:pt x="17386" y="15620"/>
                    </a:lnTo>
                    <a:lnTo>
                      <a:pt x="17113" y="15620"/>
                    </a:lnTo>
                    <a:lnTo>
                      <a:pt x="16814" y="15570"/>
                    </a:lnTo>
                    <a:lnTo>
                      <a:pt x="16516" y="15545"/>
                    </a:lnTo>
                    <a:lnTo>
                      <a:pt x="16242" y="15471"/>
                    </a:lnTo>
                    <a:lnTo>
                      <a:pt x="16118" y="15396"/>
                    </a:lnTo>
                    <a:lnTo>
                      <a:pt x="16018" y="15297"/>
                    </a:lnTo>
                    <a:lnTo>
                      <a:pt x="15968" y="15172"/>
                    </a:lnTo>
                    <a:lnTo>
                      <a:pt x="15993" y="15023"/>
                    </a:lnTo>
                    <a:lnTo>
                      <a:pt x="16043" y="14899"/>
                    </a:lnTo>
                    <a:lnTo>
                      <a:pt x="16143" y="14824"/>
                    </a:lnTo>
                    <a:lnTo>
                      <a:pt x="16267" y="14774"/>
                    </a:lnTo>
                    <a:lnTo>
                      <a:pt x="16416" y="14774"/>
                    </a:lnTo>
                    <a:lnTo>
                      <a:pt x="16739" y="14849"/>
                    </a:lnTo>
                    <a:lnTo>
                      <a:pt x="17038" y="14899"/>
                    </a:lnTo>
                    <a:lnTo>
                      <a:pt x="17685" y="14899"/>
                    </a:lnTo>
                    <a:lnTo>
                      <a:pt x="18008" y="14849"/>
                    </a:lnTo>
                    <a:lnTo>
                      <a:pt x="18306" y="14799"/>
                    </a:lnTo>
                    <a:lnTo>
                      <a:pt x="18605" y="14700"/>
                    </a:lnTo>
                    <a:lnTo>
                      <a:pt x="18903" y="14600"/>
                    </a:lnTo>
                    <a:lnTo>
                      <a:pt x="19177" y="14476"/>
                    </a:lnTo>
                    <a:lnTo>
                      <a:pt x="19426" y="14327"/>
                    </a:lnTo>
                    <a:lnTo>
                      <a:pt x="19650" y="14177"/>
                    </a:lnTo>
                    <a:lnTo>
                      <a:pt x="19849" y="14003"/>
                    </a:lnTo>
                    <a:lnTo>
                      <a:pt x="20023" y="13829"/>
                    </a:lnTo>
                    <a:lnTo>
                      <a:pt x="20172" y="13630"/>
                    </a:lnTo>
                    <a:lnTo>
                      <a:pt x="20321" y="13431"/>
                    </a:lnTo>
                    <a:lnTo>
                      <a:pt x="20421" y="13232"/>
                    </a:lnTo>
                    <a:lnTo>
                      <a:pt x="20371" y="12834"/>
                    </a:lnTo>
                    <a:lnTo>
                      <a:pt x="20271" y="12461"/>
                    </a:lnTo>
                    <a:lnTo>
                      <a:pt x="20172" y="12088"/>
                    </a:lnTo>
                    <a:lnTo>
                      <a:pt x="20023" y="11740"/>
                    </a:lnTo>
                    <a:lnTo>
                      <a:pt x="19873" y="11392"/>
                    </a:lnTo>
                    <a:lnTo>
                      <a:pt x="19674" y="11068"/>
                    </a:lnTo>
                    <a:lnTo>
                      <a:pt x="19475" y="10745"/>
                    </a:lnTo>
                    <a:lnTo>
                      <a:pt x="19227" y="10422"/>
                    </a:lnTo>
                    <a:lnTo>
                      <a:pt x="18729" y="11019"/>
                    </a:lnTo>
                    <a:lnTo>
                      <a:pt x="18456" y="11292"/>
                    </a:lnTo>
                    <a:lnTo>
                      <a:pt x="18157" y="11591"/>
                    </a:lnTo>
                    <a:lnTo>
                      <a:pt x="17834" y="11839"/>
                    </a:lnTo>
                    <a:lnTo>
                      <a:pt x="17511" y="12088"/>
                    </a:lnTo>
                    <a:lnTo>
                      <a:pt x="17162" y="12312"/>
                    </a:lnTo>
                    <a:lnTo>
                      <a:pt x="16764" y="12511"/>
                    </a:lnTo>
                    <a:lnTo>
                      <a:pt x="16317" y="12685"/>
                    </a:lnTo>
                    <a:lnTo>
                      <a:pt x="15819" y="12834"/>
                    </a:lnTo>
                    <a:lnTo>
                      <a:pt x="15297" y="12934"/>
                    </a:lnTo>
                    <a:lnTo>
                      <a:pt x="15048" y="12959"/>
                    </a:lnTo>
                    <a:lnTo>
                      <a:pt x="14675" y="12959"/>
                    </a:lnTo>
                    <a:lnTo>
                      <a:pt x="14650" y="13332"/>
                    </a:lnTo>
                    <a:lnTo>
                      <a:pt x="14600" y="13705"/>
                    </a:lnTo>
                    <a:lnTo>
                      <a:pt x="14501" y="14078"/>
                    </a:lnTo>
                    <a:lnTo>
                      <a:pt x="14377" y="14451"/>
                    </a:lnTo>
                    <a:lnTo>
                      <a:pt x="14203" y="14799"/>
                    </a:lnTo>
                    <a:lnTo>
                      <a:pt x="14004" y="15147"/>
                    </a:lnTo>
                    <a:lnTo>
                      <a:pt x="13780" y="15471"/>
                    </a:lnTo>
                    <a:lnTo>
                      <a:pt x="13531" y="15794"/>
                    </a:lnTo>
                    <a:lnTo>
                      <a:pt x="13730" y="15943"/>
                    </a:lnTo>
                    <a:lnTo>
                      <a:pt x="13979" y="16117"/>
                    </a:lnTo>
                    <a:lnTo>
                      <a:pt x="14227" y="16267"/>
                    </a:lnTo>
                    <a:lnTo>
                      <a:pt x="14501" y="16391"/>
                    </a:lnTo>
                    <a:lnTo>
                      <a:pt x="14775" y="16491"/>
                    </a:lnTo>
                    <a:lnTo>
                      <a:pt x="15048" y="16590"/>
                    </a:lnTo>
                    <a:lnTo>
                      <a:pt x="15347" y="16665"/>
                    </a:lnTo>
                    <a:lnTo>
                      <a:pt x="15645" y="16714"/>
                    </a:lnTo>
                    <a:lnTo>
                      <a:pt x="15769" y="16764"/>
                    </a:lnTo>
                    <a:lnTo>
                      <a:pt x="15869" y="16839"/>
                    </a:lnTo>
                    <a:lnTo>
                      <a:pt x="15919" y="16963"/>
                    </a:lnTo>
                    <a:lnTo>
                      <a:pt x="15944" y="17112"/>
                    </a:lnTo>
                    <a:lnTo>
                      <a:pt x="15894" y="17237"/>
                    </a:lnTo>
                    <a:lnTo>
                      <a:pt x="15819" y="17336"/>
                    </a:lnTo>
                    <a:lnTo>
                      <a:pt x="15720" y="17386"/>
                    </a:lnTo>
                    <a:lnTo>
                      <a:pt x="15595" y="17411"/>
                    </a:lnTo>
                    <a:lnTo>
                      <a:pt x="15546" y="17411"/>
                    </a:lnTo>
                    <a:lnTo>
                      <a:pt x="15173" y="17361"/>
                    </a:lnTo>
                    <a:lnTo>
                      <a:pt x="14824" y="17262"/>
                    </a:lnTo>
                    <a:lnTo>
                      <a:pt x="14476" y="17162"/>
                    </a:lnTo>
                    <a:lnTo>
                      <a:pt x="14153" y="17013"/>
                    </a:lnTo>
                    <a:lnTo>
                      <a:pt x="13854" y="16864"/>
                    </a:lnTo>
                    <a:lnTo>
                      <a:pt x="13556" y="16690"/>
                    </a:lnTo>
                    <a:lnTo>
                      <a:pt x="13257" y="16491"/>
                    </a:lnTo>
                    <a:lnTo>
                      <a:pt x="13009" y="16267"/>
                    </a:lnTo>
                    <a:lnTo>
                      <a:pt x="12611" y="16565"/>
                    </a:lnTo>
                    <a:lnTo>
                      <a:pt x="12213" y="16814"/>
                    </a:lnTo>
                    <a:lnTo>
                      <a:pt x="11790" y="17013"/>
                    </a:lnTo>
                    <a:lnTo>
                      <a:pt x="11342" y="17212"/>
                    </a:lnTo>
                    <a:lnTo>
                      <a:pt x="10870" y="17336"/>
                    </a:lnTo>
                    <a:lnTo>
                      <a:pt x="10397" y="17436"/>
                    </a:lnTo>
                    <a:lnTo>
                      <a:pt x="10273" y="17660"/>
                    </a:lnTo>
                    <a:lnTo>
                      <a:pt x="10173" y="17883"/>
                    </a:lnTo>
                    <a:lnTo>
                      <a:pt x="10123" y="18132"/>
                    </a:lnTo>
                    <a:lnTo>
                      <a:pt x="10099" y="18381"/>
                    </a:lnTo>
                    <a:lnTo>
                      <a:pt x="10123" y="18630"/>
                    </a:lnTo>
                    <a:lnTo>
                      <a:pt x="10198" y="18853"/>
                    </a:lnTo>
                    <a:lnTo>
                      <a:pt x="10298" y="19077"/>
                    </a:lnTo>
                    <a:lnTo>
                      <a:pt x="10447" y="19301"/>
                    </a:lnTo>
                    <a:lnTo>
                      <a:pt x="10521" y="19425"/>
                    </a:lnTo>
                    <a:lnTo>
                      <a:pt x="10521" y="19550"/>
                    </a:lnTo>
                    <a:lnTo>
                      <a:pt x="10497" y="19699"/>
                    </a:lnTo>
                    <a:lnTo>
                      <a:pt x="10397" y="19799"/>
                    </a:lnTo>
                    <a:lnTo>
                      <a:pt x="10298" y="19873"/>
                    </a:lnTo>
                    <a:lnTo>
                      <a:pt x="10099" y="19873"/>
                    </a:lnTo>
                    <a:lnTo>
                      <a:pt x="10024" y="19848"/>
                    </a:lnTo>
                    <a:lnTo>
                      <a:pt x="9974" y="19823"/>
                    </a:lnTo>
                    <a:lnTo>
                      <a:pt x="9900" y="19749"/>
                    </a:lnTo>
                    <a:lnTo>
                      <a:pt x="9726" y="19525"/>
                    </a:lnTo>
                    <a:lnTo>
                      <a:pt x="9601" y="19251"/>
                    </a:lnTo>
                    <a:lnTo>
                      <a:pt x="9477" y="18978"/>
                    </a:lnTo>
                    <a:lnTo>
                      <a:pt x="9427" y="18704"/>
                    </a:lnTo>
                    <a:lnTo>
                      <a:pt x="9402" y="18431"/>
                    </a:lnTo>
                    <a:lnTo>
                      <a:pt x="9402" y="18132"/>
                    </a:lnTo>
                    <a:lnTo>
                      <a:pt x="9452" y="17859"/>
                    </a:lnTo>
                    <a:lnTo>
                      <a:pt x="9527" y="17585"/>
                    </a:lnTo>
                    <a:lnTo>
                      <a:pt x="9527" y="17585"/>
                    </a:lnTo>
                    <a:lnTo>
                      <a:pt x="9352" y="17610"/>
                    </a:lnTo>
                    <a:lnTo>
                      <a:pt x="8581" y="17734"/>
                    </a:lnTo>
                    <a:lnTo>
                      <a:pt x="8208" y="17784"/>
                    </a:lnTo>
                    <a:lnTo>
                      <a:pt x="7835" y="17883"/>
                    </a:lnTo>
                    <a:lnTo>
                      <a:pt x="7487" y="17983"/>
                    </a:lnTo>
                    <a:lnTo>
                      <a:pt x="7114" y="18132"/>
                    </a:lnTo>
                    <a:lnTo>
                      <a:pt x="6766" y="18306"/>
                    </a:lnTo>
                    <a:lnTo>
                      <a:pt x="6467" y="18530"/>
                    </a:lnTo>
                    <a:lnTo>
                      <a:pt x="6194" y="18754"/>
                    </a:lnTo>
                    <a:lnTo>
                      <a:pt x="6094" y="18878"/>
                    </a:lnTo>
                    <a:lnTo>
                      <a:pt x="5995" y="19028"/>
                    </a:lnTo>
                    <a:lnTo>
                      <a:pt x="5920" y="19152"/>
                    </a:lnTo>
                    <a:lnTo>
                      <a:pt x="5845" y="19301"/>
                    </a:lnTo>
                    <a:lnTo>
                      <a:pt x="5821" y="19450"/>
                    </a:lnTo>
                    <a:lnTo>
                      <a:pt x="5796" y="19600"/>
                    </a:lnTo>
                    <a:lnTo>
                      <a:pt x="5771" y="19724"/>
                    </a:lnTo>
                    <a:lnTo>
                      <a:pt x="5696" y="19848"/>
                    </a:lnTo>
                    <a:lnTo>
                      <a:pt x="5572" y="19923"/>
                    </a:lnTo>
                    <a:lnTo>
                      <a:pt x="5447" y="19948"/>
                    </a:lnTo>
                    <a:lnTo>
                      <a:pt x="5423" y="19948"/>
                    </a:lnTo>
                    <a:lnTo>
                      <a:pt x="5298" y="19898"/>
                    </a:lnTo>
                    <a:lnTo>
                      <a:pt x="5174" y="19823"/>
                    </a:lnTo>
                    <a:lnTo>
                      <a:pt x="5099" y="19724"/>
                    </a:lnTo>
                    <a:lnTo>
                      <a:pt x="5099" y="19575"/>
                    </a:lnTo>
                    <a:lnTo>
                      <a:pt x="5099" y="19376"/>
                    </a:lnTo>
                    <a:lnTo>
                      <a:pt x="5149" y="19177"/>
                    </a:lnTo>
                    <a:lnTo>
                      <a:pt x="5199" y="19003"/>
                    </a:lnTo>
                    <a:lnTo>
                      <a:pt x="5273" y="18829"/>
                    </a:lnTo>
                    <a:lnTo>
                      <a:pt x="5373" y="18654"/>
                    </a:lnTo>
                    <a:lnTo>
                      <a:pt x="5497" y="18505"/>
                    </a:lnTo>
                    <a:lnTo>
                      <a:pt x="5622" y="18356"/>
                    </a:lnTo>
                    <a:lnTo>
                      <a:pt x="5746" y="18207"/>
                    </a:lnTo>
                    <a:lnTo>
                      <a:pt x="6044" y="17933"/>
                    </a:lnTo>
                    <a:lnTo>
                      <a:pt x="6393" y="17709"/>
                    </a:lnTo>
                    <a:lnTo>
                      <a:pt x="6766" y="17510"/>
                    </a:lnTo>
                    <a:lnTo>
                      <a:pt x="7139" y="17361"/>
                    </a:lnTo>
                    <a:lnTo>
                      <a:pt x="6865" y="17237"/>
                    </a:lnTo>
                    <a:lnTo>
                      <a:pt x="6517" y="17087"/>
                    </a:lnTo>
                    <a:lnTo>
                      <a:pt x="6268" y="16938"/>
                    </a:lnTo>
                    <a:lnTo>
                      <a:pt x="6020" y="16789"/>
                    </a:lnTo>
                    <a:lnTo>
                      <a:pt x="5796" y="16590"/>
                    </a:lnTo>
                    <a:lnTo>
                      <a:pt x="5572" y="16391"/>
                    </a:lnTo>
                    <a:lnTo>
                      <a:pt x="5373" y="16167"/>
                    </a:lnTo>
                    <a:lnTo>
                      <a:pt x="5199" y="15943"/>
                    </a:lnTo>
                    <a:lnTo>
                      <a:pt x="5050" y="15695"/>
                    </a:lnTo>
                    <a:lnTo>
                      <a:pt x="4950" y="15471"/>
                    </a:lnTo>
                    <a:lnTo>
                      <a:pt x="4925" y="15322"/>
                    </a:lnTo>
                    <a:lnTo>
                      <a:pt x="4950" y="15197"/>
                    </a:lnTo>
                    <a:lnTo>
                      <a:pt x="5025" y="15073"/>
                    </a:lnTo>
                    <a:lnTo>
                      <a:pt x="5149" y="14998"/>
                    </a:lnTo>
                    <a:lnTo>
                      <a:pt x="5298" y="14973"/>
                    </a:lnTo>
                    <a:lnTo>
                      <a:pt x="5423" y="14998"/>
                    </a:lnTo>
                    <a:lnTo>
                      <a:pt x="5547" y="15098"/>
                    </a:lnTo>
                    <a:lnTo>
                      <a:pt x="5622" y="15197"/>
                    </a:lnTo>
                    <a:lnTo>
                      <a:pt x="5696" y="15396"/>
                    </a:lnTo>
                    <a:lnTo>
                      <a:pt x="5796" y="15570"/>
                    </a:lnTo>
                    <a:lnTo>
                      <a:pt x="5945" y="15744"/>
                    </a:lnTo>
                    <a:lnTo>
                      <a:pt x="6094" y="15894"/>
                    </a:lnTo>
                    <a:lnTo>
                      <a:pt x="6268" y="16068"/>
                    </a:lnTo>
                    <a:lnTo>
                      <a:pt x="6442" y="16217"/>
                    </a:lnTo>
                    <a:lnTo>
                      <a:pt x="6641" y="16341"/>
                    </a:lnTo>
                    <a:lnTo>
                      <a:pt x="6840" y="16441"/>
                    </a:lnTo>
                    <a:lnTo>
                      <a:pt x="7213" y="16615"/>
                    </a:lnTo>
                    <a:lnTo>
                      <a:pt x="7537" y="16739"/>
                    </a:lnTo>
                    <a:lnTo>
                      <a:pt x="7910" y="16839"/>
                    </a:lnTo>
                    <a:lnTo>
                      <a:pt x="8457" y="16963"/>
                    </a:lnTo>
                    <a:lnTo>
                      <a:pt x="8557" y="17013"/>
                    </a:lnTo>
                    <a:lnTo>
                      <a:pt x="9253" y="16889"/>
                    </a:lnTo>
                    <a:lnTo>
                      <a:pt x="10198" y="16739"/>
                    </a:lnTo>
                    <a:lnTo>
                      <a:pt x="10671" y="16665"/>
                    </a:lnTo>
                    <a:lnTo>
                      <a:pt x="11118" y="16515"/>
                    </a:lnTo>
                    <a:lnTo>
                      <a:pt x="11417" y="16416"/>
                    </a:lnTo>
                    <a:lnTo>
                      <a:pt x="11715" y="16267"/>
                    </a:lnTo>
                    <a:lnTo>
                      <a:pt x="12014" y="16117"/>
                    </a:lnTo>
                    <a:lnTo>
                      <a:pt x="12287" y="15943"/>
                    </a:lnTo>
                    <a:lnTo>
                      <a:pt x="12536" y="15744"/>
                    </a:lnTo>
                    <a:lnTo>
                      <a:pt x="12785" y="15521"/>
                    </a:lnTo>
                    <a:lnTo>
                      <a:pt x="12984" y="15297"/>
                    </a:lnTo>
                    <a:lnTo>
                      <a:pt x="13183" y="15073"/>
                    </a:lnTo>
                    <a:lnTo>
                      <a:pt x="13382" y="14824"/>
                    </a:lnTo>
                    <a:lnTo>
                      <a:pt x="13531" y="14551"/>
                    </a:lnTo>
                    <a:lnTo>
                      <a:pt x="13655" y="14277"/>
                    </a:lnTo>
                    <a:lnTo>
                      <a:pt x="13780" y="14003"/>
                    </a:lnTo>
                    <a:lnTo>
                      <a:pt x="13854" y="13730"/>
                    </a:lnTo>
                    <a:lnTo>
                      <a:pt x="13929" y="13431"/>
                    </a:lnTo>
                    <a:lnTo>
                      <a:pt x="13954" y="13158"/>
                    </a:lnTo>
                    <a:lnTo>
                      <a:pt x="13954" y="12859"/>
                    </a:lnTo>
                    <a:lnTo>
                      <a:pt x="13630" y="12785"/>
                    </a:lnTo>
                    <a:lnTo>
                      <a:pt x="13282" y="12660"/>
                    </a:lnTo>
                    <a:lnTo>
                      <a:pt x="12984" y="12511"/>
                    </a:lnTo>
                    <a:lnTo>
                      <a:pt x="12685" y="12312"/>
                    </a:lnTo>
                    <a:lnTo>
                      <a:pt x="12586" y="12213"/>
                    </a:lnTo>
                    <a:lnTo>
                      <a:pt x="12536" y="12088"/>
                    </a:lnTo>
                    <a:lnTo>
                      <a:pt x="12561" y="11939"/>
                    </a:lnTo>
                    <a:lnTo>
                      <a:pt x="12611" y="11815"/>
                    </a:lnTo>
                    <a:lnTo>
                      <a:pt x="12735" y="11715"/>
                    </a:lnTo>
                    <a:lnTo>
                      <a:pt x="12859" y="11690"/>
                    </a:lnTo>
                    <a:lnTo>
                      <a:pt x="12984" y="11690"/>
                    </a:lnTo>
                    <a:lnTo>
                      <a:pt x="13108" y="11740"/>
                    </a:lnTo>
                    <a:lnTo>
                      <a:pt x="13282" y="11864"/>
                    </a:lnTo>
                    <a:lnTo>
                      <a:pt x="13481" y="11964"/>
                    </a:lnTo>
                    <a:lnTo>
                      <a:pt x="13680" y="12063"/>
                    </a:lnTo>
                    <a:lnTo>
                      <a:pt x="13879" y="12113"/>
                    </a:lnTo>
                    <a:lnTo>
                      <a:pt x="14103" y="12188"/>
                    </a:lnTo>
                    <a:lnTo>
                      <a:pt x="14327" y="12213"/>
                    </a:lnTo>
                    <a:lnTo>
                      <a:pt x="14775" y="12237"/>
                    </a:lnTo>
                    <a:lnTo>
                      <a:pt x="15222" y="12213"/>
                    </a:lnTo>
                    <a:lnTo>
                      <a:pt x="15670" y="12138"/>
                    </a:lnTo>
                    <a:lnTo>
                      <a:pt x="16093" y="12014"/>
                    </a:lnTo>
                    <a:lnTo>
                      <a:pt x="16466" y="11864"/>
                    </a:lnTo>
                    <a:lnTo>
                      <a:pt x="16814" y="11690"/>
                    </a:lnTo>
                    <a:lnTo>
                      <a:pt x="17113" y="11491"/>
                    </a:lnTo>
                    <a:lnTo>
                      <a:pt x="17411" y="11267"/>
                    </a:lnTo>
                    <a:lnTo>
                      <a:pt x="17685" y="11043"/>
                    </a:lnTo>
                    <a:lnTo>
                      <a:pt x="17958" y="10795"/>
                    </a:lnTo>
                    <a:lnTo>
                      <a:pt x="18207" y="10521"/>
                    </a:lnTo>
                    <a:lnTo>
                      <a:pt x="18655" y="9999"/>
                    </a:lnTo>
                    <a:lnTo>
                      <a:pt x="18306" y="9601"/>
                    </a:lnTo>
                    <a:lnTo>
                      <a:pt x="17933" y="9228"/>
                    </a:lnTo>
                    <a:lnTo>
                      <a:pt x="17511" y="8904"/>
                    </a:lnTo>
                    <a:lnTo>
                      <a:pt x="17063" y="8606"/>
                    </a:lnTo>
                    <a:lnTo>
                      <a:pt x="16590" y="8357"/>
                    </a:lnTo>
                    <a:lnTo>
                      <a:pt x="16068" y="8133"/>
                    </a:lnTo>
                    <a:lnTo>
                      <a:pt x="15546" y="7934"/>
                    </a:lnTo>
                    <a:lnTo>
                      <a:pt x="14998" y="7810"/>
                    </a:lnTo>
                    <a:lnTo>
                      <a:pt x="14874" y="7760"/>
                    </a:lnTo>
                    <a:lnTo>
                      <a:pt x="14775" y="7661"/>
                    </a:lnTo>
                    <a:lnTo>
                      <a:pt x="14725" y="7536"/>
                    </a:lnTo>
                    <a:lnTo>
                      <a:pt x="14725" y="7387"/>
                    </a:lnTo>
                    <a:lnTo>
                      <a:pt x="14775" y="7263"/>
                    </a:lnTo>
                    <a:lnTo>
                      <a:pt x="14874" y="7163"/>
                    </a:lnTo>
                    <a:lnTo>
                      <a:pt x="14998" y="7114"/>
                    </a:lnTo>
                    <a:lnTo>
                      <a:pt x="15148" y="7114"/>
                    </a:lnTo>
                    <a:lnTo>
                      <a:pt x="15720" y="7263"/>
                    </a:lnTo>
                    <a:lnTo>
                      <a:pt x="16267" y="7437"/>
                    </a:lnTo>
                    <a:lnTo>
                      <a:pt x="16814" y="7661"/>
                    </a:lnTo>
                    <a:lnTo>
                      <a:pt x="17336" y="7934"/>
                    </a:lnTo>
                    <a:lnTo>
                      <a:pt x="17809" y="8258"/>
                    </a:lnTo>
                    <a:lnTo>
                      <a:pt x="18257" y="8581"/>
                    </a:lnTo>
                    <a:lnTo>
                      <a:pt x="18680" y="8954"/>
                    </a:lnTo>
                    <a:lnTo>
                      <a:pt x="19053" y="9377"/>
                    </a:lnTo>
                    <a:lnTo>
                      <a:pt x="19202" y="9029"/>
                    </a:lnTo>
                    <a:lnTo>
                      <a:pt x="19351" y="8705"/>
                    </a:lnTo>
                    <a:lnTo>
                      <a:pt x="19451" y="8357"/>
                    </a:lnTo>
                    <a:lnTo>
                      <a:pt x="19550" y="8009"/>
                    </a:lnTo>
                    <a:lnTo>
                      <a:pt x="19625" y="7661"/>
                    </a:lnTo>
                    <a:lnTo>
                      <a:pt x="19674" y="7313"/>
                    </a:lnTo>
                    <a:lnTo>
                      <a:pt x="19724" y="6964"/>
                    </a:lnTo>
                    <a:lnTo>
                      <a:pt x="19724" y="6616"/>
                    </a:lnTo>
                    <a:lnTo>
                      <a:pt x="19724" y="6268"/>
                    </a:lnTo>
                    <a:lnTo>
                      <a:pt x="19699" y="5920"/>
                    </a:lnTo>
                    <a:lnTo>
                      <a:pt x="19674" y="5547"/>
                    </a:lnTo>
                    <a:lnTo>
                      <a:pt x="19600" y="5198"/>
                    </a:lnTo>
                    <a:lnTo>
                      <a:pt x="19525" y="4850"/>
                    </a:lnTo>
                    <a:lnTo>
                      <a:pt x="19426" y="4527"/>
                    </a:lnTo>
                    <a:lnTo>
                      <a:pt x="19301" y="4179"/>
                    </a:lnTo>
                    <a:lnTo>
                      <a:pt x="19152" y="3855"/>
                    </a:lnTo>
                    <a:lnTo>
                      <a:pt x="18978" y="3532"/>
                    </a:lnTo>
                    <a:lnTo>
                      <a:pt x="18804" y="3234"/>
                    </a:lnTo>
                    <a:lnTo>
                      <a:pt x="18630" y="2935"/>
                    </a:lnTo>
                    <a:lnTo>
                      <a:pt x="18406" y="2661"/>
                    </a:lnTo>
                    <a:lnTo>
                      <a:pt x="18182" y="2363"/>
                    </a:lnTo>
                    <a:lnTo>
                      <a:pt x="17958" y="2089"/>
                    </a:lnTo>
                    <a:lnTo>
                      <a:pt x="17685" y="1841"/>
                    </a:lnTo>
                    <a:lnTo>
                      <a:pt x="17436" y="1592"/>
                    </a:lnTo>
                    <a:lnTo>
                      <a:pt x="17137" y="1343"/>
                    </a:lnTo>
                    <a:lnTo>
                      <a:pt x="16864" y="1119"/>
                    </a:lnTo>
                    <a:lnTo>
                      <a:pt x="16541" y="896"/>
                    </a:lnTo>
                    <a:lnTo>
                      <a:pt x="16242" y="697"/>
                    </a:lnTo>
                    <a:lnTo>
                      <a:pt x="15894" y="498"/>
                    </a:lnTo>
                    <a:lnTo>
                      <a:pt x="15570" y="323"/>
                    </a:lnTo>
                    <a:lnTo>
                      <a:pt x="15222" y="149"/>
                    </a:lnTo>
                    <a:lnTo>
                      <a:pt x="14874" y="0"/>
                    </a:lnTo>
                    <a:close/>
                  </a:path>
                </a:pathLst>
              </a:custGeom>
              <a:solidFill>
                <a:srgbClr val="EA48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36"/>
              <p:cNvSpPr/>
              <p:nvPr/>
            </p:nvSpPr>
            <p:spPr>
              <a:xfrm>
                <a:off x="2636107" y="2212429"/>
                <a:ext cx="292830" cy="384640"/>
              </a:xfrm>
              <a:custGeom>
                <a:rect b="b" l="l" r="r" t="t"/>
                <a:pathLst>
                  <a:path extrusionOk="0" h="18656" w="14203">
                    <a:moveTo>
                      <a:pt x="4826" y="1"/>
                    </a:moveTo>
                    <a:lnTo>
                      <a:pt x="4453" y="26"/>
                    </a:lnTo>
                    <a:lnTo>
                      <a:pt x="4104" y="76"/>
                    </a:lnTo>
                    <a:lnTo>
                      <a:pt x="3756" y="125"/>
                    </a:lnTo>
                    <a:lnTo>
                      <a:pt x="3433" y="200"/>
                    </a:lnTo>
                    <a:lnTo>
                      <a:pt x="3109" y="299"/>
                    </a:lnTo>
                    <a:lnTo>
                      <a:pt x="2786" y="399"/>
                    </a:lnTo>
                    <a:lnTo>
                      <a:pt x="2488" y="523"/>
                    </a:lnTo>
                    <a:lnTo>
                      <a:pt x="2115" y="722"/>
                    </a:lnTo>
                    <a:lnTo>
                      <a:pt x="1791" y="971"/>
                    </a:lnTo>
                    <a:lnTo>
                      <a:pt x="1518" y="1220"/>
                    </a:lnTo>
                    <a:lnTo>
                      <a:pt x="1294" y="1493"/>
                    </a:lnTo>
                    <a:lnTo>
                      <a:pt x="1095" y="1792"/>
                    </a:lnTo>
                    <a:lnTo>
                      <a:pt x="946" y="2115"/>
                    </a:lnTo>
                    <a:lnTo>
                      <a:pt x="821" y="2438"/>
                    </a:lnTo>
                    <a:lnTo>
                      <a:pt x="722" y="2762"/>
                    </a:lnTo>
                    <a:lnTo>
                      <a:pt x="1169" y="2538"/>
                    </a:lnTo>
                    <a:lnTo>
                      <a:pt x="1642" y="2339"/>
                    </a:lnTo>
                    <a:lnTo>
                      <a:pt x="2139" y="2190"/>
                    </a:lnTo>
                    <a:lnTo>
                      <a:pt x="2637" y="2040"/>
                    </a:lnTo>
                    <a:lnTo>
                      <a:pt x="3159" y="1916"/>
                    </a:lnTo>
                    <a:lnTo>
                      <a:pt x="3657" y="1841"/>
                    </a:lnTo>
                    <a:lnTo>
                      <a:pt x="4179" y="1767"/>
                    </a:lnTo>
                    <a:lnTo>
                      <a:pt x="4726" y="1742"/>
                    </a:lnTo>
                    <a:lnTo>
                      <a:pt x="5248" y="1717"/>
                    </a:lnTo>
                    <a:lnTo>
                      <a:pt x="5796" y="1742"/>
                    </a:lnTo>
                    <a:lnTo>
                      <a:pt x="6318" y="1792"/>
                    </a:lnTo>
                    <a:lnTo>
                      <a:pt x="6840" y="1866"/>
                    </a:lnTo>
                    <a:lnTo>
                      <a:pt x="7388" y="1966"/>
                    </a:lnTo>
                    <a:lnTo>
                      <a:pt x="7910" y="2090"/>
                    </a:lnTo>
                    <a:lnTo>
                      <a:pt x="8432" y="2264"/>
                    </a:lnTo>
                    <a:lnTo>
                      <a:pt x="8954" y="2438"/>
                    </a:lnTo>
                    <a:lnTo>
                      <a:pt x="9079" y="2513"/>
                    </a:lnTo>
                    <a:lnTo>
                      <a:pt x="9153" y="2637"/>
                    </a:lnTo>
                    <a:lnTo>
                      <a:pt x="9178" y="2762"/>
                    </a:lnTo>
                    <a:lnTo>
                      <a:pt x="9153" y="2911"/>
                    </a:lnTo>
                    <a:lnTo>
                      <a:pt x="9079" y="3010"/>
                    </a:lnTo>
                    <a:lnTo>
                      <a:pt x="8954" y="3110"/>
                    </a:lnTo>
                    <a:lnTo>
                      <a:pt x="8830" y="3135"/>
                    </a:lnTo>
                    <a:lnTo>
                      <a:pt x="8681" y="3110"/>
                    </a:lnTo>
                    <a:lnTo>
                      <a:pt x="8159" y="2911"/>
                    </a:lnTo>
                    <a:lnTo>
                      <a:pt x="7636" y="2762"/>
                    </a:lnTo>
                    <a:lnTo>
                      <a:pt x="7089" y="2637"/>
                    </a:lnTo>
                    <a:lnTo>
                      <a:pt x="6542" y="2538"/>
                    </a:lnTo>
                    <a:lnTo>
                      <a:pt x="6020" y="2463"/>
                    </a:lnTo>
                    <a:lnTo>
                      <a:pt x="5472" y="2438"/>
                    </a:lnTo>
                    <a:lnTo>
                      <a:pt x="4925" y="2438"/>
                    </a:lnTo>
                    <a:lnTo>
                      <a:pt x="4403" y="2463"/>
                    </a:lnTo>
                    <a:lnTo>
                      <a:pt x="3856" y="2513"/>
                    </a:lnTo>
                    <a:lnTo>
                      <a:pt x="3333" y="2612"/>
                    </a:lnTo>
                    <a:lnTo>
                      <a:pt x="2811" y="2712"/>
                    </a:lnTo>
                    <a:lnTo>
                      <a:pt x="2314" y="2861"/>
                    </a:lnTo>
                    <a:lnTo>
                      <a:pt x="1816" y="3035"/>
                    </a:lnTo>
                    <a:lnTo>
                      <a:pt x="1344" y="3234"/>
                    </a:lnTo>
                    <a:lnTo>
                      <a:pt x="871" y="3483"/>
                    </a:lnTo>
                    <a:lnTo>
                      <a:pt x="423" y="3732"/>
                    </a:lnTo>
                    <a:lnTo>
                      <a:pt x="274" y="4378"/>
                    </a:lnTo>
                    <a:lnTo>
                      <a:pt x="125" y="5000"/>
                    </a:lnTo>
                    <a:lnTo>
                      <a:pt x="50" y="5622"/>
                    </a:lnTo>
                    <a:lnTo>
                      <a:pt x="0" y="5945"/>
                    </a:lnTo>
                    <a:lnTo>
                      <a:pt x="0" y="6244"/>
                    </a:lnTo>
                    <a:lnTo>
                      <a:pt x="0" y="7637"/>
                    </a:lnTo>
                    <a:lnTo>
                      <a:pt x="771" y="7438"/>
                    </a:lnTo>
                    <a:lnTo>
                      <a:pt x="1543" y="7313"/>
                    </a:lnTo>
                    <a:lnTo>
                      <a:pt x="2338" y="7214"/>
                    </a:lnTo>
                    <a:lnTo>
                      <a:pt x="3109" y="7189"/>
                    </a:lnTo>
                    <a:lnTo>
                      <a:pt x="3905" y="7214"/>
                    </a:lnTo>
                    <a:lnTo>
                      <a:pt x="4701" y="7264"/>
                    </a:lnTo>
                    <a:lnTo>
                      <a:pt x="5522" y="7388"/>
                    </a:lnTo>
                    <a:lnTo>
                      <a:pt x="6318" y="7562"/>
                    </a:lnTo>
                    <a:lnTo>
                      <a:pt x="6467" y="7637"/>
                    </a:lnTo>
                    <a:lnTo>
                      <a:pt x="6542" y="7736"/>
                    </a:lnTo>
                    <a:lnTo>
                      <a:pt x="6592" y="7861"/>
                    </a:lnTo>
                    <a:lnTo>
                      <a:pt x="6592" y="8010"/>
                    </a:lnTo>
                    <a:lnTo>
                      <a:pt x="6517" y="8134"/>
                    </a:lnTo>
                    <a:lnTo>
                      <a:pt x="6417" y="8234"/>
                    </a:lnTo>
                    <a:lnTo>
                      <a:pt x="6293" y="8259"/>
                    </a:lnTo>
                    <a:lnTo>
                      <a:pt x="6219" y="8283"/>
                    </a:lnTo>
                    <a:lnTo>
                      <a:pt x="6169" y="8259"/>
                    </a:lnTo>
                    <a:lnTo>
                      <a:pt x="5373" y="8084"/>
                    </a:lnTo>
                    <a:lnTo>
                      <a:pt x="4577" y="7985"/>
                    </a:lnTo>
                    <a:lnTo>
                      <a:pt x="3806" y="7910"/>
                    </a:lnTo>
                    <a:lnTo>
                      <a:pt x="3035" y="7885"/>
                    </a:lnTo>
                    <a:lnTo>
                      <a:pt x="2264" y="7935"/>
                    </a:lnTo>
                    <a:lnTo>
                      <a:pt x="1518" y="8035"/>
                    </a:lnTo>
                    <a:lnTo>
                      <a:pt x="747" y="8184"/>
                    </a:lnTo>
                    <a:lnTo>
                      <a:pt x="0" y="8383"/>
                    </a:lnTo>
                    <a:lnTo>
                      <a:pt x="0" y="13905"/>
                    </a:lnTo>
                    <a:lnTo>
                      <a:pt x="299" y="13730"/>
                    </a:lnTo>
                    <a:lnTo>
                      <a:pt x="597" y="13581"/>
                    </a:lnTo>
                    <a:lnTo>
                      <a:pt x="896" y="13432"/>
                    </a:lnTo>
                    <a:lnTo>
                      <a:pt x="1244" y="13332"/>
                    </a:lnTo>
                    <a:lnTo>
                      <a:pt x="1592" y="13233"/>
                    </a:lnTo>
                    <a:lnTo>
                      <a:pt x="1940" y="13134"/>
                    </a:lnTo>
                    <a:lnTo>
                      <a:pt x="2687" y="12984"/>
                    </a:lnTo>
                    <a:lnTo>
                      <a:pt x="3184" y="12910"/>
                    </a:lnTo>
                    <a:lnTo>
                      <a:pt x="3682" y="12860"/>
                    </a:lnTo>
                    <a:lnTo>
                      <a:pt x="4179" y="12885"/>
                    </a:lnTo>
                    <a:lnTo>
                      <a:pt x="4676" y="12910"/>
                    </a:lnTo>
                    <a:lnTo>
                      <a:pt x="5174" y="12984"/>
                    </a:lnTo>
                    <a:lnTo>
                      <a:pt x="5671" y="13109"/>
                    </a:lnTo>
                    <a:lnTo>
                      <a:pt x="6119" y="13258"/>
                    </a:lnTo>
                    <a:lnTo>
                      <a:pt x="6592" y="13432"/>
                    </a:lnTo>
                    <a:lnTo>
                      <a:pt x="6691" y="13531"/>
                    </a:lnTo>
                    <a:lnTo>
                      <a:pt x="6766" y="13631"/>
                    </a:lnTo>
                    <a:lnTo>
                      <a:pt x="6791" y="13780"/>
                    </a:lnTo>
                    <a:lnTo>
                      <a:pt x="6766" y="13905"/>
                    </a:lnTo>
                    <a:lnTo>
                      <a:pt x="6666" y="14029"/>
                    </a:lnTo>
                    <a:lnTo>
                      <a:pt x="6567" y="14104"/>
                    </a:lnTo>
                    <a:lnTo>
                      <a:pt x="6417" y="14128"/>
                    </a:lnTo>
                    <a:lnTo>
                      <a:pt x="6293" y="14079"/>
                    </a:lnTo>
                    <a:lnTo>
                      <a:pt x="5895" y="13929"/>
                    </a:lnTo>
                    <a:lnTo>
                      <a:pt x="5472" y="13780"/>
                    </a:lnTo>
                    <a:lnTo>
                      <a:pt x="5025" y="13681"/>
                    </a:lnTo>
                    <a:lnTo>
                      <a:pt x="4602" y="13631"/>
                    </a:lnTo>
                    <a:lnTo>
                      <a:pt x="4154" y="13581"/>
                    </a:lnTo>
                    <a:lnTo>
                      <a:pt x="3706" y="13581"/>
                    </a:lnTo>
                    <a:lnTo>
                      <a:pt x="3259" y="13606"/>
                    </a:lnTo>
                    <a:lnTo>
                      <a:pt x="2836" y="13681"/>
                    </a:lnTo>
                    <a:lnTo>
                      <a:pt x="1965" y="13855"/>
                    </a:lnTo>
                    <a:lnTo>
                      <a:pt x="1567" y="13979"/>
                    </a:lnTo>
                    <a:lnTo>
                      <a:pt x="1219" y="14079"/>
                    </a:lnTo>
                    <a:lnTo>
                      <a:pt x="871" y="14228"/>
                    </a:lnTo>
                    <a:lnTo>
                      <a:pt x="548" y="14402"/>
                    </a:lnTo>
                    <a:lnTo>
                      <a:pt x="274" y="14601"/>
                    </a:lnTo>
                    <a:lnTo>
                      <a:pt x="0" y="14850"/>
                    </a:lnTo>
                    <a:lnTo>
                      <a:pt x="0" y="17959"/>
                    </a:lnTo>
                    <a:lnTo>
                      <a:pt x="274" y="18108"/>
                    </a:lnTo>
                    <a:lnTo>
                      <a:pt x="548" y="18257"/>
                    </a:lnTo>
                    <a:lnTo>
                      <a:pt x="821" y="18382"/>
                    </a:lnTo>
                    <a:lnTo>
                      <a:pt x="1120" y="18481"/>
                    </a:lnTo>
                    <a:lnTo>
                      <a:pt x="1418" y="18556"/>
                    </a:lnTo>
                    <a:lnTo>
                      <a:pt x="1766" y="18605"/>
                    </a:lnTo>
                    <a:lnTo>
                      <a:pt x="2139" y="18630"/>
                    </a:lnTo>
                    <a:lnTo>
                      <a:pt x="2537" y="18655"/>
                    </a:lnTo>
                    <a:lnTo>
                      <a:pt x="3010" y="18630"/>
                    </a:lnTo>
                    <a:lnTo>
                      <a:pt x="3458" y="18556"/>
                    </a:lnTo>
                    <a:lnTo>
                      <a:pt x="3856" y="18456"/>
                    </a:lnTo>
                    <a:lnTo>
                      <a:pt x="4229" y="18307"/>
                    </a:lnTo>
                    <a:lnTo>
                      <a:pt x="4477" y="18183"/>
                    </a:lnTo>
                    <a:lnTo>
                      <a:pt x="4701" y="18009"/>
                    </a:lnTo>
                    <a:lnTo>
                      <a:pt x="4900" y="17834"/>
                    </a:lnTo>
                    <a:lnTo>
                      <a:pt x="5050" y="17635"/>
                    </a:lnTo>
                    <a:lnTo>
                      <a:pt x="4776" y="17511"/>
                    </a:lnTo>
                    <a:lnTo>
                      <a:pt x="4502" y="17362"/>
                    </a:lnTo>
                    <a:lnTo>
                      <a:pt x="4229" y="17213"/>
                    </a:lnTo>
                    <a:lnTo>
                      <a:pt x="4005" y="17038"/>
                    </a:lnTo>
                    <a:lnTo>
                      <a:pt x="3781" y="16840"/>
                    </a:lnTo>
                    <a:lnTo>
                      <a:pt x="3557" y="16616"/>
                    </a:lnTo>
                    <a:lnTo>
                      <a:pt x="3383" y="16417"/>
                    </a:lnTo>
                    <a:lnTo>
                      <a:pt x="3209" y="16168"/>
                    </a:lnTo>
                    <a:lnTo>
                      <a:pt x="3159" y="16044"/>
                    </a:lnTo>
                    <a:lnTo>
                      <a:pt x="3184" y="15894"/>
                    </a:lnTo>
                    <a:lnTo>
                      <a:pt x="3234" y="15770"/>
                    </a:lnTo>
                    <a:lnTo>
                      <a:pt x="3333" y="15670"/>
                    </a:lnTo>
                    <a:lnTo>
                      <a:pt x="3458" y="15621"/>
                    </a:lnTo>
                    <a:lnTo>
                      <a:pt x="3607" y="15646"/>
                    </a:lnTo>
                    <a:lnTo>
                      <a:pt x="3731" y="15695"/>
                    </a:lnTo>
                    <a:lnTo>
                      <a:pt x="3831" y="15795"/>
                    </a:lnTo>
                    <a:lnTo>
                      <a:pt x="3980" y="15994"/>
                    </a:lnTo>
                    <a:lnTo>
                      <a:pt x="4129" y="16193"/>
                    </a:lnTo>
                    <a:lnTo>
                      <a:pt x="4328" y="16392"/>
                    </a:lnTo>
                    <a:lnTo>
                      <a:pt x="4527" y="16541"/>
                    </a:lnTo>
                    <a:lnTo>
                      <a:pt x="4751" y="16715"/>
                    </a:lnTo>
                    <a:lnTo>
                      <a:pt x="5000" y="16840"/>
                    </a:lnTo>
                    <a:lnTo>
                      <a:pt x="5248" y="16964"/>
                    </a:lnTo>
                    <a:lnTo>
                      <a:pt x="5522" y="17063"/>
                    </a:lnTo>
                    <a:lnTo>
                      <a:pt x="5547" y="17063"/>
                    </a:lnTo>
                    <a:lnTo>
                      <a:pt x="5920" y="17014"/>
                    </a:lnTo>
                    <a:lnTo>
                      <a:pt x="6268" y="16964"/>
                    </a:lnTo>
                    <a:lnTo>
                      <a:pt x="6641" y="16864"/>
                    </a:lnTo>
                    <a:lnTo>
                      <a:pt x="6990" y="16740"/>
                    </a:lnTo>
                    <a:lnTo>
                      <a:pt x="7338" y="16591"/>
                    </a:lnTo>
                    <a:lnTo>
                      <a:pt x="7661" y="16417"/>
                    </a:lnTo>
                    <a:lnTo>
                      <a:pt x="7960" y="16243"/>
                    </a:lnTo>
                    <a:lnTo>
                      <a:pt x="8258" y="16044"/>
                    </a:lnTo>
                    <a:lnTo>
                      <a:pt x="8532" y="15820"/>
                    </a:lnTo>
                    <a:lnTo>
                      <a:pt x="8805" y="15571"/>
                    </a:lnTo>
                    <a:lnTo>
                      <a:pt x="9029" y="15322"/>
                    </a:lnTo>
                    <a:lnTo>
                      <a:pt x="9228" y="15049"/>
                    </a:lnTo>
                    <a:lnTo>
                      <a:pt x="9427" y="14775"/>
                    </a:lnTo>
                    <a:lnTo>
                      <a:pt x="9576" y="14477"/>
                    </a:lnTo>
                    <a:lnTo>
                      <a:pt x="9701" y="14178"/>
                    </a:lnTo>
                    <a:lnTo>
                      <a:pt x="9775" y="13880"/>
                    </a:lnTo>
                    <a:lnTo>
                      <a:pt x="9850" y="13556"/>
                    </a:lnTo>
                    <a:lnTo>
                      <a:pt x="9875" y="13233"/>
                    </a:lnTo>
                    <a:lnTo>
                      <a:pt x="9924" y="12537"/>
                    </a:lnTo>
                    <a:lnTo>
                      <a:pt x="9949" y="12014"/>
                    </a:lnTo>
                    <a:lnTo>
                      <a:pt x="9900" y="11989"/>
                    </a:lnTo>
                    <a:lnTo>
                      <a:pt x="9576" y="11790"/>
                    </a:lnTo>
                    <a:lnTo>
                      <a:pt x="9253" y="11591"/>
                    </a:lnTo>
                    <a:lnTo>
                      <a:pt x="8905" y="11417"/>
                    </a:lnTo>
                    <a:lnTo>
                      <a:pt x="8557" y="11243"/>
                    </a:lnTo>
                    <a:lnTo>
                      <a:pt x="7835" y="10945"/>
                    </a:lnTo>
                    <a:lnTo>
                      <a:pt x="7089" y="10696"/>
                    </a:lnTo>
                    <a:lnTo>
                      <a:pt x="6318" y="10522"/>
                    </a:lnTo>
                    <a:lnTo>
                      <a:pt x="5920" y="10447"/>
                    </a:lnTo>
                    <a:lnTo>
                      <a:pt x="5522" y="10373"/>
                    </a:lnTo>
                    <a:lnTo>
                      <a:pt x="5124" y="10323"/>
                    </a:lnTo>
                    <a:lnTo>
                      <a:pt x="4726" y="10298"/>
                    </a:lnTo>
                    <a:lnTo>
                      <a:pt x="3930" y="10298"/>
                    </a:lnTo>
                    <a:lnTo>
                      <a:pt x="3781" y="10248"/>
                    </a:lnTo>
                    <a:lnTo>
                      <a:pt x="3682" y="10174"/>
                    </a:lnTo>
                    <a:lnTo>
                      <a:pt x="3607" y="10074"/>
                    </a:lnTo>
                    <a:lnTo>
                      <a:pt x="3557" y="9950"/>
                    </a:lnTo>
                    <a:lnTo>
                      <a:pt x="3582" y="9801"/>
                    </a:lnTo>
                    <a:lnTo>
                      <a:pt x="3657" y="9676"/>
                    </a:lnTo>
                    <a:lnTo>
                      <a:pt x="3781" y="9602"/>
                    </a:lnTo>
                    <a:lnTo>
                      <a:pt x="3930" y="9577"/>
                    </a:lnTo>
                    <a:lnTo>
                      <a:pt x="4751" y="9577"/>
                    </a:lnTo>
                    <a:lnTo>
                      <a:pt x="5547" y="9651"/>
                    </a:lnTo>
                    <a:lnTo>
                      <a:pt x="6343" y="9801"/>
                    </a:lnTo>
                    <a:lnTo>
                      <a:pt x="7139" y="9975"/>
                    </a:lnTo>
                    <a:lnTo>
                      <a:pt x="7910" y="10223"/>
                    </a:lnTo>
                    <a:lnTo>
                      <a:pt x="8631" y="10497"/>
                    </a:lnTo>
                    <a:lnTo>
                      <a:pt x="9352" y="10845"/>
                    </a:lnTo>
                    <a:lnTo>
                      <a:pt x="10024" y="11243"/>
                    </a:lnTo>
                    <a:lnTo>
                      <a:pt x="10099" y="10895"/>
                    </a:lnTo>
                    <a:lnTo>
                      <a:pt x="10223" y="10547"/>
                    </a:lnTo>
                    <a:lnTo>
                      <a:pt x="10372" y="10223"/>
                    </a:lnTo>
                    <a:lnTo>
                      <a:pt x="10546" y="9900"/>
                    </a:lnTo>
                    <a:lnTo>
                      <a:pt x="10770" y="9602"/>
                    </a:lnTo>
                    <a:lnTo>
                      <a:pt x="10994" y="9328"/>
                    </a:lnTo>
                    <a:lnTo>
                      <a:pt x="11218" y="9079"/>
                    </a:lnTo>
                    <a:lnTo>
                      <a:pt x="11491" y="8806"/>
                    </a:lnTo>
                    <a:lnTo>
                      <a:pt x="11989" y="8333"/>
                    </a:lnTo>
                    <a:lnTo>
                      <a:pt x="12188" y="8159"/>
                    </a:lnTo>
                    <a:lnTo>
                      <a:pt x="12238" y="8109"/>
                    </a:lnTo>
                    <a:lnTo>
                      <a:pt x="11715" y="7637"/>
                    </a:lnTo>
                    <a:lnTo>
                      <a:pt x="11442" y="7388"/>
                    </a:lnTo>
                    <a:lnTo>
                      <a:pt x="11143" y="7164"/>
                    </a:lnTo>
                    <a:lnTo>
                      <a:pt x="10845" y="6940"/>
                    </a:lnTo>
                    <a:lnTo>
                      <a:pt x="10497" y="6741"/>
                    </a:lnTo>
                    <a:lnTo>
                      <a:pt x="10148" y="6542"/>
                    </a:lnTo>
                    <a:lnTo>
                      <a:pt x="9750" y="6368"/>
                    </a:lnTo>
                    <a:lnTo>
                      <a:pt x="9352" y="6194"/>
                    </a:lnTo>
                    <a:lnTo>
                      <a:pt x="8905" y="6045"/>
                    </a:lnTo>
                    <a:lnTo>
                      <a:pt x="8432" y="5896"/>
                    </a:lnTo>
                    <a:lnTo>
                      <a:pt x="7935" y="5796"/>
                    </a:lnTo>
                    <a:lnTo>
                      <a:pt x="7388" y="5697"/>
                    </a:lnTo>
                    <a:lnTo>
                      <a:pt x="6815" y="5647"/>
                    </a:lnTo>
                    <a:lnTo>
                      <a:pt x="6194" y="5597"/>
                    </a:lnTo>
                    <a:lnTo>
                      <a:pt x="5522" y="5597"/>
                    </a:lnTo>
                    <a:lnTo>
                      <a:pt x="5373" y="5547"/>
                    </a:lnTo>
                    <a:lnTo>
                      <a:pt x="5273" y="5473"/>
                    </a:lnTo>
                    <a:lnTo>
                      <a:pt x="5199" y="5373"/>
                    </a:lnTo>
                    <a:lnTo>
                      <a:pt x="5174" y="5224"/>
                    </a:lnTo>
                    <a:lnTo>
                      <a:pt x="5199" y="5100"/>
                    </a:lnTo>
                    <a:lnTo>
                      <a:pt x="5273" y="4975"/>
                    </a:lnTo>
                    <a:lnTo>
                      <a:pt x="5373" y="4901"/>
                    </a:lnTo>
                    <a:lnTo>
                      <a:pt x="5522" y="4876"/>
                    </a:lnTo>
                    <a:lnTo>
                      <a:pt x="6243" y="4901"/>
                    </a:lnTo>
                    <a:lnTo>
                      <a:pt x="6915" y="4926"/>
                    </a:lnTo>
                    <a:lnTo>
                      <a:pt x="7537" y="5000"/>
                    </a:lnTo>
                    <a:lnTo>
                      <a:pt x="8109" y="5100"/>
                    </a:lnTo>
                    <a:lnTo>
                      <a:pt x="8656" y="5224"/>
                    </a:lnTo>
                    <a:lnTo>
                      <a:pt x="9153" y="5373"/>
                    </a:lnTo>
                    <a:lnTo>
                      <a:pt x="9626" y="5523"/>
                    </a:lnTo>
                    <a:lnTo>
                      <a:pt x="10074" y="5722"/>
                    </a:lnTo>
                    <a:lnTo>
                      <a:pt x="10497" y="5921"/>
                    </a:lnTo>
                    <a:lnTo>
                      <a:pt x="10870" y="6119"/>
                    </a:lnTo>
                    <a:lnTo>
                      <a:pt x="11243" y="6368"/>
                    </a:lnTo>
                    <a:lnTo>
                      <a:pt x="11591" y="6592"/>
                    </a:lnTo>
                    <a:lnTo>
                      <a:pt x="11914" y="6841"/>
                    </a:lnTo>
                    <a:lnTo>
                      <a:pt x="12213" y="7114"/>
                    </a:lnTo>
                    <a:lnTo>
                      <a:pt x="12760" y="7637"/>
                    </a:lnTo>
                    <a:lnTo>
                      <a:pt x="13058" y="7363"/>
                    </a:lnTo>
                    <a:lnTo>
                      <a:pt x="13332" y="7065"/>
                    </a:lnTo>
                    <a:lnTo>
                      <a:pt x="13556" y="6791"/>
                    </a:lnTo>
                    <a:lnTo>
                      <a:pt x="13780" y="6468"/>
                    </a:lnTo>
                    <a:lnTo>
                      <a:pt x="13904" y="6219"/>
                    </a:lnTo>
                    <a:lnTo>
                      <a:pt x="14028" y="5945"/>
                    </a:lnTo>
                    <a:lnTo>
                      <a:pt x="14103" y="5647"/>
                    </a:lnTo>
                    <a:lnTo>
                      <a:pt x="14178" y="5324"/>
                    </a:lnTo>
                    <a:lnTo>
                      <a:pt x="14203" y="5025"/>
                    </a:lnTo>
                    <a:lnTo>
                      <a:pt x="14178" y="4727"/>
                    </a:lnTo>
                    <a:lnTo>
                      <a:pt x="14103" y="4478"/>
                    </a:lnTo>
                    <a:lnTo>
                      <a:pt x="14053" y="4354"/>
                    </a:lnTo>
                    <a:lnTo>
                      <a:pt x="13979" y="4229"/>
                    </a:lnTo>
                    <a:lnTo>
                      <a:pt x="13630" y="3831"/>
                    </a:lnTo>
                    <a:lnTo>
                      <a:pt x="13556" y="3831"/>
                    </a:lnTo>
                    <a:lnTo>
                      <a:pt x="13282" y="3881"/>
                    </a:lnTo>
                    <a:lnTo>
                      <a:pt x="13034" y="3931"/>
                    </a:lnTo>
                    <a:lnTo>
                      <a:pt x="12760" y="4030"/>
                    </a:lnTo>
                    <a:lnTo>
                      <a:pt x="12536" y="4155"/>
                    </a:lnTo>
                    <a:lnTo>
                      <a:pt x="12312" y="4304"/>
                    </a:lnTo>
                    <a:lnTo>
                      <a:pt x="12138" y="4478"/>
                    </a:lnTo>
                    <a:lnTo>
                      <a:pt x="11989" y="4677"/>
                    </a:lnTo>
                    <a:lnTo>
                      <a:pt x="11889" y="4901"/>
                    </a:lnTo>
                    <a:lnTo>
                      <a:pt x="11840" y="4975"/>
                    </a:lnTo>
                    <a:lnTo>
                      <a:pt x="11740" y="5050"/>
                    </a:lnTo>
                    <a:lnTo>
                      <a:pt x="11666" y="5100"/>
                    </a:lnTo>
                    <a:lnTo>
                      <a:pt x="11541" y="5125"/>
                    </a:lnTo>
                    <a:lnTo>
                      <a:pt x="11417" y="5100"/>
                    </a:lnTo>
                    <a:lnTo>
                      <a:pt x="11292" y="5000"/>
                    </a:lnTo>
                    <a:lnTo>
                      <a:pt x="11218" y="4901"/>
                    </a:lnTo>
                    <a:lnTo>
                      <a:pt x="11193" y="4776"/>
                    </a:lnTo>
                    <a:lnTo>
                      <a:pt x="11218" y="4627"/>
                    </a:lnTo>
                    <a:lnTo>
                      <a:pt x="11342" y="4378"/>
                    </a:lnTo>
                    <a:lnTo>
                      <a:pt x="11516" y="4130"/>
                    </a:lnTo>
                    <a:lnTo>
                      <a:pt x="11715" y="3906"/>
                    </a:lnTo>
                    <a:lnTo>
                      <a:pt x="11939" y="3707"/>
                    </a:lnTo>
                    <a:lnTo>
                      <a:pt x="12188" y="3558"/>
                    </a:lnTo>
                    <a:lnTo>
                      <a:pt x="12461" y="3408"/>
                    </a:lnTo>
                    <a:lnTo>
                      <a:pt x="12735" y="3284"/>
                    </a:lnTo>
                    <a:lnTo>
                      <a:pt x="13034" y="3209"/>
                    </a:lnTo>
                    <a:lnTo>
                      <a:pt x="12536" y="2762"/>
                    </a:lnTo>
                    <a:lnTo>
                      <a:pt x="12014" y="2339"/>
                    </a:lnTo>
                    <a:lnTo>
                      <a:pt x="11467" y="1941"/>
                    </a:lnTo>
                    <a:lnTo>
                      <a:pt x="10870" y="1568"/>
                    </a:lnTo>
                    <a:lnTo>
                      <a:pt x="10273" y="1245"/>
                    </a:lnTo>
                    <a:lnTo>
                      <a:pt x="9626" y="946"/>
                    </a:lnTo>
                    <a:lnTo>
                      <a:pt x="8979" y="697"/>
                    </a:lnTo>
                    <a:lnTo>
                      <a:pt x="8308" y="449"/>
                    </a:lnTo>
                    <a:lnTo>
                      <a:pt x="7910" y="349"/>
                    </a:lnTo>
                    <a:lnTo>
                      <a:pt x="7512" y="250"/>
                    </a:lnTo>
                    <a:lnTo>
                      <a:pt x="7114" y="175"/>
                    </a:lnTo>
                    <a:lnTo>
                      <a:pt x="6716" y="100"/>
                    </a:lnTo>
                    <a:lnTo>
                      <a:pt x="6343" y="51"/>
                    </a:lnTo>
                    <a:lnTo>
                      <a:pt x="5945" y="1"/>
                    </a:lnTo>
                    <a:close/>
                  </a:path>
                </a:pathLst>
              </a:custGeom>
              <a:solidFill>
                <a:srgbClr val="EA48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36"/>
              <p:cNvSpPr/>
              <p:nvPr/>
            </p:nvSpPr>
            <p:spPr>
              <a:xfrm>
                <a:off x="2328927" y="2212429"/>
                <a:ext cx="292336" cy="384640"/>
              </a:xfrm>
              <a:custGeom>
                <a:rect b="b" l="l" r="r" t="t"/>
                <a:pathLst>
                  <a:path extrusionOk="0" h="18656" w="14179">
                    <a:moveTo>
                      <a:pt x="8880" y="1"/>
                    </a:moveTo>
                    <a:lnTo>
                      <a:pt x="8159" y="26"/>
                    </a:lnTo>
                    <a:lnTo>
                      <a:pt x="7413" y="100"/>
                    </a:lnTo>
                    <a:lnTo>
                      <a:pt x="6642" y="250"/>
                    </a:lnTo>
                    <a:lnTo>
                      <a:pt x="5871" y="449"/>
                    </a:lnTo>
                    <a:lnTo>
                      <a:pt x="5199" y="697"/>
                    </a:lnTo>
                    <a:lnTo>
                      <a:pt x="4553" y="946"/>
                    </a:lnTo>
                    <a:lnTo>
                      <a:pt x="3931" y="1245"/>
                    </a:lnTo>
                    <a:lnTo>
                      <a:pt x="3309" y="1568"/>
                    </a:lnTo>
                    <a:lnTo>
                      <a:pt x="2737" y="1941"/>
                    </a:lnTo>
                    <a:lnTo>
                      <a:pt x="2165" y="2339"/>
                    </a:lnTo>
                    <a:lnTo>
                      <a:pt x="1642" y="2762"/>
                    </a:lnTo>
                    <a:lnTo>
                      <a:pt x="1145" y="3209"/>
                    </a:lnTo>
                    <a:lnTo>
                      <a:pt x="1444" y="3284"/>
                    </a:lnTo>
                    <a:lnTo>
                      <a:pt x="1742" y="3408"/>
                    </a:lnTo>
                    <a:lnTo>
                      <a:pt x="2016" y="3558"/>
                    </a:lnTo>
                    <a:lnTo>
                      <a:pt x="2264" y="3707"/>
                    </a:lnTo>
                    <a:lnTo>
                      <a:pt x="2488" y="3906"/>
                    </a:lnTo>
                    <a:lnTo>
                      <a:pt x="2687" y="4130"/>
                    </a:lnTo>
                    <a:lnTo>
                      <a:pt x="2836" y="4378"/>
                    </a:lnTo>
                    <a:lnTo>
                      <a:pt x="2961" y="4627"/>
                    </a:lnTo>
                    <a:lnTo>
                      <a:pt x="2986" y="4776"/>
                    </a:lnTo>
                    <a:lnTo>
                      <a:pt x="2961" y="4901"/>
                    </a:lnTo>
                    <a:lnTo>
                      <a:pt x="2886" y="5025"/>
                    </a:lnTo>
                    <a:lnTo>
                      <a:pt x="2762" y="5100"/>
                    </a:lnTo>
                    <a:lnTo>
                      <a:pt x="2637" y="5125"/>
                    </a:lnTo>
                    <a:lnTo>
                      <a:pt x="2538" y="5100"/>
                    </a:lnTo>
                    <a:lnTo>
                      <a:pt x="2438" y="5050"/>
                    </a:lnTo>
                    <a:lnTo>
                      <a:pt x="2364" y="4975"/>
                    </a:lnTo>
                    <a:lnTo>
                      <a:pt x="2314" y="4901"/>
                    </a:lnTo>
                    <a:lnTo>
                      <a:pt x="2190" y="4677"/>
                    </a:lnTo>
                    <a:lnTo>
                      <a:pt x="2040" y="4478"/>
                    </a:lnTo>
                    <a:lnTo>
                      <a:pt x="1866" y="4304"/>
                    </a:lnTo>
                    <a:lnTo>
                      <a:pt x="1642" y="4155"/>
                    </a:lnTo>
                    <a:lnTo>
                      <a:pt x="1419" y="4030"/>
                    </a:lnTo>
                    <a:lnTo>
                      <a:pt x="1170" y="3931"/>
                    </a:lnTo>
                    <a:lnTo>
                      <a:pt x="896" y="3881"/>
                    </a:lnTo>
                    <a:lnTo>
                      <a:pt x="623" y="3831"/>
                    </a:lnTo>
                    <a:lnTo>
                      <a:pt x="548" y="3831"/>
                    </a:lnTo>
                    <a:lnTo>
                      <a:pt x="200" y="4229"/>
                    </a:lnTo>
                    <a:lnTo>
                      <a:pt x="150" y="4354"/>
                    </a:lnTo>
                    <a:lnTo>
                      <a:pt x="76" y="4478"/>
                    </a:lnTo>
                    <a:lnTo>
                      <a:pt x="26" y="4752"/>
                    </a:lnTo>
                    <a:lnTo>
                      <a:pt x="1" y="5025"/>
                    </a:lnTo>
                    <a:lnTo>
                      <a:pt x="26" y="5324"/>
                    </a:lnTo>
                    <a:lnTo>
                      <a:pt x="76" y="5647"/>
                    </a:lnTo>
                    <a:lnTo>
                      <a:pt x="150" y="5945"/>
                    </a:lnTo>
                    <a:lnTo>
                      <a:pt x="275" y="6219"/>
                    </a:lnTo>
                    <a:lnTo>
                      <a:pt x="424" y="6468"/>
                    </a:lnTo>
                    <a:lnTo>
                      <a:pt x="623" y="6791"/>
                    </a:lnTo>
                    <a:lnTo>
                      <a:pt x="871" y="7065"/>
                    </a:lnTo>
                    <a:lnTo>
                      <a:pt x="1120" y="7363"/>
                    </a:lnTo>
                    <a:lnTo>
                      <a:pt x="1419" y="7637"/>
                    </a:lnTo>
                    <a:lnTo>
                      <a:pt x="1991" y="7114"/>
                    </a:lnTo>
                    <a:lnTo>
                      <a:pt x="2289" y="6841"/>
                    </a:lnTo>
                    <a:lnTo>
                      <a:pt x="2613" y="6592"/>
                    </a:lnTo>
                    <a:lnTo>
                      <a:pt x="2936" y="6368"/>
                    </a:lnTo>
                    <a:lnTo>
                      <a:pt x="3309" y="6119"/>
                    </a:lnTo>
                    <a:lnTo>
                      <a:pt x="3682" y="5921"/>
                    </a:lnTo>
                    <a:lnTo>
                      <a:pt x="4105" y="5722"/>
                    </a:lnTo>
                    <a:lnTo>
                      <a:pt x="4553" y="5523"/>
                    </a:lnTo>
                    <a:lnTo>
                      <a:pt x="5025" y="5373"/>
                    </a:lnTo>
                    <a:lnTo>
                      <a:pt x="5523" y="5224"/>
                    </a:lnTo>
                    <a:lnTo>
                      <a:pt x="6070" y="5100"/>
                    </a:lnTo>
                    <a:lnTo>
                      <a:pt x="6667" y="5000"/>
                    </a:lnTo>
                    <a:lnTo>
                      <a:pt x="7289" y="4926"/>
                    </a:lnTo>
                    <a:lnTo>
                      <a:pt x="7960" y="4901"/>
                    </a:lnTo>
                    <a:lnTo>
                      <a:pt x="8656" y="4876"/>
                    </a:lnTo>
                    <a:lnTo>
                      <a:pt x="8806" y="4901"/>
                    </a:lnTo>
                    <a:lnTo>
                      <a:pt x="8905" y="4975"/>
                    </a:lnTo>
                    <a:lnTo>
                      <a:pt x="9005" y="5100"/>
                    </a:lnTo>
                    <a:lnTo>
                      <a:pt x="9030" y="5224"/>
                    </a:lnTo>
                    <a:lnTo>
                      <a:pt x="9005" y="5373"/>
                    </a:lnTo>
                    <a:lnTo>
                      <a:pt x="8905" y="5473"/>
                    </a:lnTo>
                    <a:lnTo>
                      <a:pt x="8806" y="5547"/>
                    </a:lnTo>
                    <a:lnTo>
                      <a:pt x="8656" y="5597"/>
                    </a:lnTo>
                    <a:lnTo>
                      <a:pt x="8010" y="5597"/>
                    </a:lnTo>
                    <a:lnTo>
                      <a:pt x="7388" y="5647"/>
                    </a:lnTo>
                    <a:lnTo>
                      <a:pt x="6791" y="5697"/>
                    </a:lnTo>
                    <a:lnTo>
                      <a:pt x="6269" y="5796"/>
                    </a:lnTo>
                    <a:lnTo>
                      <a:pt x="5746" y="5896"/>
                    </a:lnTo>
                    <a:lnTo>
                      <a:pt x="5274" y="6045"/>
                    </a:lnTo>
                    <a:lnTo>
                      <a:pt x="4851" y="6194"/>
                    </a:lnTo>
                    <a:lnTo>
                      <a:pt x="4428" y="6368"/>
                    </a:lnTo>
                    <a:lnTo>
                      <a:pt x="4055" y="6542"/>
                    </a:lnTo>
                    <a:lnTo>
                      <a:pt x="3682" y="6741"/>
                    </a:lnTo>
                    <a:lnTo>
                      <a:pt x="3359" y="6940"/>
                    </a:lnTo>
                    <a:lnTo>
                      <a:pt x="3035" y="7164"/>
                    </a:lnTo>
                    <a:lnTo>
                      <a:pt x="2737" y="7388"/>
                    </a:lnTo>
                    <a:lnTo>
                      <a:pt x="2463" y="7637"/>
                    </a:lnTo>
                    <a:lnTo>
                      <a:pt x="1941" y="8109"/>
                    </a:lnTo>
                    <a:lnTo>
                      <a:pt x="1991" y="8159"/>
                    </a:lnTo>
                    <a:lnTo>
                      <a:pt x="2190" y="8333"/>
                    </a:lnTo>
                    <a:lnTo>
                      <a:pt x="2712" y="8806"/>
                    </a:lnTo>
                    <a:lnTo>
                      <a:pt x="2961" y="9079"/>
                    </a:lnTo>
                    <a:lnTo>
                      <a:pt x="3209" y="9328"/>
                    </a:lnTo>
                    <a:lnTo>
                      <a:pt x="3433" y="9602"/>
                    </a:lnTo>
                    <a:lnTo>
                      <a:pt x="3632" y="9900"/>
                    </a:lnTo>
                    <a:lnTo>
                      <a:pt x="3806" y="10223"/>
                    </a:lnTo>
                    <a:lnTo>
                      <a:pt x="3956" y="10547"/>
                    </a:lnTo>
                    <a:lnTo>
                      <a:pt x="4080" y="10895"/>
                    </a:lnTo>
                    <a:lnTo>
                      <a:pt x="4155" y="11243"/>
                    </a:lnTo>
                    <a:lnTo>
                      <a:pt x="4478" y="11044"/>
                    </a:lnTo>
                    <a:lnTo>
                      <a:pt x="4826" y="10845"/>
                    </a:lnTo>
                    <a:lnTo>
                      <a:pt x="5547" y="10497"/>
                    </a:lnTo>
                    <a:lnTo>
                      <a:pt x="6294" y="10223"/>
                    </a:lnTo>
                    <a:lnTo>
                      <a:pt x="7065" y="9975"/>
                    </a:lnTo>
                    <a:lnTo>
                      <a:pt x="7836" y="9801"/>
                    </a:lnTo>
                    <a:lnTo>
                      <a:pt x="8632" y="9651"/>
                    </a:lnTo>
                    <a:lnTo>
                      <a:pt x="9452" y="9577"/>
                    </a:lnTo>
                    <a:lnTo>
                      <a:pt x="10273" y="9577"/>
                    </a:lnTo>
                    <a:lnTo>
                      <a:pt x="10398" y="9602"/>
                    </a:lnTo>
                    <a:lnTo>
                      <a:pt x="10522" y="9676"/>
                    </a:lnTo>
                    <a:lnTo>
                      <a:pt x="10597" y="9801"/>
                    </a:lnTo>
                    <a:lnTo>
                      <a:pt x="10621" y="9950"/>
                    </a:lnTo>
                    <a:lnTo>
                      <a:pt x="10621" y="10000"/>
                    </a:lnTo>
                    <a:lnTo>
                      <a:pt x="10597" y="10074"/>
                    </a:lnTo>
                    <a:lnTo>
                      <a:pt x="10497" y="10174"/>
                    </a:lnTo>
                    <a:lnTo>
                      <a:pt x="10398" y="10248"/>
                    </a:lnTo>
                    <a:lnTo>
                      <a:pt x="10248" y="10298"/>
                    </a:lnTo>
                    <a:lnTo>
                      <a:pt x="9452" y="10298"/>
                    </a:lnTo>
                    <a:lnTo>
                      <a:pt x="9054" y="10323"/>
                    </a:lnTo>
                    <a:lnTo>
                      <a:pt x="8656" y="10373"/>
                    </a:lnTo>
                    <a:lnTo>
                      <a:pt x="7861" y="10522"/>
                    </a:lnTo>
                    <a:lnTo>
                      <a:pt x="7090" y="10696"/>
                    </a:lnTo>
                    <a:lnTo>
                      <a:pt x="6343" y="10945"/>
                    </a:lnTo>
                    <a:lnTo>
                      <a:pt x="5970" y="11094"/>
                    </a:lnTo>
                    <a:lnTo>
                      <a:pt x="5622" y="11243"/>
                    </a:lnTo>
                    <a:lnTo>
                      <a:pt x="5274" y="11417"/>
                    </a:lnTo>
                    <a:lnTo>
                      <a:pt x="4926" y="11591"/>
                    </a:lnTo>
                    <a:lnTo>
                      <a:pt x="4602" y="11790"/>
                    </a:lnTo>
                    <a:lnTo>
                      <a:pt x="4279" y="11989"/>
                    </a:lnTo>
                    <a:lnTo>
                      <a:pt x="4254" y="12014"/>
                    </a:lnTo>
                    <a:lnTo>
                      <a:pt x="4279" y="12537"/>
                    </a:lnTo>
                    <a:lnTo>
                      <a:pt x="4304" y="13233"/>
                    </a:lnTo>
                    <a:lnTo>
                      <a:pt x="4354" y="13556"/>
                    </a:lnTo>
                    <a:lnTo>
                      <a:pt x="4403" y="13880"/>
                    </a:lnTo>
                    <a:lnTo>
                      <a:pt x="4503" y="14178"/>
                    </a:lnTo>
                    <a:lnTo>
                      <a:pt x="4627" y="14477"/>
                    </a:lnTo>
                    <a:lnTo>
                      <a:pt x="4776" y="14775"/>
                    </a:lnTo>
                    <a:lnTo>
                      <a:pt x="4951" y="15049"/>
                    </a:lnTo>
                    <a:lnTo>
                      <a:pt x="5149" y="15322"/>
                    </a:lnTo>
                    <a:lnTo>
                      <a:pt x="5398" y="15571"/>
                    </a:lnTo>
                    <a:lnTo>
                      <a:pt x="5647" y="15820"/>
                    </a:lnTo>
                    <a:lnTo>
                      <a:pt x="5921" y="16044"/>
                    </a:lnTo>
                    <a:lnTo>
                      <a:pt x="6219" y="16243"/>
                    </a:lnTo>
                    <a:lnTo>
                      <a:pt x="6517" y="16417"/>
                    </a:lnTo>
                    <a:lnTo>
                      <a:pt x="6866" y="16591"/>
                    </a:lnTo>
                    <a:lnTo>
                      <a:pt x="7189" y="16740"/>
                    </a:lnTo>
                    <a:lnTo>
                      <a:pt x="7537" y="16864"/>
                    </a:lnTo>
                    <a:lnTo>
                      <a:pt x="7910" y="16964"/>
                    </a:lnTo>
                    <a:lnTo>
                      <a:pt x="8283" y="17014"/>
                    </a:lnTo>
                    <a:lnTo>
                      <a:pt x="8656" y="17063"/>
                    </a:lnTo>
                    <a:lnTo>
                      <a:pt x="8681" y="17063"/>
                    </a:lnTo>
                    <a:lnTo>
                      <a:pt x="8930" y="16964"/>
                    </a:lnTo>
                    <a:lnTo>
                      <a:pt x="9179" y="16840"/>
                    </a:lnTo>
                    <a:lnTo>
                      <a:pt x="9428" y="16715"/>
                    </a:lnTo>
                    <a:lnTo>
                      <a:pt x="9651" y="16541"/>
                    </a:lnTo>
                    <a:lnTo>
                      <a:pt x="9850" y="16392"/>
                    </a:lnTo>
                    <a:lnTo>
                      <a:pt x="10049" y="16193"/>
                    </a:lnTo>
                    <a:lnTo>
                      <a:pt x="10223" y="15994"/>
                    </a:lnTo>
                    <a:lnTo>
                      <a:pt x="10373" y="15795"/>
                    </a:lnTo>
                    <a:lnTo>
                      <a:pt x="10472" y="15695"/>
                    </a:lnTo>
                    <a:lnTo>
                      <a:pt x="10597" y="15646"/>
                    </a:lnTo>
                    <a:lnTo>
                      <a:pt x="10721" y="15621"/>
                    </a:lnTo>
                    <a:lnTo>
                      <a:pt x="10870" y="15670"/>
                    </a:lnTo>
                    <a:lnTo>
                      <a:pt x="10970" y="15770"/>
                    </a:lnTo>
                    <a:lnTo>
                      <a:pt x="11019" y="15894"/>
                    </a:lnTo>
                    <a:lnTo>
                      <a:pt x="11019" y="16044"/>
                    </a:lnTo>
                    <a:lnTo>
                      <a:pt x="10970" y="16168"/>
                    </a:lnTo>
                    <a:lnTo>
                      <a:pt x="10796" y="16417"/>
                    </a:lnTo>
                    <a:lnTo>
                      <a:pt x="10621" y="16641"/>
                    </a:lnTo>
                    <a:lnTo>
                      <a:pt x="10422" y="16840"/>
                    </a:lnTo>
                    <a:lnTo>
                      <a:pt x="10199" y="17038"/>
                    </a:lnTo>
                    <a:lnTo>
                      <a:pt x="9950" y="17213"/>
                    </a:lnTo>
                    <a:lnTo>
                      <a:pt x="9701" y="17362"/>
                    </a:lnTo>
                    <a:lnTo>
                      <a:pt x="9428" y="17511"/>
                    </a:lnTo>
                    <a:lnTo>
                      <a:pt x="9129" y="17635"/>
                    </a:lnTo>
                    <a:lnTo>
                      <a:pt x="9303" y="17834"/>
                    </a:lnTo>
                    <a:lnTo>
                      <a:pt x="9477" y="18009"/>
                    </a:lnTo>
                    <a:lnTo>
                      <a:pt x="9701" y="18183"/>
                    </a:lnTo>
                    <a:lnTo>
                      <a:pt x="9975" y="18307"/>
                    </a:lnTo>
                    <a:lnTo>
                      <a:pt x="10323" y="18456"/>
                    </a:lnTo>
                    <a:lnTo>
                      <a:pt x="10746" y="18556"/>
                    </a:lnTo>
                    <a:lnTo>
                      <a:pt x="11169" y="18630"/>
                    </a:lnTo>
                    <a:lnTo>
                      <a:pt x="11641" y="18655"/>
                    </a:lnTo>
                    <a:lnTo>
                      <a:pt x="12039" y="18630"/>
                    </a:lnTo>
                    <a:lnTo>
                      <a:pt x="12412" y="18605"/>
                    </a:lnTo>
                    <a:lnTo>
                      <a:pt x="12760" y="18556"/>
                    </a:lnTo>
                    <a:lnTo>
                      <a:pt x="13084" y="18481"/>
                    </a:lnTo>
                    <a:lnTo>
                      <a:pt x="13382" y="18382"/>
                    </a:lnTo>
                    <a:lnTo>
                      <a:pt x="13656" y="18257"/>
                    </a:lnTo>
                    <a:lnTo>
                      <a:pt x="13929" y="18108"/>
                    </a:lnTo>
                    <a:lnTo>
                      <a:pt x="14178" y="17959"/>
                    </a:lnTo>
                    <a:lnTo>
                      <a:pt x="14178" y="14850"/>
                    </a:lnTo>
                    <a:lnTo>
                      <a:pt x="13929" y="14601"/>
                    </a:lnTo>
                    <a:lnTo>
                      <a:pt x="13631" y="14402"/>
                    </a:lnTo>
                    <a:lnTo>
                      <a:pt x="13308" y="14228"/>
                    </a:lnTo>
                    <a:lnTo>
                      <a:pt x="12984" y="14079"/>
                    </a:lnTo>
                    <a:lnTo>
                      <a:pt x="12611" y="13979"/>
                    </a:lnTo>
                    <a:lnTo>
                      <a:pt x="12213" y="13855"/>
                    </a:lnTo>
                    <a:lnTo>
                      <a:pt x="11368" y="13681"/>
                    </a:lnTo>
                    <a:lnTo>
                      <a:pt x="10920" y="13606"/>
                    </a:lnTo>
                    <a:lnTo>
                      <a:pt x="10472" y="13581"/>
                    </a:lnTo>
                    <a:lnTo>
                      <a:pt x="10024" y="13581"/>
                    </a:lnTo>
                    <a:lnTo>
                      <a:pt x="9602" y="13631"/>
                    </a:lnTo>
                    <a:lnTo>
                      <a:pt x="9154" y="13681"/>
                    </a:lnTo>
                    <a:lnTo>
                      <a:pt x="8731" y="13780"/>
                    </a:lnTo>
                    <a:lnTo>
                      <a:pt x="8308" y="13929"/>
                    </a:lnTo>
                    <a:lnTo>
                      <a:pt x="7910" y="14079"/>
                    </a:lnTo>
                    <a:lnTo>
                      <a:pt x="7761" y="14104"/>
                    </a:lnTo>
                    <a:lnTo>
                      <a:pt x="7637" y="14104"/>
                    </a:lnTo>
                    <a:lnTo>
                      <a:pt x="7512" y="14029"/>
                    </a:lnTo>
                    <a:lnTo>
                      <a:pt x="7438" y="13905"/>
                    </a:lnTo>
                    <a:lnTo>
                      <a:pt x="7388" y="13780"/>
                    </a:lnTo>
                    <a:lnTo>
                      <a:pt x="7413" y="13631"/>
                    </a:lnTo>
                    <a:lnTo>
                      <a:pt x="7487" y="13531"/>
                    </a:lnTo>
                    <a:lnTo>
                      <a:pt x="7612" y="13432"/>
                    </a:lnTo>
                    <a:lnTo>
                      <a:pt x="8060" y="13258"/>
                    </a:lnTo>
                    <a:lnTo>
                      <a:pt x="8532" y="13109"/>
                    </a:lnTo>
                    <a:lnTo>
                      <a:pt x="9005" y="12984"/>
                    </a:lnTo>
                    <a:lnTo>
                      <a:pt x="9502" y="12910"/>
                    </a:lnTo>
                    <a:lnTo>
                      <a:pt x="10000" y="12885"/>
                    </a:lnTo>
                    <a:lnTo>
                      <a:pt x="10497" y="12860"/>
                    </a:lnTo>
                    <a:lnTo>
                      <a:pt x="10994" y="12910"/>
                    </a:lnTo>
                    <a:lnTo>
                      <a:pt x="11492" y="12984"/>
                    </a:lnTo>
                    <a:lnTo>
                      <a:pt x="12238" y="13134"/>
                    </a:lnTo>
                    <a:lnTo>
                      <a:pt x="12611" y="13233"/>
                    </a:lnTo>
                    <a:lnTo>
                      <a:pt x="12959" y="13332"/>
                    </a:lnTo>
                    <a:lnTo>
                      <a:pt x="13283" y="13432"/>
                    </a:lnTo>
                    <a:lnTo>
                      <a:pt x="13606" y="13581"/>
                    </a:lnTo>
                    <a:lnTo>
                      <a:pt x="13905" y="13730"/>
                    </a:lnTo>
                    <a:lnTo>
                      <a:pt x="14178" y="13905"/>
                    </a:lnTo>
                    <a:lnTo>
                      <a:pt x="14178" y="8383"/>
                    </a:lnTo>
                    <a:lnTo>
                      <a:pt x="13432" y="8184"/>
                    </a:lnTo>
                    <a:lnTo>
                      <a:pt x="12686" y="8035"/>
                    </a:lnTo>
                    <a:lnTo>
                      <a:pt x="11915" y="7935"/>
                    </a:lnTo>
                    <a:lnTo>
                      <a:pt x="11169" y="7885"/>
                    </a:lnTo>
                    <a:lnTo>
                      <a:pt x="10398" y="7910"/>
                    </a:lnTo>
                    <a:lnTo>
                      <a:pt x="9602" y="7985"/>
                    </a:lnTo>
                    <a:lnTo>
                      <a:pt x="8831" y="8084"/>
                    </a:lnTo>
                    <a:lnTo>
                      <a:pt x="8035" y="8259"/>
                    </a:lnTo>
                    <a:lnTo>
                      <a:pt x="7960" y="8283"/>
                    </a:lnTo>
                    <a:lnTo>
                      <a:pt x="7885" y="8259"/>
                    </a:lnTo>
                    <a:lnTo>
                      <a:pt x="7761" y="8234"/>
                    </a:lnTo>
                    <a:lnTo>
                      <a:pt x="7662" y="8134"/>
                    </a:lnTo>
                    <a:lnTo>
                      <a:pt x="7587" y="8010"/>
                    </a:lnTo>
                    <a:lnTo>
                      <a:pt x="7587" y="7861"/>
                    </a:lnTo>
                    <a:lnTo>
                      <a:pt x="7637" y="7736"/>
                    </a:lnTo>
                    <a:lnTo>
                      <a:pt x="7736" y="7637"/>
                    </a:lnTo>
                    <a:lnTo>
                      <a:pt x="7861" y="7562"/>
                    </a:lnTo>
                    <a:lnTo>
                      <a:pt x="8681" y="7388"/>
                    </a:lnTo>
                    <a:lnTo>
                      <a:pt x="9477" y="7264"/>
                    </a:lnTo>
                    <a:lnTo>
                      <a:pt x="10273" y="7189"/>
                    </a:lnTo>
                    <a:lnTo>
                      <a:pt x="11069" y="7189"/>
                    </a:lnTo>
                    <a:lnTo>
                      <a:pt x="11865" y="7214"/>
                    </a:lnTo>
                    <a:lnTo>
                      <a:pt x="12636" y="7313"/>
                    </a:lnTo>
                    <a:lnTo>
                      <a:pt x="13407" y="7438"/>
                    </a:lnTo>
                    <a:lnTo>
                      <a:pt x="14178" y="7637"/>
                    </a:lnTo>
                    <a:lnTo>
                      <a:pt x="14178" y="6244"/>
                    </a:lnTo>
                    <a:lnTo>
                      <a:pt x="14178" y="5945"/>
                    </a:lnTo>
                    <a:lnTo>
                      <a:pt x="14153" y="5622"/>
                    </a:lnTo>
                    <a:lnTo>
                      <a:pt x="14054" y="5000"/>
                    </a:lnTo>
                    <a:lnTo>
                      <a:pt x="13929" y="4378"/>
                    </a:lnTo>
                    <a:lnTo>
                      <a:pt x="13755" y="3732"/>
                    </a:lnTo>
                    <a:lnTo>
                      <a:pt x="13308" y="3483"/>
                    </a:lnTo>
                    <a:lnTo>
                      <a:pt x="12860" y="3234"/>
                    </a:lnTo>
                    <a:lnTo>
                      <a:pt x="12362" y="3035"/>
                    </a:lnTo>
                    <a:lnTo>
                      <a:pt x="11865" y="2861"/>
                    </a:lnTo>
                    <a:lnTo>
                      <a:pt x="11368" y="2712"/>
                    </a:lnTo>
                    <a:lnTo>
                      <a:pt x="10845" y="2612"/>
                    </a:lnTo>
                    <a:lnTo>
                      <a:pt x="10323" y="2513"/>
                    </a:lnTo>
                    <a:lnTo>
                      <a:pt x="9801" y="2463"/>
                    </a:lnTo>
                    <a:lnTo>
                      <a:pt x="9253" y="2438"/>
                    </a:lnTo>
                    <a:lnTo>
                      <a:pt x="8706" y="2438"/>
                    </a:lnTo>
                    <a:lnTo>
                      <a:pt x="8184" y="2463"/>
                    </a:lnTo>
                    <a:lnTo>
                      <a:pt x="7637" y="2538"/>
                    </a:lnTo>
                    <a:lnTo>
                      <a:pt x="7090" y="2637"/>
                    </a:lnTo>
                    <a:lnTo>
                      <a:pt x="6567" y="2762"/>
                    </a:lnTo>
                    <a:lnTo>
                      <a:pt x="6020" y="2911"/>
                    </a:lnTo>
                    <a:lnTo>
                      <a:pt x="5498" y="3110"/>
                    </a:lnTo>
                    <a:lnTo>
                      <a:pt x="5348" y="3135"/>
                    </a:lnTo>
                    <a:lnTo>
                      <a:pt x="5224" y="3110"/>
                    </a:lnTo>
                    <a:lnTo>
                      <a:pt x="5125" y="3010"/>
                    </a:lnTo>
                    <a:lnTo>
                      <a:pt x="5025" y="2911"/>
                    </a:lnTo>
                    <a:lnTo>
                      <a:pt x="5000" y="2762"/>
                    </a:lnTo>
                    <a:lnTo>
                      <a:pt x="5050" y="2637"/>
                    </a:lnTo>
                    <a:lnTo>
                      <a:pt x="5125" y="2513"/>
                    </a:lnTo>
                    <a:lnTo>
                      <a:pt x="5249" y="2438"/>
                    </a:lnTo>
                    <a:lnTo>
                      <a:pt x="5746" y="2264"/>
                    </a:lnTo>
                    <a:lnTo>
                      <a:pt x="6269" y="2090"/>
                    </a:lnTo>
                    <a:lnTo>
                      <a:pt x="6816" y="1966"/>
                    </a:lnTo>
                    <a:lnTo>
                      <a:pt x="7338" y="1866"/>
                    </a:lnTo>
                    <a:lnTo>
                      <a:pt x="7861" y="1792"/>
                    </a:lnTo>
                    <a:lnTo>
                      <a:pt x="8408" y="1742"/>
                    </a:lnTo>
                    <a:lnTo>
                      <a:pt x="8930" y="1717"/>
                    </a:lnTo>
                    <a:lnTo>
                      <a:pt x="9477" y="1742"/>
                    </a:lnTo>
                    <a:lnTo>
                      <a:pt x="10000" y="1767"/>
                    </a:lnTo>
                    <a:lnTo>
                      <a:pt x="10522" y="1841"/>
                    </a:lnTo>
                    <a:lnTo>
                      <a:pt x="11044" y="1916"/>
                    </a:lnTo>
                    <a:lnTo>
                      <a:pt x="11542" y="2040"/>
                    </a:lnTo>
                    <a:lnTo>
                      <a:pt x="12039" y="2190"/>
                    </a:lnTo>
                    <a:lnTo>
                      <a:pt x="12537" y="2339"/>
                    </a:lnTo>
                    <a:lnTo>
                      <a:pt x="13009" y="2538"/>
                    </a:lnTo>
                    <a:lnTo>
                      <a:pt x="13482" y="2762"/>
                    </a:lnTo>
                    <a:lnTo>
                      <a:pt x="13482" y="2762"/>
                    </a:lnTo>
                    <a:lnTo>
                      <a:pt x="13357" y="2438"/>
                    </a:lnTo>
                    <a:lnTo>
                      <a:pt x="13233" y="2115"/>
                    </a:lnTo>
                    <a:lnTo>
                      <a:pt x="13084" y="1792"/>
                    </a:lnTo>
                    <a:lnTo>
                      <a:pt x="12885" y="1493"/>
                    </a:lnTo>
                    <a:lnTo>
                      <a:pt x="12661" y="1220"/>
                    </a:lnTo>
                    <a:lnTo>
                      <a:pt x="12387" y="946"/>
                    </a:lnTo>
                    <a:lnTo>
                      <a:pt x="12089" y="722"/>
                    </a:lnTo>
                    <a:lnTo>
                      <a:pt x="11691" y="523"/>
                    </a:lnTo>
                    <a:lnTo>
                      <a:pt x="11392" y="399"/>
                    </a:lnTo>
                    <a:lnTo>
                      <a:pt x="11069" y="299"/>
                    </a:lnTo>
                    <a:lnTo>
                      <a:pt x="10721" y="200"/>
                    </a:lnTo>
                    <a:lnTo>
                      <a:pt x="10373" y="125"/>
                    </a:lnTo>
                    <a:lnTo>
                      <a:pt x="10024" y="76"/>
                    </a:lnTo>
                    <a:lnTo>
                      <a:pt x="9651" y="26"/>
                    </a:lnTo>
                    <a:lnTo>
                      <a:pt x="9278" y="1"/>
                    </a:lnTo>
                    <a:close/>
                  </a:path>
                </a:pathLst>
              </a:custGeom>
              <a:solidFill>
                <a:srgbClr val="EA48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36"/>
              <p:cNvSpPr/>
              <p:nvPr/>
            </p:nvSpPr>
            <p:spPr>
              <a:xfrm>
                <a:off x="2200212" y="2307826"/>
                <a:ext cx="421051" cy="461028"/>
              </a:xfrm>
              <a:custGeom>
                <a:rect b="b" l="l" r="r" t="t"/>
                <a:pathLst>
                  <a:path extrusionOk="0" h="22361" w="20422">
                    <a:moveTo>
                      <a:pt x="5572" y="0"/>
                    </a:moveTo>
                    <a:lnTo>
                      <a:pt x="5199" y="149"/>
                    </a:lnTo>
                    <a:lnTo>
                      <a:pt x="4876" y="323"/>
                    </a:lnTo>
                    <a:lnTo>
                      <a:pt x="4528" y="498"/>
                    </a:lnTo>
                    <a:lnTo>
                      <a:pt x="4204" y="697"/>
                    </a:lnTo>
                    <a:lnTo>
                      <a:pt x="3881" y="896"/>
                    </a:lnTo>
                    <a:lnTo>
                      <a:pt x="3583" y="1119"/>
                    </a:lnTo>
                    <a:lnTo>
                      <a:pt x="3284" y="1343"/>
                    </a:lnTo>
                    <a:lnTo>
                      <a:pt x="3011" y="1592"/>
                    </a:lnTo>
                    <a:lnTo>
                      <a:pt x="2737" y="1841"/>
                    </a:lnTo>
                    <a:lnTo>
                      <a:pt x="2488" y="2089"/>
                    </a:lnTo>
                    <a:lnTo>
                      <a:pt x="2239" y="2363"/>
                    </a:lnTo>
                    <a:lnTo>
                      <a:pt x="2016" y="2661"/>
                    </a:lnTo>
                    <a:lnTo>
                      <a:pt x="1817" y="2935"/>
                    </a:lnTo>
                    <a:lnTo>
                      <a:pt x="1618" y="3234"/>
                    </a:lnTo>
                    <a:lnTo>
                      <a:pt x="1444" y="3532"/>
                    </a:lnTo>
                    <a:lnTo>
                      <a:pt x="1294" y="3855"/>
                    </a:lnTo>
                    <a:lnTo>
                      <a:pt x="1145" y="4179"/>
                    </a:lnTo>
                    <a:lnTo>
                      <a:pt x="1021" y="4527"/>
                    </a:lnTo>
                    <a:lnTo>
                      <a:pt x="921" y="4850"/>
                    </a:lnTo>
                    <a:lnTo>
                      <a:pt x="822" y="5198"/>
                    </a:lnTo>
                    <a:lnTo>
                      <a:pt x="772" y="5547"/>
                    </a:lnTo>
                    <a:lnTo>
                      <a:pt x="722" y="5920"/>
                    </a:lnTo>
                    <a:lnTo>
                      <a:pt x="697" y="6268"/>
                    </a:lnTo>
                    <a:lnTo>
                      <a:pt x="697" y="6616"/>
                    </a:lnTo>
                    <a:lnTo>
                      <a:pt x="722" y="6964"/>
                    </a:lnTo>
                    <a:lnTo>
                      <a:pt x="747" y="7313"/>
                    </a:lnTo>
                    <a:lnTo>
                      <a:pt x="797" y="7661"/>
                    </a:lnTo>
                    <a:lnTo>
                      <a:pt x="871" y="8009"/>
                    </a:lnTo>
                    <a:lnTo>
                      <a:pt x="971" y="8357"/>
                    </a:lnTo>
                    <a:lnTo>
                      <a:pt x="1095" y="8705"/>
                    </a:lnTo>
                    <a:lnTo>
                      <a:pt x="1220" y="9029"/>
                    </a:lnTo>
                    <a:lnTo>
                      <a:pt x="1369" y="9377"/>
                    </a:lnTo>
                    <a:lnTo>
                      <a:pt x="1742" y="8954"/>
                    </a:lnTo>
                    <a:lnTo>
                      <a:pt x="2165" y="8581"/>
                    </a:lnTo>
                    <a:lnTo>
                      <a:pt x="2613" y="8258"/>
                    </a:lnTo>
                    <a:lnTo>
                      <a:pt x="3110" y="7934"/>
                    </a:lnTo>
                    <a:lnTo>
                      <a:pt x="3607" y="7661"/>
                    </a:lnTo>
                    <a:lnTo>
                      <a:pt x="4155" y="7437"/>
                    </a:lnTo>
                    <a:lnTo>
                      <a:pt x="4702" y="7263"/>
                    </a:lnTo>
                    <a:lnTo>
                      <a:pt x="5299" y="7114"/>
                    </a:lnTo>
                    <a:lnTo>
                      <a:pt x="5423" y="7114"/>
                    </a:lnTo>
                    <a:lnTo>
                      <a:pt x="5572" y="7163"/>
                    </a:lnTo>
                    <a:lnTo>
                      <a:pt x="5647" y="7263"/>
                    </a:lnTo>
                    <a:lnTo>
                      <a:pt x="5722" y="7387"/>
                    </a:lnTo>
                    <a:lnTo>
                      <a:pt x="5722" y="7536"/>
                    </a:lnTo>
                    <a:lnTo>
                      <a:pt x="5672" y="7661"/>
                    </a:lnTo>
                    <a:lnTo>
                      <a:pt x="5572" y="7760"/>
                    </a:lnTo>
                    <a:lnTo>
                      <a:pt x="5448" y="7810"/>
                    </a:lnTo>
                    <a:lnTo>
                      <a:pt x="4876" y="7934"/>
                    </a:lnTo>
                    <a:lnTo>
                      <a:pt x="4354" y="8133"/>
                    </a:lnTo>
                    <a:lnTo>
                      <a:pt x="3831" y="8357"/>
                    </a:lnTo>
                    <a:lnTo>
                      <a:pt x="3359" y="8606"/>
                    </a:lnTo>
                    <a:lnTo>
                      <a:pt x="2911" y="8904"/>
                    </a:lnTo>
                    <a:lnTo>
                      <a:pt x="2488" y="9228"/>
                    </a:lnTo>
                    <a:lnTo>
                      <a:pt x="2115" y="9601"/>
                    </a:lnTo>
                    <a:lnTo>
                      <a:pt x="1767" y="9999"/>
                    </a:lnTo>
                    <a:lnTo>
                      <a:pt x="2239" y="10521"/>
                    </a:lnTo>
                    <a:lnTo>
                      <a:pt x="2488" y="10795"/>
                    </a:lnTo>
                    <a:lnTo>
                      <a:pt x="2737" y="11043"/>
                    </a:lnTo>
                    <a:lnTo>
                      <a:pt x="3011" y="11267"/>
                    </a:lnTo>
                    <a:lnTo>
                      <a:pt x="3309" y="11491"/>
                    </a:lnTo>
                    <a:lnTo>
                      <a:pt x="3632" y="11690"/>
                    </a:lnTo>
                    <a:lnTo>
                      <a:pt x="3956" y="11864"/>
                    </a:lnTo>
                    <a:lnTo>
                      <a:pt x="4354" y="12014"/>
                    </a:lnTo>
                    <a:lnTo>
                      <a:pt x="4776" y="12138"/>
                    </a:lnTo>
                    <a:lnTo>
                      <a:pt x="5224" y="12213"/>
                    </a:lnTo>
                    <a:lnTo>
                      <a:pt x="5672" y="12237"/>
                    </a:lnTo>
                    <a:lnTo>
                      <a:pt x="6120" y="12213"/>
                    </a:lnTo>
                    <a:lnTo>
                      <a:pt x="6343" y="12188"/>
                    </a:lnTo>
                    <a:lnTo>
                      <a:pt x="6542" y="12113"/>
                    </a:lnTo>
                    <a:lnTo>
                      <a:pt x="6741" y="12063"/>
                    </a:lnTo>
                    <a:lnTo>
                      <a:pt x="6940" y="11964"/>
                    </a:lnTo>
                    <a:lnTo>
                      <a:pt x="7139" y="11864"/>
                    </a:lnTo>
                    <a:lnTo>
                      <a:pt x="7313" y="11740"/>
                    </a:lnTo>
                    <a:lnTo>
                      <a:pt x="7438" y="11690"/>
                    </a:lnTo>
                    <a:lnTo>
                      <a:pt x="7587" y="11690"/>
                    </a:lnTo>
                    <a:lnTo>
                      <a:pt x="7711" y="11715"/>
                    </a:lnTo>
                    <a:lnTo>
                      <a:pt x="7811" y="11815"/>
                    </a:lnTo>
                    <a:lnTo>
                      <a:pt x="7885" y="11939"/>
                    </a:lnTo>
                    <a:lnTo>
                      <a:pt x="7885" y="12088"/>
                    </a:lnTo>
                    <a:lnTo>
                      <a:pt x="7836" y="12213"/>
                    </a:lnTo>
                    <a:lnTo>
                      <a:pt x="7736" y="12312"/>
                    </a:lnTo>
                    <a:lnTo>
                      <a:pt x="7463" y="12511"/>
                    </a:lnTo>
                    <a:lnTo>
                      <a:pt x="7139" y="12660"/>
                    </a:lnTo>
                    <a:lnTo>
                      <a:pt x="6816" y="12785"/>
                    </a:lnTo>
                    <a:lnTo>
                      <a:pt x="6468" y="12859"/>
                    </a:lnTo>
                    <a:lnTo>
                      <a:pt x="6468" y="13158"/>
                    </a:lnTo>
                    <a:lnTo>
                      <a:pt x="6518" y="13431"/>
                    </a:lnTo>
                    <a:lnTo>
                      <a:pt x="6567" y="13730"/>
                    </a:lnTo>
                    <a:lnTo>
                      <a:pt x="6642" y="14003"/>
                    </a:lnTo>
                    <a:lnTo>
                      <a:pt x="6766" y="14277"/>
                    </a:lnTo>
                    <a:lnTo>
                      <a:pt x="6891" y="14551"/>
                    </a:lnTo>
                    <a:lnTo>
                      <a:pt x="7065" y="14824"/>
                    </a:lnTo>
                    <a:lnTo>
                      <a:pt x="7239" y="15073"/>
                    </a:lnTo>
                    <a:lnTo>
                      <a:pt x="7438" y="15297"/>
                    </a:lnTo>
                    <a:lnTo>
                      <a:pt x="7662" y="15521"/>
                    </a:lnTo>
                    <a:lnTo>
                      <a:pt x="7885" y="15744"/>
                    </a:lnTo>
                    <a:lnTo>
                      <a:pt x="8159" y="15943"/>
                    </a:lnTo>
                    <a:lnTo>
                      <a:pt x="8433" y="16117"/>
                    </a:lnTo>
                    <a:lnTo>
                      <a:pt x="8706" y="16267"/>
                    </a:lnTo>
                    <a:lnTo>
                      <a:pt x="9005" y="16416"/>
                    </a:lnTo>
                    <a:lnTo>
                      <a:pt x="9328" y="16515"/>
                    </a:lnTo>
                    <a:lnTo>
                      <a:pt x="9776" y="16665"/>
                    </a:lnTo>
                    <a:lnTo>
                      <a:pt x="10223" y="16739"/>
                    </a:lnTo>
                    <a:lnTo>
                      <a:pt x="11169" y="16889"/>
                    </a:lnTo>
                    <a:lnTo>
                      <a:pt x="11865" y="17013"/>
                    </a:lnTo>
                    <a:lnTo>
                      <a:pt x="11965" y="16963"/>
                    </a:lnTo>
                    <a:lnTo>
                      <a:pt x="12512" y="16839"/>
                    </a:lnTo>
                    <a:lnTo>
                      <a:pt x="12885" y="16739"/>
                    </a:lnTo>
                    <a:lnTo>
                      <a:pt x="13208" y="16615"/>
                    </a:lnTo>
                    <a:lnTo>
                      <a:pt x="13581" y="16441"/>
                    </a:lnTo>
                    <a:lnTo>
                      <a:pt x="13805" y="16341"/>
                    </a:lnTo>
                    <a:lnTo>
                      <a:pt x="13979" y="16217"/>
                    </a:lnTo>
                    <a:lnTo>
                      <a:pt x="14178" y="16068"/>
                    </a:lnTo>
                    <a:lnTo>
                      <a:pt x="14327" y="15894"/>
                    </a:lnTo>
                    <a:lnTo>
                      <a:pt x="14502" y="15744"/>
                    </a:lnTo>
                    <a:lnTo>
                      <a:pt x="14626" y="15570"/>
                    </a:lnTo>
                    <a:lnTo>
                      <a:pt x="14725" y="15396"/>
                    </a:lnTo>
                    <a:lnTo>
                      <a:pt x="14825" y="15197"/>
                    </a:lnTo>
                    <a:lnTo>
                      <a:pt x="14899" y="15098"/>
                    </a:lnTo>
                    <a:lnTo>
                      <a:pt x="14999" y="14998"/>
                    </a:lnTo>
                    <a:lnTo>
                      <a:pt x="15148" y="14973"/>
                    </a:lnTo>
                    <a:lnTo>
                      <a:pt x="15273" y="14998"/>
                    </a:lnTo>
                    <a:lnTo>
                      <a:pt x="15397" y="15073"/>
                    </a:lnTo>
                    <a:lnTo>
                      <a:pt x="15472" y="15197"/>
                    </a:lnTo>
                    <a:lnTo>
                      <a:pt x="15496" y="15322"/>
                    </a:lnTo>
                    <a:lnTo>
                      <a:pt x="15472" y="15471"/>
                    </a:lnTo>
                    <a:lnTo>
                      <a:pt x="15372" y="15695"/>
                    </a:lnTo>
                    <a:lnTo>
                      <a:pt x="15223" y="15943"/>
                    </a:lnTo>
                    <a:lnTo>
                      <a:pt x="15049" y="16167"/>
                    </a:lnTo>
                    <a:lnTo>
                      <a:pt x="14875" y="16391"/>
                    </a:lnTo>
                    <a:lnTo>
                      <a:pt x="14651" y="16590"/>
                    </a:lnTo>
                    <a:lnTo>
                      <a:pt x="14402" y="16789"/>
                    </a:lnTo>
                    <a:lnTo>
                      <a:pt x="14153" y="16938"/>
                    </a:lnTo>
                    <a:lnTo>
                      <a:pt x="13905" y="17087"/>
                    </a:lnTo>
                    <a:lnTo>
                      <a:pt x="13581" y="17237"/>
                    </a:lnTo>
                    <a:lnTo>
                      <a:pt x="13283" y="17361"/>
                    </a:lnTo>
                    <a:lnTo>
                      <a:pt x="13656" y="17510"/>
                    </a:lnTo>
                    <a:lnTo>
                      <a:pt x="14029" y="17709"/>
                    </a:lnTo>
                    <a:lnTo>
                      <a:pt x="14377" y="17933"/>
                    </a:lnTo>
                    <a:lnTo>
                      <a:pt x="14676" y="18207"/>
                    </a:lnTo>
                    <a:lnTo>
                      <a:pt x="14825" y="18356"/>
                    </a:lnTo>
                    <a:lnTo>
                      <a:pt x="14949" y="18505"/>
                    </a:lnTo>
                    <a:lnTo>
                      <a:pt x="15049" y="18654"/>
                    </a:lnTo>
                    <a:lnTo>
                      <a:pt x="15148" y="18829"/>
                    </a:lnTo>
                    <a:lnTo>
                      <a:pt x="15223" y="19003"/>
                    </a:lnTo>
                    <a:lnTo>
                      <a:pt x="15297" y="19177"/>
                    </a:lnTo>
                    <a:lnTo>
                      <a:pt x="15322" y="19376"/>
                    </a:lnTo>
                    <a:lnTo>
                      <a:pt x="15347" y="19575"/>
                    </a:lnTo>
                    <a:lnTo>
                      <a:pt x="15322" y="19724"/>
                    </a:lnTo>
                    <a:lnTo>
                      <a:pt x="15248" y="19823"/>
                    </a:lnTo>
                    <a:lnTo>
                      <a:pt x="15148" y="19898"/>
                    </a:lnTo>
                    <a:lnTo>
                      <a:pt x="14999" y="19948"/>
                    </a:lnTo>
                    <a:lnTo>
                      <a:pt x="14974" y="19948"/>
                    </a:lnTo>
                    <a:lnTo>
                      <a:pt x="14850" y="19923"/>
                    </a:lnTo>
                    <a:lnTo>
                      <a:pt x="14750" y="19848"/>
                    </a:lnTo>
                    <a:lnTo>
                      <a:pt x="14651" y="19724"/>
                    </a:lnTo>
                    <a:lnTo>
                      <a:pt x="14626" y="19600"/>
                    </a:lnTo>
                    <a:lnTo>
                      <a:pt x="14626" y="19450"/>
                    </a:lnTo>
                    <a:lnTo>
                      <a:pt x="14576" y="19301"/>
                    </a:lnTo>
                    <a:lnTo>
                      <a:pt x="14526" y="19152"/>
                    </a:lnTo>
                    <a:lnTo>
                      <a:pt x="14427" y="19028"/>
                    </a:lnTo>
                    <a:lnTo>
                      <a:pt x="14327" y="18878"/>
                    </a:lnTo>
                    <a:lnTo>
                      <a:pt x="14228" y="18754"/>
                    </a:lnTo>
                    <a:lnTo>
                      <a:pt x="13954" y="18530"/>
                    </a:lnTo>
                    <a:lnTo>
                      <a:pt x="13656" y="18306"/>
                    </a:lnTo>
                    <a:lnTo>
                      <a:pt x="13308" y="18132"/>
                    </a:lnTo>
                    <a:lnTo>
                      <a:pt x="12959" y="17983"/>
                    </a:lnTo>
                    <a:lnTo>
                      <a:pt x="12586" y="17883"/>
                    </a:lnTo>
                    <a:lnTo>
                      <a:pt x="12213" y="17784"/>
                    </a:lnTo>
                    <a:lnTo>
                      <a:pt x="11840" y="17734"/>
                    </a:lnTo>
                    <a:lnTo>
                      <a:pt x="11069" y="17610"/>
                    </a:lnTo>
                    <a:lnTo>
                      <a:pt x="10895" y="17585"/>
                    </a:lnTo>
                    <a:lnTo>
                      <a:pt x="10995" y="17859"/>
                    </a:lnTo>
                    <a:lnTo>
                      <a:pt x="11019" y="18132"/>
                    </a:lnTo>
                    <a:lnTo>
                      <a:pt x="11044" y="18431"/>
                    </a:lnTo>
                    <a:lnTo>
                      <a:pt x="11019" y="18704"/>
                    </a:lnTo>
                    <a:lnTo>
                      <a:pt x="10945" y="18978"/>
                    </a:lnTo>
                    <a:lnTo>
                      <a:pt x="10845" y="19251"/>
                    </a:lnTo>
                    <a:lnTo>
                      <a:pt x="10696" y="19525"/>
                    </a:lnTo>
                    <a:lnTo>
                      <a:pt x="10522" y="19749"/>
                    </a:lnTo>
                    <a:lnTo>
                      <a:pt x="10472" y="19823"/>
                    </a:lnTo>
                    <a:lnTo>
                      <a:pt x="10398" y="19848"/>
                    </a:lnTo>
                    <a:lnTo>
                      <a:pt x="10323" y="19873"/>
                    </a:lnTo>
                    <a:lnTo>
                      <a:pt x="10124" y="19873"/>
                    </a:lnTo>
                    <a:lnTo>
                      <a:pt x="10025" y="19799"/>
                    </a:lnTo>
                    <a:lnTo>
                      <a:pt x="9925" y="19699"/>
                    </a:lnTo>
                    <a:lnTo>
                      <a:pt x="9900" y="19550"/>
                    </a:lnTo>
                    <a:lnTo>
                      <a:pt x="9900" y="19425"/>
                    </a:lnTo>
                    <a:lnTo>
                      <a:pt x="9975" y="19301"/>
                    </a:lnTo>
                    <a:lnTo>
                      <a:pt x="10124" y="19077"/>
                    </a:lnTo>
                    <a:lnTo>
                      <a:pt x="10223" y="18853"/>
                    </a:lnTo>
                    <a:lnTo>
                      <a:pt x="10298" y="18630"/>
                    </a:lnTo>
                    <a:lnTo>
                      <a:pt x="10323" y="18381"/>
                    </a:lnTo>
                    <a:lnTo>
                      <a:pt x="10323" y="18132"/>
                    </a:lnTo>
                    <a:lnTo>
                      <a:pt x="10273" y="17883"/>
                    </a:lnTo>
                    <a:lnTo>
                      <a:pt x="10174" y="17660"/>
                    </a:lnTo>
                    <a:lnTo>
                      <a:pt x="10025" y="17436"/>
                    </a:lnTo>
                    <a:lnTo>
                      <a:pt x="9552" y="17336"/>
                    </a:lnTo>
                    <a:lnTo>
                      <a:pt x="9104" y="17212"/>
                    </a:lnTo>
                    <a:lnTo>
                      <a:pt x="8632" y="17013"/>
                    </a:lnTo>
                    <a:lnTo>
                      <a:pt x="8209" y="16814"/>
                    </a:lnTo>
                    <a:lnTo>
                      <a:pt x="7811" y="16565"/>
                    </a:lnTo>
                    <a:lnTo>
                      <a:pt x="7438" y="16267"/>
                    </a:lnTo>
                    <a:lnTo>
                      <a:pt x="7164" y="16491"/>
                    </a:lnTo>
                    <a:lnTo>
                      <a:pt x="6891" y="16690"/>
                    </a:lnTo>
                    <a:lnTo>
                      <a:pt x="6592" y="16864"/>
                    </a:lnTo>
                    <a:lnTo>
                      <a:pt x="6269" y="17013"/>
                    </a:lnTo>
                    <a:lnTo>
                      <a:pt x="5945" y="17162"/>
                    </a:lnTo>
                    <a:lnTo>
                      <a:pt x="5597" y="17262"/>
                    </a:lnTo>
                    <a:lnTo>
                      <a:pt x="5249" y="17361"/>
                    </a:lnTo>
                    <a:lnTo>
                      <a:pt x="4901" y="17411"/>
                    </a:lnTo>
                    <a:lnTo>
                      <a:pt x="4851" y="17411"/>
                    </a:lnTo>
                    <a:lnTo>
                      <a:pt x="4727" y="17386"/>
                    </a:lnTo>
                    <a:lnTo>
                      <a:pt x="4602" y="17336"/>
                    </a:lnTo>
                    <a:lnTo>
                      <a:pt x="4528" y="17237"/>
                    </a:lnTo>
                    <a:lnTo>
                      <a:pt x="4503" y="17112"/>
                    </a:lnTo>
                    <a:lnTo>
                      <a:pt x="4503" y="16963"/>
                    </a:lnTo>
                    <a:lnTo>
                      <a:pt x="4553" y="16839"/>
                    </a:lnTo>
                    <a:lnTo>
                      <a:pt x="4652" y="16764"/>
                    </a:lnTo>
                    <a:lnTo>
                      <a:pt x="4801" y="16714"/>
                    </a:lnTo>
                    <a:lnTo>
                      <a:pt x="5100" y="16665"/>
                    </a:lnTo>
                    <a:lnTo>
                      <a:pt x="5373" y="16590"/>
                    </a:lnTo>
                    <a:lnTo>
                      <a:pt x="5672" y="16491"/>
                    </a:lnTo>
                    <a:lnTo>
                      <a:pt x="5945" y="16391"/>
                    </a:lnTo>
                    <a:lnTo>
                      <a:pt x="6194" y="16267"/>
                    </a:lnTo>
                    <a:lnTo>
                      <a:pt x="6443" y="16117"/>
                    </a:lnTo>
                    <a:lnTo>
                      <a:pt x="6692" y="15943"/>
                    </a:lnTo>
                    <a:lnTo>
                      <a:pt x="6915" y="15794"/>
                    </a:lnTo>
                    <a:lnTo>
                      <a:pt x="6642" y="15471"/>
                    </a:lnTo>
                    <a:lnTo>
                      <a:pt x="6418" y="15147"/>
                    </a:lnTo>
                    <a:lnTo>
                      <a:pt x="6219" y="14799"/>
                    </a:lnTo>
                    <a:lnTo>
                      <a:pt x="6070" y="14451"/>
                    </a:lnTo>
                    <a:lnTo>
                      <a:pt x="5921" y="14078"/>
                    </a:lnTo>
                    <a:lnTo>
                      <a:pt x="5846" y="13705"/>
                    </a:lnTo>
                    <a:lnTo>
                      <a:pt x="5771" y="13332"/>
                    </a:lnTo>
                    <a:lnTo>
                      <a:pt x="5771" y="12959"/>
                    </a:lnTo>
                    <a:lnTo>
                      <a:pt x="5398" y="12959"/>
                    </a:lnTo>
                    <a:lnTo>
                      <a:pt x="5125" y="12934"/>
                    </a:lnTo>
                    <a:lnTo>
                      <a:pt x="4602" y="12834"/>
                    </a:lnTo>
                    <a:lnTo>
                      <a:pt x="4105" y="12685"/>
                    </a:lnTo>
                    <a:lnTo>
                      <a:pt x="3657" y="12511"/>
                    </a:lnTo>
                    <a:lnTo>
                      <a:pt x="3284" y="12312"/>
                    </a:lnTo>
                    <a:lnTo>
                      <a:pt x="2911" y="12088"/>
                    </a:lnTo>
                    <a:lnTo>
                      <a:pt x="2588" y="11839"/>
                    </a:lnTo>
                    <a:lnTo>
                      <a:pt x="2264" y="11591"/>
                    </a:lnTo>
                    <a:lnTo>
                      <a:pt x="1991" y="11292"/>
                    </a:lnTo>
                    <a:lnTo>
                      <a:pt x="1717" y="11019"/>
                    </a:lnTo>
                    <a:lnTo>
                      <a:pt x="1195" y="10422"/>
                    </a:lnTo>
                    <a:lnTo>
                      <a:pt x="971" y="10745"/>
                    </a:lnTo>
                    <a:lnTo>
                      <a:pt x="747" y="11068"/>
                    </a:lnTo>
                    <a:lnTo>
                      <a:pt x="573" y="11392"/>
                    </a:lnTo>
                    <a:lnTo>
                      <a:pt x="399" y="11740"/>
                    </a:lnTo>
                    <a:lnTo>
                      <a:pt x="250" y="12088"/>
                    </a:lnTo>
                    <a:lnTo>
                      <a:pt x="150" y="12461"/>
                    </a:lnTo>
                    <a:lnTo>
                      <a:pt x="76" y="12834"/>
                    </a:lnTo>
                    <a:lnTo>
                      <a:pt x="1" y="13232"/>
                    </a:lnTo>
                    <a:lnTo>
                      <a:pt x="125" y="13431"/>
                    </a:lnTo>
                    <a:lnTo>
                      <a:pt x="250" y="13630"/>
                    </a:lnTo>
                    <a:lnTo>
                      <a:pt x="399" y="13829"/>
                    </a:lnTo>
                    <a:lnTo>
                      <a:pt x="573" y="14003"/>
                    </a:lnTo>
                    <a:lnTo>
                      <a:pt x="772" y="14177"/>
                    </a:lnTo>
                    <a:lnTo>
                      <a:pt x="996" y="14327"/>
                    </a:lnTo>
                    <a:lnTo>
                      <a:pt x="1245" y="14476"/>
                    </a:lnTo>
                    <a:lnTo>
                      <a:pt x="1518" y="14600"/>
                    </a:lnTo>
                    <a:lnTo>
                      <a:pt x="1817" y="14700"/>
                    </a:lnTo>
                    <a:lnTo>
                      <a:pt x="2115" y="14799"/>
                    </a:lnTo>
                    <a:lnTo>
                      <a:pt x="2438" y="14849"/>
                    </a:lnTo>
                    <a:lnTo>
                      <a:pt x="2737" y="14899"/>
                    </a:lnTo>
                    <a:lnTo>
                      <a:pt x="3384" y="14899"/>
                    </a:lnTo>
                    <a:lnTo>
                      <a:pt x="3707" y="14849"/>
                    </a:lnTo>
                    <a:lnTo>
                      <a:pt x="4005" y="14774"/>
                    </a:lnTo>
                    <a:lnTo>
                      <a:pt x="4155" y="14774"/>
                    </a:lnTo>
                    <a:lnTo>
                      <a:pt x="4279" y="14824"/>
                    </a:lnTo>
                    <a:lnTo>
                      <a:pt x="4378" y="14899"/>
                    </a:lnTo>
                    <a:lnTo>
                      <a:pt x="4453" y="15023"/>
                    </a:lnTo>
                    <a:lnTo>
                      <a:pt x="4453" y="15172"/>
                    </a:lnTo>
                    <a:lnTo>
                      <a:pt x="4403" y="15297"/>
                    </a:lnTo>
                    <a:lnTo>
                      <a:pt x="4329" y="15396"/>
                    </a:lnTo>
                    <a:lnTo>
                      <a:pt x="4204" y="15471"/>
                    </a:lnTo>
                    <a:lnTo>
                      <a:pt x="3906" y="15545"/>
                    </a:lnTo>
                    <a:lnTo>
                      <a:pt x="3607" y="15570"/>
                    </a:lnTo>
                    <a:lnTo>
                      <a:pt x="3334" y="15620"/>
                    </a:lnTo>
                    <a:lnTo>
                      <a:pt x="3035" y="15620"/>
                    </a:lnTo>
                    <a:lnTo>
                      <a:pt x="2563" y="15595"/>
                    </a:lnTo>
                    <a:lnTo>
                      <a:pt x="2115" y="15521"/>
                    </a:lnTo>
                    <a:lnTo>
                      <a:pt x="1667" y="15421"/>
                    </a:lnTo>
                    <a:lnTo>
                      <a:pt x="1245" y="15247"/>
                    </a:lnTo>
                    <a:lnTo>
                      <a:pt x="896" y="15098"/>
                    </a:lnTo>
                    <a:lnTo>
                      <a:pt x="573" y="14899"/>
                    </a:lnTo>
                    <a:lnTo>
                      <a:pt x="299" y="14700"/>
                    </a:lnTo>
                    <a:lnTo>
                      <a:pt x="26" y="14476"/>
                    </a:lnTo>
                    <a:lnTo>
                      <a:pt x="125" y="14998"/>
                    </a:lnTo>
                    <a:lnTo>
                      <a:pt x="175" y="15247"/>
                    </a:lnTo>
                    <a:lnTo>
                      <a:pt x="250" y="15496"/>
                    </a:lnTo>
                    <a:lnTo>
                      <a:pt x="374" y="15819"/>
                    </a:lnTo>
                    <a:lnTo>
                      <a:pt x="523" y="16142"/>
                    </a:lnTo>
                    <a:lnTo>
                      <a:pt x="673" y="16441"/>
                    </a:lnTo>
                    <a:lnTo>
                      <a:pt x="871" y="16739"/>
                    </a:lnTo>
                    <a:lnTo>
                      <a:pt x="1070" y="17038"/>
                    </a:lnTo>
                    <a:lnTo>
                      <a:pt x="1294" y="17311"/>
                    </a:lnTo>
                    <a:lnTo>
                      <a:pt x="1518" y="17560"/>
                    </a:lnTo>
                    <a:lnTo>
                      <a:pt x="1792" y="17834"/>
                    </a:lnTo>
                    <a:lnTo>
                      <a:pt x="2065" y="18058"/>
                    </a:lnTo>
                    <a:lnTo>
                      <a:pt x="2339" y="18306"/>
                    </a:lnTo>
                    <a:lnTo>
                      <a:pt x="2662" y="18505"/>
                    </a:lnTo>
                    <a:lnTo>
                      <a:pt x="2961" y="18704"/>
                    </a:lnTo>
                    <a:lnTo>
                      <a:pt x="3309" y="18903"/>
                    </a:lnTo>
                    <a:lnTo>
                      <a:pt x="3657" y="19077"/>
                    </a:lnTo>
                    <a:lnTo>
                      <a:pt x="4005" y="19227"/>
                    </a:lnTo>
                    <a:lnTo>
                      <a:pt x="4378" y="19351"/>
                    </a:lnTo>
                    <a:lnTo>
                      <a:pt x="4926" y="19351"/>
                    </a:lnTo>
                    <a:lnTo>
                      <a:pt x="5349" y="19326"/>
                    </a:lnTo>
                    <a:lnTo>
                      <a:pt x="5771" y="19227"/>
                    </a:lnTo>
                    <a:lnTo>
                      <a:pt x="6194" y="19127"/>
                    </a:lnTo>
                    <a:lnTo>
                      <a:pt x="6567" y="18953"/>
                    </a:lnTo>
                    <a:lnTo>
                      <a:pt x="6940" y="18779"/>
                    </a:lnTo>
                    <a:lnTo>
                      <a:pt x="7289" y="18555"/>
                    </a:lnTo>
                    <a:lnTo>
                      <a:pt x="7587" y="18281"/>
                    </a:lnTo>
                    <a:lnTo>
                      <a:pt x="7711" y="18232"/>
                    </a:lnTo>
                    <a:lnTo>
                      <a:pt x="7861" y="18207"/>
                    </a:lnTo>
                    <a:lnTo>
                      <a:pt x="7985" y="18232"/>
                    </a:lnTo>
                    <a:lnTo>
                      <a:pt x="8109" y="18306"/>
                    </a:lnTo>
                    <a:lnTo>
                      <a:pt x="8184" y="18431"/>
                    </a:lnTo>
                    <a:lnTo>
                      <a:pt x="8209" y="18555"/>
                    </a:lnTo>
                    <a:lnTo>
                      <a:pt x="8159" y="18704"/>
                    </a:lnTo>
                    <a:lnTo>
                      <a:pt x="8084" y="18804"/>
                    </a:lnTo>
                    <a:lnTo>
                      <a:pt x="7811" y="19052"/>
                    </a:lnTo>
                    <a:lnTo>
                      <a:pt x="7512" y="19251"/>
                    </a:lnTo>
                    <a:lnTo>
                      <a:pt x="7189" y="19450"/>
                    </a:lnTo>
                    <a:lnTo>
                      <a:pt x="6866" y="19624"/>
                    </a:lnTo>
                    <a:lnTo>
                      <a:pt x="6518" y="19749"/>
                    </a:lnTo>
                    <a:lnTo>
                      <a:pt x="6169" y="19873"/>
                    </a:lnTo>
                    <a:lnTo>
                      <a:pt x="5796" y="19948"/>
                    </a:lnTo>
                    <a:lnTo>
                      <a:pt x="5423" y="20022"/>
                    </a:lnTo>
                    <a:lnTo>
                      <a:pt x="5970" y="20445"/>
                    </a:lnTo>
                    <a:lnTo>
                      <a:pt x="6542" y="20843"/>
                    </a:lnTo>
                    <a:lnTo>
                      <a:pt x="7164" y="21191"/>
                    </a:lnTo>
                    <a:lnTo>
                      <a:pt x="7786" y="21490"/>
                    </a:lnTo>
                    <a:lnTo>
                      <a:pt x="8458" y="21739"/>
                    </a:lnTo>
                    <a:lnTo>
                      <a:pt x="9129" y="21962"/>
                    </a:lnTo>
                    <a:lnTo>
                      <a:pt x="9826" y="22137"/>
                    </a:lnTo>
                    <a:lnTo>
                      <a:pt x="10522" y="22261"/>
                    </a:lnTo>
                    <a:lnTo>
                      <a:pt x="10895" y="22211"/>
                    </a:lnTo>
                    <a:lnTo>
                      <a:pt x="11069" y="22161"/>
                    </a:lnTo>
                    <a:lnTo>
                      <a:pt x="11268" y="22112"/>
                    </a:lnTo>
                    <a:lnTo>
                      <a:pt x="11467" y="22012"/>
                    </a:lnTo>
                    <a:lnTo>
                      <a:pt x="11666" y="21913"/>
                    </a:lnTo>
                    <a:lnTo>
                      <a:pt x="11840" y="21788"/>
                    </a:lnTo>
                    <a:lnTo>
                      <a:pt x="11989" y="21614"/>
                    </a:lnTo>
                    <a:lnTo>
                      <a:pt x="12114" y="21440"/>
                    </a:lnTo>
                    <a:lnTo>
                      <a:pt x="12213" y="21291"/>
                    </a:lnTo>
                    <a:lnTo>
                      <a:pt x="12288" y="21117"/>
                    </a:lnTo>
                    <a:lnTo>
                      <a:pt x="12338" y="20918"/>
                    </a:lnTo>
                    <a:lnTo>
                      <a:pt x="12363" y="20744"/>
                    </a:lnTo>
                    <a:lnTo>
                      <a:pt x="12387" y="20545"/>
                    </a:lnTo>
                    <a:lnTo>
                      <a:pt x="12363" y="20371"/>
                    </a:lnTo>
                    <a:lnTo>
                      <a:pt x="12313" y="20172"/>
                    </a:lnTo>
                    <a:lnTo>
                      <a:pt x="12313" y="20047"/>
                    </a:lnTo>
                    <a:lnTo>
                      <a:pt x="12338" y="19923"/>
                    </a:lnTo>
                    <a:lnTo>
                      <a:pt x="12437" y="19799"/>
                    </a:lnTo>
                    <a:lnTo>
                      <a:pt x="12561" y="19749"/>
                    </a:lnTo>
                    <a:lnTo>
                      <a:pt x="12686" y="19724"/>
                    </a:lnTo>
                    <a:lnTo>
                      <a:pt x="12835" y="19774"/>
                    </a:lnTo>
                    <a:lnTo>
                      <a:pt x="12935" y="19848"/>
                    </a:lnTo>
                    <a:lnTo>
                      <a:pt x="13009" y="19973"/>
                    </a:lnTo>
                    <a:lnTo>
                      <a:pt x="13059" y="20246"/>
                    </a:lnTo>
                    <a:lnTo>
                      <a:pt x="13084" y="20520"/>
                    </a:lnTo>
                    <a:lnTo>
                      <a:pt x="13084" y="20793"/>
                    </a:lnTo>
                    <a:lnTo>
                      <a:pt x="13034" y="21067"/>
                    </a:lnTo>
                    <a:lnTo>
                      <a:pt x="12959" y="21341"/>
                    </a:lnTo>
                    <a:lnTo>
                      <a:pt x="12860" y="21589"/>
                    </a:lnTo>
                    <a:lnTo>
                      <a:pt x="12711" y="21838"/>
                    </a:lnTo>
                    <a:lnTo>
                      <a:pt x="12537" y="22087"/>
                    </a:lnTo>
                    <a:lnTo>
                      <a:pt x="12387" y="22211"/>
                    </a:lnTo>
                    <a:lnTo>
                      <a:pt x="12238" y="22360"/>
                    </a:lnTo>
                    <a:lnTo>
                      <a:pt x="12263" y="22360"/>
                    </a:lnTo>
                    <a:lnTo>
                      <a:pt x="12885" y="22286"/>
                    </a:lnTo>
                    <a:lnTo>
                      <a:pt x="13482" y="22211"/>
                    </a:lnTo>
                    <a:lnTo>
                      <a:pt x="14054" y="22062"/>
                    </a:lnTo>
                    <a:lnTo>
                      <a:pt x="14626" y="21888"/>
                    </a:lnTo>
                    <a:lnTo>
                      <a:pt x="15198" y="21689"/>
                    </a:lnTo>
                    <a:lnTo>
                      <a:pt x="15720" y="21465"/>
                    </a:lnTo>
                    <a:lnTo>
                      <a:pt x="16243" y="21191"/>
                    </a:lnTo>
                    <a:lnTo>
                      <a:pt x="16740" y="20893"/>
                    </a:lnTo>
                    <a:lnTo>
                      <a:pt x="17213" y="20570"/>
                    </a:lnTo>
                    <a:lnTo>
                      <a:pt x="17660" y="20197"/>
                    </a:lnTo>
                    <a:lnTo>
                      <a:pt x="18058" y="19823"/>
                    </a:lnTo>
                    <a:lnTo>
                      <a:pt x="18456" y="19425"/>
                    </a:lnTo>
                    <a:lnTo>
                      <a:pt x="18804" y="19003"/>
                    </a:lnTo>
                    <a:lnTo>
                      <a:pt x="19128" y="18555"/>
                    </a:lnTo>
                    <a:lnTo>
                      <a:pt x="19426" y="18107"/>
                    </a:lnTo>
                    <a:lnTo>
                      <a:pt x="19700" y="17610"/>
                    </a:lnTo>
                    <a:lnTo>
                      <a:pt x="19376" y="17859"/>
                    </a:lnTo>
                    <a:lnTo>
                      <a:pt x="19028" y="18082"/>
                    </a:lnTo>
                    <a:lnTo>
                      <a:pt x="18680" y="18256"/>
                    </a:lnTo>
                    <a:lnTo>
                      <a:pt x="18332" y="18406"/>
                    </a:lnTo>
                    <a:lnTo>
                      <a:pt x="17959" y="18530"/>
                    </a:lnTo>
                    <a:lnTo>
                      <a:pt x="17586" y="18605"/>
                    </a:lnTo>
                    <a:lnTo>
                      <a:pt x="17213" y="18654"/>
                    </a:lnTo>
                    <a:lnTo>
                      <a:pt x="16840" y="18679"/>
                    </a:lnTo>
                    <a:lnTo>
                      <a:pt x="16367" y="18654"/>
                    </a:lnTo>
                    <a:lnTo>
                      <a:pt x="16243" y="18605"/>
                    </a:lnTo>
                    <a:lnTo>
                      <a:pt x="16118" y="18530"/>
                    </a:lnTo>
                    <a:lnTo>
                      <a:pt x="16068" y="18406"/>
                    </a:lnTo>
                    <a:lnTo>
                      <a:pt x="16044" y="18256"/>
                    </a:lnTo>
                    <a:lnTo>
                      <a:pt x="16093" y="18132"/>
                    </a:lnTo>
                    <a:lnTo>
                      <a:pt x="16193" y="18033"/>
                    </a:lnTo>
                    <a:lnTo>
                      <a:pt x="16317" y="17958"/>
                    </a:lnTo>
                    <a:lnTo>
                      <a:pt x="16989" y="17958"/>
                    </a:lnTo>
                    <a:lnTo>
                      <a:pt x="17237" y="17933"/>
                    </a:lnTo>
                    <a:lnTo>
                      <a:pt x="17511" y="17908"/>
                    </a:lnTo>
                    <a:lnTo>
                      <a:pt x="17785" y="17834"/>
                    </a:lnTo>
                    <a:lnTo>
                      <a:pt x="18033" y="17759"/>
                    </a:lnTo>
                    <a:lnTo>
                      <a:pt x="18282" y="17635"/>
                    </a:lnTo>
                    <a:lnTo>
                      <a:pt x="18556" y="17510"/>
                    </a:lnTo>
                    <a:lnTo>
                      <a:pt x="18804" y="17386"/>
                    </a:lnTo>
                    <a:lnTo>
                      <a:pt x="19028" y="17212"/>
                    </a:lnTo>
                    <a:lnTo>
                      <a:pt x="19277" y="17038"/>
                    </a:lnTo>
                    <a:lnTo>
                      <a:pt x="19476" y="16864"/>
                    </a:lnTo>
                    <a:lnTo>
                      <a:pt x="19700" y="16665"/>
                    </a:lnTo>
                    <a:lnTo>
                      <a:pt x="19899" y="16441"/>
                    </a:lnTo>
                    <a:lnTo>
                      <a:pt x="20098" y="16192"/>
                    </a:lnTo>
                    <a:lnTo>
                      <a:pt x="20272" y="15943"/>
                    </a:lnTo>
                    <a:lnTo>
                      <a:pt x="20297" y="15918"/>
                    </a:lnTo>
                    <a:lnTo>
                      <a:pt x="20347" y="15570"/>
                    </a:lnTo>
                    <a:lnTo>
                      <a:pt x="20396" y="15222"/>
                    </a:lnTo>
                    <a:lnTo>
                      <a:pt x="20421" y="14849"/>
                    </a:lnTo>
                    <a:lnTo>
                      <a:pt x="20421" y="14501"/>
                    </a:lnTo>
                    <a:lnTo>
                      <a:pt x="20421" y="14153"/>
                    </a:lnTo>
                    <a:lnTo>
                      <a:pt x="20172" y="14277"/>
                    </a:lnTo>
                    <a:lnTo>
                      <a:pt x="19874" y="14401"/>
                    </a:lnTo>
                    <a:lnTo>
                      <a:pt x="19600" y="14501"/>
                    </a:lnTo>
                    <a:lnTo>
                      <a:pt x="19302" y="14575"/>
                    </a:lnTo>
                    <a:lnTo>
                      <a:pt x="18979" y="14650"/>
                    </a:lnTo>
                    <a:lnTo>
                      <a:pt x="18630" y="14700"/>
                    </a:lnTo>
                    <a:lnTo>
                      <a:pt x="18282" y="14725"/>
                    </a:lnTo>
                    <a:lnTo>
                      <a:pt x="17834" y="14725"/>
                    </a:lnTo>
                    <a:lnTo>
                      <a:pt x="17287" y="14700"/>
                    </a:lnTo>
                    <a:lnTo>
                      <a:pt x="16790" y="14625"/>
                    </a:lnTo>
                    <a:lnTo>
                      <a:pt x="16342" y="14501"/>
                    </a:lnTo>
                    <a:lnTo>
                      <a:pt x="15894" y="14327"/>
                    </a:lnTo>
                    <a:lnTo>
                      <a:pt x="15695" y="14227"/>
                    </a:lnTo>
                    <a:lnTo>
                      <a:pt x="15496" y="14103"/>
                    </a:lnTo>
                    <a:lnTo>
                      <a:pt x="15297" y="13954"/>
                    </a:lnTo>
                    <a:lnTo>
                      <a:pt x="15123" y="13804"/>
                    </a:lnTo>
                    <a:lnTo>
                      <a:pt x="14974" y="13655"/>
                    </a:lnTo>
                    <a:lnTo>
                      <a:pt x="14850" y="13481"/>
                    </a:lnTo>
                    <a:lnTo>
                      <a:pt x="14725" y="13307"/>
                    </a:lnTo>
                    <a:lnTo>
                      <a:pt x="14626" y="13133"/>
                    </a:lnTo>
                    <a:lnTo>
                      <a:pt x="14253" y="13083"/>
                    </a:lnTo>
                    <a:lnTo>
                      <a:pt x="13905" y="13008"/>
                    </a:lnTo>
                    <a:lnTo>
                      <a:pt x="13556" y="12909"/>
                    </a:lnTo>
                    <a:lnTo>
                      <a:pt x="13233" y="12785"/>
                    </a:lnTo>
                    <a:lnTo>
                      <a:pt x="12910" y="12660"/>
                    </a:lnTo>
                    <a:lnTo>
                      <a:pt x="12586" y="12511"/>
                    </a:lnTo>
                    <a:lnTo>
                      <a:pt x="12288" y="12337"/>
                    </a:lnTo>
                    <a:lnTo>
                      <a:pt x="11989" y="12138"/>
                    </a:lnTo>
                    <a:lnTo>
                      <a:pt x="11741" y="12536"/>
                    </a:lnTo>
                    <a:lnTo>
                      <a:pt x="11492" y="12909"/>
                    </a:lnTo>
                    <a:lnTo>
                      <a:pt x="11194" y="13257"/>
                    </a:lnTo>
                    <a:lnTo>
                      <a:pt x="10845" y="13605"/>
                    </a:lnTo>
                    <a:lnTo>
                      <a:pt x="10497" y="13904"/>
                    </a:lnTo>
                    <a:lnTo>
                      <a:pt x="10099" y="14202"/>
                    </a:lnTo>
                    <a:lnTo>
                      <a:pt x="9701" y="14451"/>
                    </a:lnTo>
                    <a:lnTo>
                      <a:pt x="9253" y="14675"/>
                    </a:lnTo>
                    <a:lnTo>
                      <a:pt x="9179" y="14700"/>
                    </a:lnTo>
                    <a:lnTo>
                      <a:pt x="9104" y="14725"/>
                    </a:lnTo>
                    <a:lnTo>
                      <a:pt x="9005" y="14700"/>
                    </a:lnTo>
                    <a:lnTo>
                      <a:pt x="8930" y="14675"/>
                    </a:lnTo>
                    <a:lnTo>
                      <a:pt x="8856" y="14600"/>
                    </a:lnTo>
                    <a:lnTo>
                      <a:pt x="8781" y="14526"/>
                    </a:lnTo>
                    <a:lnTo>
                      <a:pt x="8756" y="14376"/>
                    </a:lnTo>
                    <a:lnTo>
                      <a:pt x="8781" y="14252"/>
                    </a:lnTo>
                    <a:lnTo>
                      <a:pt x="8831" y="14128"/>
                    </a:lnTo>
                    <a:lnTo>
                      <a:pt x="8955" y="14028"/>
                    </a:lnTo>
                    <a:lnTo>
                      <a:pt x="9353" y="13829"/>
                    </a:lnTo>
                    <a:lnTo>
                      <a:pt x="9726" y="13580"/>
                    </a:lnTo>
                    <a:lnTo>
                      <a:pt x="10074" y="13332"/>
                    </a:lnTo>
                    <a:lnTo>
                      <a:pt x="10398" y="13033"/>
                    </a:lnTo>
                    <a:lnTo>
                      <a:pt x="10696" y="12735"/>
                    </a:lnTo>
                    <a:lnTo>
                      <a:pt x="10970" y="12411"/>
                    </a:lnTo>
                    <a:lnTo>
                      <a:pt x="11218" y="12063"/>
                    </a:lnTo>
                    <a:lnTo>
                      <a:pt x="11417" y="11715"/>
                    </a:lnTo>
                    <a:lnTo>
                      <a:pt x="11144" y="11466"/>
                    </a:lnTo>
                    <a:lnTo>
                      <a:pt x="10895" y="11193"/>
                    </a:lnTo>
                    <a:lnTo>
                      <a:pt x="10696" y="10919"/>
                    </a:lnTo>
                    <a:lnTo>
                      <a:pt x="10497" y="10646"/>
                    </a:lnTo>
                    <a:lnTo>
                      <a:pt x="10323" y="10347"/>
                    </a:lnTo>
                    <a:lnTo>
                      <a:pt x="10174" y="10049"/>
                    </a:lnTo>
                    <a:lnTo>
                      <a:pt x="10049" y="9750"/>
                    </a:lnTo>
                    <a:lnTo>
                      <a:pt x="9950" y="9427"/>
                    </a:lnTo>
                    <a:lnTo>
                      <a:pt x="9900" y="9054"/>
                    </a:lnTo>
                    <a:lnTo>
                      <a:pt x="9850" y="8705"/>
                    </a:lnTo>
                    <a:lnTo>
                      <a:pt x="9403" y="8755"/>
                    </a:lnTo>
                    <a:lnTo>
                      <a:pt x="8955" y="8855"/>
                    </a:lnTo>
                    <a:lnTo>
                      <a:pt x="8532" y="8979"/>
                    </a:lnTo>
                    <a:lnTo>
                      <a:pt x="8109" y="9153"/>
                    </a:lnTo>
                    <a:lnTo>
                      <a:pt x="7736" y="9377"/>
                    </a:lnTo>
                    <a:lnTo>
                      <a:pt x="7388" y="9651"/>
                    </a:lnTo>
                    <a:lnTo>
                      <a:pt x="7065" y="9949"/>
                    </a:lnTo>
                    <a:lnTo>
                      <a:pt x="6791" y="10272"/>
                    </a:lnTo>
                    <a:lnTo>
                      <a:pt x="6741" y="10347"/>
                    </a:lnTo>
                    <a:lnTo>
                      <a:pt x="6667" y="10397"/>
                    </a:lnTo>
                    <a:lnTo>
                      <a:pt x="6592" y="10422"/>
                    </a:lnTo>
                    <a:lnTo>
                      <a:pt x="6393" y="10422"/>
                    </a:lnTo>
                    <a:lnTo>
                      <a:pt x="6294" y="10372"/>
                    </a:lnTo>
                    <a:lnTo>
                      <a:pt x="6194" y="10272"/>
                    </a:lnTo>
                    <a:lnTo>
                      <a:pt x="6144" y="10123"/>
                    </a:lnTo>
                    <a:lnTo>
                      <a:pt x="6169" y="9999"/>
                    </a:lnTo>
                    <a:lnTo>
                      <a:pt x="6219" y="9874"/>
                    </a:lnTo>
                    <a:lnTo>
                      <a:pt x="6368" y="9651"/>
                    </a:lnTo>
                    <a:lnTo>
                      <a:pt x="6542" y="9477"/>
                    </a:lnTo>
                    <a:lnTo>
                      <a:pt x="6716" y="9278"/>
                    </a:lnTo>
                    <a:lnTo>
                      <a:pt x="6915" y="9103"/>
                    </a:lnTo>
                    <a:lnTo>
                      <a:pt x="7338" y="8805"/>
                    </a:lnTo>
                    <a:lnTo>
                      <a:pt x="7786" y="8531"/>
                    </a:lnTo>
                    <a:lnTo>
                      <a:pt x="8259" y="8332"/>
                    </a:lnTo>
                    <a:lnTo>
                      <a:pt x="8756" y="8158"/>
                    </a:lnTo>
                    <a:lnTo>
                      <a:pt x="9278" y="8059"/>
                    </a:lnTo>
                    <a:lnTo>
                      <a:pt x="9801" y="8009"/>
                    </a:lnTo>
                    <a:lnTo>
                      <a:pt x="9801" y="7934"/>
                    </a:lnTo>
                    <a:lnTo>
                      <a:pt x="9776" y="7462"/>
                    </a:lnTo>
                    <a:lnTo>
                      <a:pt x="9751" y="7014"/>
                    </a:lnTo>
                    <a:lnTo>
                      <a:pt x="9676" y="6591"/>
                    </a:lnTo>
                    <a:lnTo>
                      <a:pt x="9627" y="6367"/>
                    </a:lnTo>
                    <a:lnTo>
                      <a:pt x="9552" y="6169"/>
                    </a:lnTo>
                    <a:lnTo>
                      <a:pt x="9403" y="5895"/>
                    </a:lnTo>
                    <a:lnTo>
                      <a:pt x="9253" y="5646"/>
                    </a:lnTo>
                    <a:lnTo>
                      <a:pt x="9079" y="5373"/>
                    </a:lnTo>
                    <a:lnTo>
                      <a:pt x="8880" y="5149"/>
                    </a:lnTo>
                    <a:lnTo>
                      <a:pt x="8433" y="4676"/>
                    </a:lnTo>
                    <a:lnTo>
                      <a:pt x="7960" y="4253"/>
                    </a:lnTo>
                    <a:lnTo>
                      <a:pt x="7761" y="4054"/>
                    </a:lnTo>
                    <a:lnTo>
                      <a:pt x="7264" y="3607"/>
                    </a:lnTo>
                    <a:lnTo>
                      <a:pt x="6766" y="3134"/>
                    </a:lnTo>
                    <a:lnTo>
                      <a:pt x="6169" y="3308"/>
                    </a:lnTo>
                    <a:lnTo>
                      <a:pt x="5597" y="3507"/>
                    </a:lnTo>
                    <a:lnTo>
                      <a:pt x="5025" y="3781"/>
                    </a:lnTo>
                    <a:lnTo>
                      <a:pt x="4503" y="4079"/>
                    </a:lnTo>
                    <a:lnTo>
                      <a:pt x="4030" y="4403"/>
                    </a:lnTo>
                    <a:lnTo>
                      <a:pt x="3558" y="4776"/>
                    </a:lnTo>
                    <a:lnTo>
                      <a:pt x="3160" y="5198"/>
                    </a:lnTo>
                    <a:lnTo>
                      <a:pt x="2812" y="5621"/>
                    </a:lnTo>
                    <a:lnTo>
                      <a:pt x="2737" y="5696"/>
                    </a:lnTo>
                    <a:lnTo>
                      <a:pt x="2662" y="5746"/>
                    </a:lnTo>
                    <a:lnTo>
                      <a:pt x="2588" y="5771"/>
                    </a:lnTo>
                    <a:lnTo>
                      <a:pt x="2414" y="5771"/>
                    </a:lnTo>
                    <a:lnTo>
                      <a:pt x="2314" y="5721"/>
                    </a:lnTo>
                    <a:lnTo>
                      <a:pt x="2215" y="5596"/>
                    </a:lnTo>
                    <a:lnTo>
                      <a:pt x="2165" y="5472"/>
                    </a:lnTo>
                    <a:lnTo>
                      <a:pt x="2165" y="5348"/>
                    </a:lnTo>
                    <a:lnTo>
                      <a:pt x="2239" y="5223"/>
                    </a:lnTo>
                    <a:lnTo>
                      <a:pt x="2613" y="4751"/>
                    </a:lnTo>
                    <a:lnTo>
                      <a:pt x="3011" y="4328"/>
                    </a:lnTo>
                    <a:lnTo>
                      <a:pt x="3483" y="3930"/>
                    </a:lnTo>
                    <a:lnTo>
                      <a:pt x="3981" y="3582"/>
                    </a:lnTo>
                    <a:lnTo>
                      <a:pt x="4503" y="3258"/>
                    </a:lnTo>
                    <a:lnTo>
                      <a:pt x="5075" y="2960"/>
                    </a:lnTo>
                    <a:lnTo>
                      <a:pt x="5672" y="2736"/>
                    </a:lnTo>
                    <a:lnTo>
                      <a:pt x="6269" y="2537"/>
                    </a:lnTo>
                    <a:lnTo>
                      <a:pt x="6045" y="2214"/>
                    </a:lnTo>
                    <a:lnTo>
                      <a:pt x="5921" y="1965"/>
                    </a:lnTo>
                    <a:lnTo>
                      <a:pt x="5796" y="1716"/>
                    </a:lnTo>
                    <a:lnTo>
                      <a:pt x="5697" y="1443"/>
                    </a:lnTo>
                    <a:lnTo>
                      <a:pt x="5622" y="1144"/>
                    </a:lnTo>
                    <a:lnTo>
                      <a:pt x="5572" y="871"/>
                    </a:lnTo>
                    <a:lnTo>
                      <a:pt x="5547" y="572"/>
                    </a:lnTo>
                    <a:lnTo>
                      <a:pt x="5547" y="274"/>
                    </a:lnTo>
                    <a:lnTo>
                      <a:pt x="5572" y="0"/>
                    </a:lnTo>
                    <a:close/>
                  </a:path>
                </a:pathLst>
              </a:custGeom>
              <a:solidFill>
                <a:srgbClr val="EA48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36"/>
              <p:cNvSpPr/>
              <p:nvPr/>
            </p:nvSpPr>
            <p:spPr>
              <a:xfrm>
                <a:off x="2256621" y="1553473"/>
                <a:ext cx="114901" cy="309757"/>
              </a:xfrm>
              <a:custGeom>
                <a:rect b="b" l="l" r="r" t="t"/>
                <a:pathLst>
                  <a:path extrusionOk="0" fill="none" h="15024" w="5573">
                    <a:moveTo>
                      <a:pt x="5572" y="1"/>
                    </a:moveTo>
                    <a:lnTo>
                      <a:pt x="5572" y="6891"/>
                    </a:lnTo>
                    <a:lnTo>
                      <a:pt x="1" y="10074"/>
                    </a:lnTo>
                    <a:lnTo>
                      <a:pt x="1" y="15024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36"/>
              <p:cNvSpPr/>
              <p:nvPr/>
            </p:nvSpPr>
            <p:spPr>
              <a:xfrm>
                <a:off x="2224829" y="1863210"/>
                <a:ext cx="63110" cy="63110"/>
              </a:xfrm>
              <a:custGeom>
                <a:rect b="b" l="l" r="r" t="t"/>
                <a:pathLst>
                  <a:path extrusionOk="0" fill="none" h="3061" w="3061">
                    <a:moveTo>
                      <a:pt x="3060" y="1543"/>
                    </a:moveTo>
                    <a:lnTo>
                      <a:pt x="3060" y="1543"/>
                    </a:lnTo>
                    <a:lnTo>
                      <a:pt x="3060" y="1692"/>
                    </a:lnTo>
                    <a:lnTo>
                      <a:pt x="3035" y="1841"/>
                    </a:lnTo>
                    <a:lnTo>
                      <a:pt x="2986" y="1991"/>
                    </a:lnTo>
                    <a:lnTo>
                      <a:pt x="2936" y="2140"/>
                    </a:lnTo>
                    <a:lnTo>
                      <a:pt x="2787" y="2389"/>
                    </a:lnTo>
                    <a:lnTo>
                      <a:pt x="2612" y="2612"/>
                    </a:lnTo>
                    <a:lnTo>
                      <a:pt x="2389" y="2786"/>
                    </a:lnTo>
                    <a:lnTo>
                      <a:pt x="2115" y="2936"/>
                    </a:lnTo>
                    <a:lnTo>
                      <a:pt x="1991" y="2985"/>
                    </a:lnTo>
                    <a:lnTo>
                      <a:pt x="1841" y="3035"/>
                    </a:lnTo>
                    <a:lnTo>
                      <a:pt x="1692" y="3060"/>
                    </a:lnTo>
                    <a:lnTo>
                      <a:pt x="1543" y="3060"/>
                    </a:lnTo>
                    <a:lnTo>
                      <a:pt x="1543" y="3060"/>
                    </a:lnTo>
                    <a:lnTo>
                      <a:pt x="1369" y="3060"/>
                    </a:lnTo>
                    <a:lnTo>
                      <a:pt x="1220" y="3035"/>
                    </a:lnTo>
                    <a:lnTo>
                      <a:pt x="1070" y="2985"/>
                    </a:lnTo>
                    <a:lnTo>
                      <a:pt x="946" y="2936"/>
                    </a:lnTo>
                    <a:lnTo>
                      <a:pt x="672" y="2786"/>
                    </a:lnTo>
                    <a:lnTo>
                      <a:pt x="449" y="2612"/>
                    </a:lnTo>
                    <a:lnTo>
                      <a:pt x="274" y="2389"/>
                    </a:lnTo>
                    <a:lnTo>
                      <a:pt x="125" y="2140"/>
                    </a:lnTo>
                    <a:lnTo>
                      <a:pt x="75" y="1991"/>
                    </a:lnTo>
                    <a:lnTo>
                      <a:pt x="26" y="1841"/>
                    </a:lnTo>
                    <a:lnTo>
                      <a:pt x="1" y="1692"/>
                    </a:lnTo>
                    <a:lnTo>
                      <a:pt x="1" y="1543"/>
                    </a:lnTo>
                    <a:lnTo>
                      <a:pt x="1" y="1543"/>
                    </a:lnTo>
                    <a:lnTo>
                      <a:pt x="1" y="1369"/>
                    </a:lnTo>
                    <a:lnTo>
                      <a:pt x="26" y="1220"/>
                    </a:lnTo>
                    <a:lnTo>
                      <a:pt x="75" y="1070"/>
                    </a:lnTo>
                    <a:lnTo>
                      <a:pt x="125" y="946"/>
                    </a:lnTo>
                    <a:lnTo>
                      <a:pt x="274" y="672"/>
                    </a:lnTo>
                    <a:lnTo>
                      <a:pt x="449" y="448"/>
                    </a:lnTo>
                    <a:lnTo>
                      <a:pt x="672" y="274"/>
                    </a:lnTo>
                    <a:lnTo>
                      <a:pt x="946" y="125"/>
                    </a:lnTo>
                    <a:lnTo>
                      <a:pt x="1070" y="75"/>
                    </a:lnTo>
                    <a:lnTo>
                      <a:pt x="1220" y="51"/>
                    </a:lnTo>
                    <a:lnTo>
                      <a:pt x="1369" y="26"/>
                    </a:lnTo>
                    <a:lnTo>
                      <a:pt x="1543" y="1"/>
                    </a:lnTo>
                    <a:lnTo>
                      <a:pt x="1543" y="1"/>
                    </a:lnTo>
                    <a:lnTo>
                      <a:pt x="1692" y="26"/>
                    </a:lnTo>
                    <a:lnTo>
                      <a:pt x="1841" y="51"/>
                    </a:lnTo>
                    <a:lnTo>
                      <a:pt x="1991" y="75"/>
                    </a:lnTo>
                    <a:lnTo>
                      <a:pt x="2115" y="125"/>
                    </a:lnTo>
                    <a:lnTo>
                      <a:pt x="2389" y="274"/>
                    </a:lnTo>
                    <a:lnTo>
                      <a:pt x="2612" y="448"/>
                    </a:lnTo>
                    <a:lnTo>
                      <a:pt x="2787" y="672"/>
                    </a:lnTo>
                    <a:lnTo>
                      <a:pt x="2936" y="946"/>
                    </a:lnTo>
                    <a:lnTo>
                      <a:pt x="2986" y="1070"/>
                    </a:lnTo>
                    <a:lnTo>
                      <a:pt x="3035" y="1220"/>
                    </a:lnTo>
                    <a:lnTo>
                      <a:pt x="3060" y="1369"/>
                    </a:lnTo>
                    <a:lnTo>
                      <a:pt x="3060" y="1543"/>
                    </a:lnTo>
                    <a:lnTo>
                      <a:pt x="3060" y="1543"/>
                    </a:lnTo>
                    <a:close/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36"/>
              <p:cNvSpPr/>
              <p:nvPr/>
            </p:nvSpPr>
            <p:spPr>
              <a:xfrm>
                <a:off x="2443292" y="1469890"/>
                <a:ext cx="21" cy="132839"/>
              </a:xfrm>
              <a:custGeom>
                <a:rect b="b" l="l" r="r" t="t"/>
                <a:pathLst>
                  <a:path extrusionOk="0" fill="none" h="6443" w="1">
                    <a:moveTo>
                      <a:pt x="0" y="1"/>
                    </a:moveTo>
                    <a:lnTo>
                      <a:pt x="0" y="6443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36"/>
              <p:cNvSpPr/>
              <p:nvPr/>
            </p:nvSpPr>
            <p:spPr>
              <a:xfrm>
                <a:off x="2503289" y="1469890"/>
                <a:ext cx="20535" cy="320520"/>
              </a:xfrm>
              <a:custGeom>
                <a:rect b="b" l="l" r="r" t="t"/>
                <a:pathLst>
                  <a:path extrusionOk="0" fill="none" h="15546" w="996">
                    <a:moveTo>
                      <a:pt x="1" y="1"/>
                    </a:moveTo>
                    <a:lnTo>
                      <a:pt x="1" y="6443"/>
                    </a:lnTo>
                    <a:lnTo>
                      <a:pt x="995" y="7189"/>
                    </a:lnTo>
                    <a:lnTo>
                      <a:pt x="995" y="15546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36"/>
              <p:cNvSpPr/>
              <p:nvPr/>
            </p:nvSpPr>
            <p:spPr>
              <a:xfrm>
                <a:off x="2325340" y="1721671"/>
                <a:ext cx="21" cy="94387"/>
              </a:xfrm>
              <a:custGeom>
                <a:rect b="b" l="l" r="r" t="t"/>
                <a:pathLst>
                  <a:path extrusionOk="0" fill="none" h="4578" w="1">
                    <a:moveTo>
                      <a:pt x="1" y="1"/>
                    </a:moveTo>
                    <a:lnTo>
                      <a:pt x="1" y="4578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36"/>
              <p:cNvSpPr/>
              <p:nvPr/>
            </p:nvSpPr>
            <p:spPr>
              <a:xfrm>
                <a:off x="2371502" y="1458097"/>
                <a:ext cx="10783" cy="93356"/>
              </a:xfrm>
              <a:custGeom>
                <a:rect b="b" l="l" r="r" t="t"/>
                <a:pathLst>
                  <a:path extrusionOk="0" fill="none" h="4528" w="523">
                    <a:moveTo>
                      <a:pt x="0" y="4527"/>
                    </a:moveTo>
                    <a:lnTo>
                      <a:pt x="523" y="4179"/>
                    </a:lnTo>
                    <a:lnTo>
                      <a:pt x="523" y="1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36"/>
              <p:cNvSpPr/>
              <p:nvPr/>
            </p:nvSpPr>
            <p:spPr>
              <a:xfrm>
                <a:off x="2412016" y="1658602"/>
                <a:ext cx="63090" cy="63090"/>
              </a:xfrm>
              <a:custGeom>
                <a:rect b="b" l="l" r="r" t="t"/>
                <a:pathLst>
                  <a:path extrusionOk="0" fill="none" h="3060" w="3060">
                    <a:moveTo>
                      <a:pt x="3060" y="1543"/>
                    </a:moveTo>
                    <a:lnTo>
                      <a:pt x="3060" y="1543"/>
                    </a:lnTo>
                    <a:lnTo>
                      <a:pt x="3035" y="1692"/>
                    </a:lnTo>
                    <a:lnTo>
                      <a:pt x="3035" y="1841"/>
                    </a:lnTo>
                    <a:lnTo>
                      <a:pt x="2985" y="1990"/>
                    </a:lnTo>
                    <a:lnTo>
                      <a:pt x="2935" y="2140"/>
                    </a:lnTo>
                    <a:lnTo>
                      <a:pt x="2786" y="2388"/>
                    </a:lnTo>
                    <a:lnTo>
                      <a:pt x="2612" y="2612"/>
                    </a:lnTo>
                    <a:lnTo>
                      <a:pt x="2388" y="2811"/>
                    </a:lnTo>
                    <a:lnTo>
                      <a:pt x="2114" y="2936"/>
                    </a:lnTo>
                    <a:lnTo>
                      <a:pt x="1990" y="2985"/>
                    </a:lnTo>
                    <a:lnTo>
                      <a:pt x="1841" y="3035"/>
                    </a:lnTo>
                    <a:lnTo>
                      <a:pt x="1692" y="3060"/>
                    </a:lnTo>
                    <a:lnTo>
                      <a:pt x="1517" y="3060"/>
                    </a:lnTo>
                    <a:lnTo>
                      <a:pt x="1517" y="3060"/>
                    </a:lnTo>
                    <a:lnTo>
                      <a:pt x="1368" y="3060"/>
                    </a:lnTo>
                    <a:lnTo>
                      <a:pt x="1219" y="3035"/>
                    </a:lnTo>
                    <a:lnTo>
                      <a:pt x="1070" y="2985"/>
                    </a:lnTo>
                    <a:lnTo>
                      <a:pt x="945" y="2936"/>
                    </a:lnTo>
                    <a:lnTo>
                      <a:pt x="672" y="2811"/>
                    </a:lnTo>
                    <a:lnTo>
                      <a:pt x="448" y="2612"/>
                    </a:lnTo>
                    <a:lnTo>
                      <a:pt x="274" y="2388"/>
                    </a:lnTo>
                    <a:lnTo>
                      <a:pt x="125" y="2140"/>
                    </a:lnTo>
                    <a:lnTo>
                      <a:pt x="75" y="1990"/>
                    </a:lnTo>
                    <a:lnTo>
                      <a:pt x="25" y="1841"/>
                    </a:lnTo>
                    <a:lnTo>
                      <a:pt x="0" y="1692"/>
                    </a:lnTo>
                    <a:lnTo>
                      <a:pt x="0" y="1543"/>
                    </a:lnTo>
                    <a:lnTo>
                      <a:pt x="0" y="1543"/>
                    </a:lnTo>
                    <a:lnTo>
                      <a:pt x="0" y="1394"/>
                    </a:lnTo>
                    <a:lnTo>
                      <a:pt x="25" y="1219"/>
                    </a:lnTo>
                    <a:lnTo>
                      <a:pt x="75" y="1095"/>
                    </a:lnTo>
                    <a:lnTo>
                      <a:pt x="125" y="946"/>
                    </a:lnTo>
                    <a:lnTo>
                      <a:pt x="274" y="697"/>
                    </a:lnTo>
                    <a:lnTo>
                      <a:pt x="448" y="448"/>
                    </a:lnTo>
                    <a:lnTo>
                      <a:pt x="672" y="274"/>
                    </a:lnTo>
                    <a:lnTo>
                      <a:pt x="945" y="125"/>
                    </a:lnTo>
                    <a:lnTo>
                      <a:pt x="1070" y="75"/>
                    </a:lnTo>
                    <a:lnTo>
                      <a:pt x="1219" y="50"/>
                    </a:lnTo>
                    <a:lnTo>
                      <a:pt x="1368" y="26"/>
                    </a:lnTo>
                    <a:lnTo>
                      <a:pt x="1517" y="1"/>
                    </a:lnTo>
                    <a:lnTo>
                      <a:pt x="1517" y="1"/>
                    </a:lnTo>
                    <a:lnTo>
                      <a:pt x="1692" y="26"/>
                    </a:lnTo>
                    <a:lnTo>
                      <a:pt x="1841" y="50"/>
                    </a:lnTo>
                    <a:lnTo>
                      <a:pt x="1990" y="75"/>
                    </a:lnTo>
                    <a:lnTo>
                      <a:pt x="2114" y="125"/>
                    </a:lnTo>
                    <a:lnTo>
                      <a:pt x="2388" y="274"/>
                    </a:lnTo>
                    <a:lnTo>
                      <a:pt x="2612" y="448"/>
                    </a:lnTo>
                    <a:lnTo>
                      <a:pt x="2786" y="697"/>
                    </a:lnTo>
                    <a:lnTo>
                      <a:pt x="2935" y="946"/>
                    </a:lnTo>
                    <a:lnTo>
                      <a:pt x="2985" y="1095"/>
                    </a:lnTo>
                    <a:lnTo>
                      <a:pt x="3035" y="1219"/>
                    </a:lnTo>
                    <a:lnTo>
                      <a:pt x="3035" y="1394"/>
                    </a:lnTo>
                    <a:lnTo>
                      <a:pt x="3060" y="1543"/>
                    </a:lnTo>
                    <a:lnTo>
                      <a:pt x="3060" y="1543"/>
                    </a:lnTo>
                    <a:close/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36"/>
              <p:cNvSpPr/>
              <p:nvPr/>
            </p:nvSpPr>
            <p:spPr>
              <a:xfrm>
                <a:off x="2256622" y="1992956"/>
                <a:ext cx="21" cy="213350"/>
              </a:xfrm>
              <a:custGeom>
                <a:rect b="b" l="l" r="r" t="t"/>
                <a:pathLst>
                  <a:path extrusionOk="0" fill="none" h="10348" w="1">
                    <a:moveTo>
                      <a:pt x="1" y="1034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36"/>
              <p:cNvSpPr/>
              <p:nvPr/>
            </p:nvSpPr>
            <p:spPr>
              <a:xfrm>
                <a:off x="2443292" y="1721671"/>
                <a:ext cx="126674" cy="405670"/>
              </a:xfrm>
              <a:custGeom>
                <a:rect b="b" l="l" r="r" t="t"/>
                <a:pathLst>
                  <a:path extrusionOk="0" fill="none" h="19676" w="6144">
                    <a:moveTo>
                      <a:pt x="6144" y="19675"/>
                    </a:moveTo>
                    <a:lnTo>
                      <a:pt x="6144" y="11194"/>
                    </a:lnTo>
                    <a:lnTo>
                      <a:pt x="0" y="806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36"/>
              <p:cNvSpPr/>
              <p:nvPr/>
            </p:nvSpPr>
            <p:spPr>
              <a:xfrm>
                <a:off x="2325340" y="1784760"/>
                <a:ext cx="46183" cy="387691"/>
              </a:xfrm>
              <a:custGeom>
                <a:rect b="b" l="l" r="r" t="t"/>
                <a:pathLst>
                  <a:path extrusionOk="0" fill="none" h="18804" w="2240">
                    <a:moveTo>
                      <a:pt x="2239" y="0"/>
                    </a:moveTo>
                    <a:lnTo>
                      <a:pt x="2239" y="9850"/>
                    </a:lnTo>
                    <a:lnTo>
                      <a:pt x="1" y="11292"/>
                    </a:lnTo>
                    <a:lnTo>
                      <a:pt x="1" y="18804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36"/>
              <p:cNvSpPr/>
              <p:nvPr/>
            </p:nvSpPr>
            <p:spPr>
              <a:xfrm>
                <a:off x="2443292" y="2074498"/>
                <a:ext cx="21" cy="52843"/>
              </a:xfrm>
              <a:custGeom>
                <a:rect b="b" l="l" r="r" t="t"/>
                <a:pathLst>
                  <a:path extrusionOk="0" fill="none" h="2563" w="1">
                    <a:moveTo>
                      <a:pt x="0" y="256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776EA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36"/>
              <p:cNvSpPr/>
              <p:nvPr/>
            </p:nvSpPr>
            <p:spPr>
              <a:xfrm>
                <a:off x="2443292" y="1938093"/>
                <a:ext cx="21" cy="86161"/>
              </a:xfrm>
              <a:custGeom>
                <a:rect b="b" l="l" r="r" t="t"/>
                <a:pathLst>
                  <a:path extrusionOk="0" fill="none" h="4179" w="1">
                    <a:moveTo>
                      <a:pt x="0" y="4179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36"/>
              <p:cNvSpPr/>
              <p:nvPr/>
            </p:nvSpPr>
            <p:spPr>
              <a:xfrm>
                <a:off x="2523804" y="1846283"/>
                <a:ext cx="21" cy="31318"/>
              </a:xfrm>
              <a:custGeom>
                <a:rect b="b" l="l" r="r" t="t"/>
                <a:pathLst>
                  <a:path extrusionOk="0" fill="none" h="1519" w="1">
                    <a:moveTo>
                      <a:pt x="0" y="1"/>
                    </a:moveTo>
                    <a:lnTo>
                      <a:pt x="0" y="1518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36"/>
              <p:cNvSpPr/>
              <p:nvPr/>
            </p:nvSpPr>
            <p:spPr>
              <a:xfrm>
                <a:off x="2889950" y="1846283"/>
                <a:ext cx="63090" cy="62595"/>
              </a:xfrm>
              <a:custGeom>
                <a:rect b="b" l="l" r="r" t="t"/>
                <a:pathLst>
                  <a:path extrusionOk="0" fill="none" h="3036" w="3060">
                    <a:moveTo>
                      <a:pt x="3060" y="1518"/>
                    </a:moveTo>
                    <a:lnTo>
                      <a:pt x="3060" y="1518"/>
                    </a:lnTo>
                    <a:lnTo>
                      <a:pt x="3060" y="1667"/>
                    </a:lnTo>
                    <a:lnTo>
                      <a:pt x="3035" y="1817"/>
                    </a:lnTo>
                    <a:lnTo>
                      <a:pt x="2985" y="1966"/>
                    </a:lnTo>
                    <a:lnTo>
                      <a:pt x="2935" y="2115"/>
                    </a:lnTo>
                    <a:lnTo>
                      <a:pt x="2786" y="2364"/>
                    </a:lnTo>
                    <a:lnTo>
                      <a:pt x="2612" y="2588"/>
                    </a:lnTo>
                    <a:lnTo>
                      <a:pt x="2388" y="2787"/>
                    </a:lnTo>
                    <a:lnTo>
                      <a:pt x="2114" y="2911"/>
                    </a:lnTo>
                    <a:lnTo>
                      <a:pt x="1990" y="2986"/>
                    </a:lnTo>
                    <a:lnTo>
                      <a:pt x="1841" y="3011"/>
                    </a:lnTo>
                    <a:lnTo>
                      <a:pt x="1692" y="3035"/>
                    </a:lnTo>
                    <a:lnTo>
                      <a:pt x="1542" y="3035"/>
                    </a:lnTo>
                    <a:lnTo>
                      <a:pt x="1542" y="3035"/>
                    </a:lnTo>
                    <a:lnTo>
                      <a:pt x="1368" y="3035"/>
                    </a:lnTo>
                    <a:lnTo>
                      <a:pt x="1219" y="3011"/>
                    </a:lnTo>
                    <a:lnTo>
                      <a:pt x="1070" y="2986"/>
                    </a:lnTo>
                    <a:lnTo>
                      <a:pt x="945" y="2911"/>
                    </a:lnTo>
                    <a:lnTo>
                      <a:pt x="672" y="2787"/>
                    </a:lnTo>
                    <a:lnTo>
                      <a:pt x="448" y="2588"/>
                    </a:lnTo>
                    <a:lnTo>
                      <a:pt x="274" y="2364"/>
                    </a:lnTo>
                    <a:lnTo>
                      <a:pt x="125" y="2115"/>
                    </a:lnTo>
                    <a:lnTo>
                      <a:pt x="75" y="1966"/>
                    </a:lnTo>
                    <a:lnTo>
                      <a:pt x="25" y="1817"/>
                    </a:lnTo>
                    <a:lnTo>
                      <a:pt x="0" y="1667"/>
                    </a:lnTo>
                    <a:lnTo>
                      <a:pt x="0" y="1518"/>
                    </a:lnTo>
                    <a:lnTo>
                      <a:pt x="0" y="1518"/>
                    </a:lnTo>
                    <a:lnTo>
                      <a:pt x="0" y="1369"/>
                    </a:lnTo>
                    <a:lnTo>
                      <a:pt x="25" y="1220"/>
                    </a:lnTo>
                    <a:lnTo>
                      <a:pt x="75" y="1071"/>
                    </a:lnTo>
                    <a:lnTo>
                      <a:pt x="125" y="921"/>
                    </a:lnTo>
                    <a:lnTo>
                      <a:pt x="274" y="673"/>
                    </a:lnTo>
                    <a:lnTo>
                      <a:pt x="448" y="449"/>
                    </a:lnTo>
                    <a:lnTo>
                      <a:pt x="672" y="250"/>
                    </a:lnTo>
                    <a:lnTo>
                      <a:pt x="945" y="100"/>
                    </a:lnTo>
                    <a:lnTo>
                      <a:pt x="1070" y="51"/>
                    </a:lnTo>
                    <a:lnTo>
                      <a:pt x="1219" y="26"/>
                    </a:lnTo>
                    <a:lnTo>
                      <a:pt x="1368" y="1"/>
                    </a:lnTo>
                    <a:lnTo>
                      <a:pt x="1542" y="1"/>
                    </a:lnTo>
                    <a:lnTo>
                      <a:pt x="1542" y="1"/>
                    </a:lnTo>
                    <a:lnTo>
                      <a:pt x="1692" y="1"/>
                    </a:lnTo>
                    <a:lnTo>
                      <a:pt x="1841" y="26"/>
                    </a:lnTo>
                    <a:lnTo>
                      <a:pt x="1990" y="51"/>
                    </a:lnTo>
                    <a:lnTo>
                      <a:pt x="2114" y="100"/>
                    </a:lnTo>
                    <a:lnTo>
                      <a:pt x="2388" y="250"/>
                    </a:lnTo>
                    <a:lnTo>
                      <a:pt x="2612" y="449"/>
                    </a:lnTo>
                    <a:lnTo>
                      <a:pt x="2786" y="673"/>
                    </a:lnTo>
                    <a:lnTo>
                      <a:pt x="2935" y="921"/>
                    </a:lnTo>
                    <a:lnTo>
                      <a:pt x="2985" y="1071"/>
                    </a:lnTo>
                    <a:lnTo>
                      <a:pt x="3035" y="1220"/>
                    </a:lnTo>
                    <a:lnTo>
                      <a:pt x="3060" y="1369"/>
                    </a:lnTo>
                    <a:lnTo>
                      <a:pt x="3060" y="1518"/>
                    </a:lnTo>
                    <a:lnTo>
                      <a:pt x="3060" y="1518"/>
                    </a:lnTo>
                    <a:close/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36"/>
              <p:cNvSpPr/>
              <p:nvPr/>
            </p:nvSpPr>
            <p:spPr>
              <a:xfrm>
                <a:off x="2714062" y="1658602"/>
                <a:ext cx="62574" cy="63090"/>
              </a:xfrm>
              <a:custGeom>
                <a:rect b="b" l="l" r="r" t="t"/>
                <a:pathLst>
                  <a:path extrusionOk="0" fill="none" h="3060" w="3035">
                    <a:moveTo>
                      <a:pt x="3034" y="1543"/>
                    </a:moveTo>
                    <a:lnTo>
                      <a:pt x="3034" y="1543"/>
                    </a:lnTo>
                    <a:lnTo>
                      <a:pt x="3034" y="1692"/>
                    </a:lnTo>
                    <a:lnTo>
                      <a:pt x="3010" y="1841"/>
                    </a:lnTo>
                    <a:lnTo>
                      <a:pt x="2985" y="1990"/>
                    </a:lnTo>
                    <a:lnTo>
                      <a:pt x="2935" y="2140"/>
                    </a:lnTo>
                    <a:lnTo>
                      <a:pt x="2786" y="2388"/>
                    </a:lnTo>
                    <a:lnTo>
                      <a:pt x="2612" y="2612"/>
                    </a:lnTo>
                    <a:lnTo>
                      <a:pt x="2363" y="2811"/>
                    </a:lnTo>
                    <a:lnTo>
                      <a:pt x="2114" y="2936"/>
                    </a:lnTo>
                    <a:lnTo>
                      <a:pt x="1965" y="2985"/>
                    </a:lnTo>
                    <a:lnTo>
                      <a:pt x="1816" y="3035"/>
                    </a:lnTo>
                    <a:lnTo>
                      <a:pt x="1666" y="3060"/>
                    </a:lnTo>
                    <a:lnTo>
                      <a:pt x="1517" y="3060"/>
                    </a:lnTo>
                    <a:lnTo>
                      <a:pt x="1517" y="3060"/>
                    </a:lnTo>
                    <a:lnTo>
                      <a:pt x="1368" y="3060"/>
                    </a:lnTo>
                    <a:lnTo>
                      <a:pt x="1219" y="3035"/>
                    </a:lnTo>
                    <a:lnTo>
                      <a:pt x="1070" y="2985"/>
                    </a:lnTo>
                    <a:lnTo>
                      <a:pt x="920" y="2936"/>
                    </a:lnTo>
                    <a:lnTo>
                      <a:pt x="672" y="2811"/>
                    </a:lnTo>
                    <a:lnTo>
                      <a:pt x="448" y="2612"/>
                    </a:lnTo>
                    <a:lnTo>
                      <a:pt x="249" y="2388"/>
                    </a:lnTo>
                    <a:lnTo>
                      <a:pt x="124" y="2140"/>
                    </a:lnTo>
                    <a:lnTo>
                      <a:pt x="75" y="1990"/>
                    </a:lnTo>
                    <a:lnTo>
                      <a:pt x="25" y="1841"/>
                    </a:lnTo>
                    <a:lnTo>
                      <a:pt x="0" y="1692"/>
                    </a:lnTo>
                    <a:lnTo>
                      <a:pt x="0" y="1543"/>
                    </a:lnTo>
                    <a:lnTo>
                      <a:pt x="0" y="1543"/>
                    </a:lnTo>
                    <a:lnTo>
                      <a:pt x="0" y="1394"/>
                    </a:lnTo>
                    <a:lnTo>
                      <a:pt x="25" y="1219"/>
                    </a:lnTo>
                    <a:lnTo>
                      <a:pt x="75" y="1095"/>
                    </a:lnTo>
                    <a:lnTo>
                      <a:pt x="124" y="946"/>
                    </a:lnTo>
                    <a:lnTo>
                      <a:pt x="249" y="697"/>
                    </a:lnTo>
                    <a:lnTo>
                      <a:pt x="448" y="448"/>
                    </a:lnTo>
                    <a:lnTo>
                      <a:pt x="672" y="274"/>
                    </a:lnTo>
                    <a:lnTo>
                      <a:pt x="920" y="125"/>
                    </a:lnTo>
                    <a:lnTo>
                      <a:pt x="1070" y="75"/>
                    </a:lnTo>
                    <a:lnTo>
                      <a:pt x="1219" y="50"/>
                    </a:lnTo>
                    <a:lnTo>
                      <a:pt x="1368" y="26"/>
                    </a:lnTo>
                    <a:lnTo>
                      <a:pt x="1517" y="1"/>
                    </a:lnTo>
                    <a:lnTo>
                      <a:pt x="1517" y="1"/>
                    </a:lnTo>
                    <a:lnTo>
                      <a:pt x="1666" y="26"/>
                    </a:lnTo>
                    <a:lnTo>
                      <a:pt x="1816" y="50"/>
                    </a:lnTo>
                    <a:lnTo>
                      <a:pt x="1965" y="75"/>
                    </a:lnTo>
                    <a:lnTo>
                      <a:pt x="2114" y="125"/>
                    </a:lnTo>
                    <a:lnTo>
                      <a:pt x="2363" y="274"/>
                    </a:lnTo>
                    <a:lnTo>
                      <a:pt x="2612" y="448"/>
                    </a:lnTo>
                    <a:lnTo>
                      <a:pt x="2786" y="697"/>
                    </a:lnTo>
                    <a:lnTo>
                      <a:pt x="2935" y="946"/>
                    </a:lnTo>
                    <a:lnTo>
                      <a:pt x="2985" y="1095"/>
                    </a:lnTo>
                    <a:lnTo>
                      <a:pt x="3010" y="1219"/>
                    </a:lnTo>
                    <a:lnTo>
                      <a:pt x="3034" y="1394"/>
                    </a:lnTo>
                    <a:lnTo>
                      <a:pt x="3034" y="1543"/>
                    </a:lnTo>
                    <a:lnTo>
                      <a:pt x="3034" y="1543"/>
                    </a:lnTo>
                    <a:close/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36"/>
              <p:cNvSpPr/>
              <p:nvPr/>
            </p:nvSpPr>
            <p:spPr>
              <a:xfrm>
                <a:off x="2745339" y="1469890"/>
                <a:ext cx="21" cy="132839"/>
              </a:xfrm>
              <a:custGeom>
                <a:rect b="b" l="l" r="r" t="t"/>
                <a:pathLst>
                  <a:path extrusionOk="0" fill="none" h="6443" w="1">
                    <a:moveTo>
                      <a:pt x="0" y="1"/>
                    </a:moveTo>
                    <a:lnTo>
                      <a:pt x="0" y="6443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36"/>
              <p:cNvSpPr/>
              <p:nvPr/>
            </p:nvSpPr>
            <p:spPr>
              <a:xfrm>
                <a:off x="2804820" y="1469890"/>
                <a:ext cx="20535" cy="320520"/>
              </a:xfrm>
              <a:custGeom>
                <a:rect b="b" l="l" r="r" t="t"/>
                <a:pathLst>
                  <a:path extrusionOk="0" fill="none" h="15546" w="996">
                    <a:moveTo>
                      <a:pt x="0" y="1"/>
                    </a:moveTo>
                    <a:lnTo>
                      <a:pt x="0" y="6443"/>
                    </a:lnTo>
                    <a:lnTo>
                      <a:pt x="995" y="7189"/>
                    </a:lnTo>
                    <a:lnTo>
                      <a:pt x="995" y="15546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36"/>
              <p:cNvSpPr/>
              <p:nvPr/>
            </p:nvSpPr>
            <p:spPr>
              <a:xfrm>
                <a:off x="2745339" y="1721671"/>
                <a:ext cx="126674" cy="434369"/>
              </a:xfrm>
              <a:custGeom>
                <a:rect b="b" l="l" r="r" t="t"/>
                <a:pathLst>
                  <a:path extrusionOk="0" fill="none" h="21068" w="6144">
                    <a:moveTo>
                      <a:pt x="6144" y="21068"/>
                    </a:moveTo>
                    <a:lnTo>
                      <a:pt x="6144" y="11194"/>
                    </a:lnTo>
                    <a:lnTo>
                      <a:pt x="0" y="806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36"/>
              <p:cNvSpPr/>
              <p:nvPr/>
            </p:nvSpPr>
            <p:spPr>
              <a:xfrm>
                <a:off x="2623799" y="1728866"/>
                <a:ext cx="21" cy="94366"/>
              </a:xfrm>
              <a:custGeom>
                <a:rect b="b" l="l" r="r" t="t"/>
                <a:pathLst>
                  <a:path extrusionOk="0" fill="none" h="4577" w="1">
                    <a:moveTo>
                      <a:pt x="0" y="0"/>
                    </a:moveTo>
                    <a:lnTo>
                      <a:pt x="0" y="4577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36"/>
              <p:cNvSpPr/>
              <p:nvPr/>
            </p:nvSpPr>
            <p:spPr>
              <a:xfrm>
                <a:off x="2627386" y="1784760"/>
                <a:ext cx="46183" cy="335385"/>
              </a:xfrm>
              <a:custGeom>
                <a:rect b="b" l="l" r="r" t="t"/>
                <a:pathLst>
                  <a:path extrusionOk="0" fill="none" h="16267" w="2240">
                    <a:moveTo>
                      <a:pt x="2239" y="0"/>
                    </a:moveTo>
                    <a:lnTo>
                      <a:pt x="2239" y="9850"/>
                    </a:lnTo>
                    <a:lnTo>
                      <a:pt x="1" y="11292"/>
                    </a:lnTo>
                    <a:lnTo>
                      <a:pt x="1" y="16267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36"/>
              <p:cNvSpPr/>
              <p:nvPr/>
            </p:nvSpPr>
            <p:spPr>
              <a:xfrm>
                <a:off x="2745339" y="2074498"/>
                <a:ext cx="21" cy="52843"/>
              </a:xfrm>
              <a:custGeom>
                <a:rect b="b" l="l" r="r" t="t"/>
                <a:pathLst>
                  <a:path extrusionOk="0" fill="none" h="2563" w="1">
                    <a:moveTo>
                      <a:pt x="0" y="256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2776EA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36"/>
              <p:cNvSpPr/>
              <p:nvPr/>
            </p:nvSpPr>
            <p:spPr>
              <a:xfrm>
                <a:off x="2745339" y="1938093"/>
                <a:ext cx="21" cy="86161"/>
              </a:xfrm>
              <a:custGeom>
                <a:rect b="b" l="l" r="r" t="t"/>
                <a:pathLst>
                  <a:path extrusionOk="0" fill="none" h="4179" w="1">
                    <a:moveTo>
                      <a:pt x="0" y="4179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36"/>
              <p:cNvSpPr/>
              <p:nvPr/>
            </p:nvSpPr>
            <p:spPr>
              <a:xfrm>
                <a:off x="2673549" y="1458097"/>
                <a:ext cx="10268" cy="93356"/>
              </a:xfrm>
              <a:custGeom>
                <a:rect b="b" l="l" r="r" t="t"/>
                <a:pathLst>
                  <a:path extrusionOk="0" fill="none" h="4528" w="498">
                    <a:moveTo>
                      <a:pt x="0" y="4527"/>
                    </a:moveTo>
                    <a:lnTo>
                      <a:pt x="498" y="4179"/>
                    </a:lnTo>
                    <a:lnTo>
                      <a:pt x="498" y="1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36"/>
              <p:cNvSpPr/>
              <p:nvPr/>
            </p:nvSpPr>
            <p:spPr>
              <a:xfrm>
                <a:off x="2825335" y="1846283"/>
                <a:ext cx="21" cy="31318"/>
              </a:xfrm>
              <a:custGeom>
                <a:rect b="b" l="l" r="r" t="t"/>
                <a:pathLst>
                  <a:path extrusionOk="0" fill="none" h="1519" w="1">
                    <a:moveTo>
                      <a:pt x="0" y="1"/>
                    </a:moveTo>
                    <a:lnTo>
                      <a:pt x="0" y="1518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36"/>
              <p:cNvSpPr/>
              <p:nvPr/>
            </p:nvSpPr>
            <p:spPr>
              <a:xfrm>
                <a:off x="2563286" y="1469890"/>
                <a:ext cx="21" cy="52843"/>
              </a:xfrm>
              <a:custGeom>
                <a:rect b="b" l="l" r="r" t="t"/>
                <a:pathLst>
                  <a:path extrusionOk="0" fill="none" h="2563" w="1">
                    <a:moveTo>
                      <a:pt x="1" y="1"/>
                    </a:moveTo>
                    <a:lnTo>
                      <a:pt x="1" y="2563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36"/>
              <p:cNvSpPr/>
              <p:nvPr/>
            </p:nvSpPr>
            <p:spPr>
              <a:xfrm>
                <a:off x="2563286" y="1565782"/>
                <a:ext cx="57976" cy="91810"/>
              </a:xfrm>
              <a:custGeom>
                <a:rect b="b" l="l" r="r" t="t"/>
                <a:pathLst>
                  <a:path extrusionOk="0" fill="none" h="4453" w="2812">
                    <a:moveTo>
                      <a:pt x="1" y="1"/>
                    </a:moveTo>
                    <a:lnTo>
                      <a:pt x="2811" y="971"/>
                    </a:lnTo>
                    <a:lnTo>
                      <a:pt x="2811" y="4453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36"/>
              <p:cNvSpPr/>
              <p:nvPr/>
            </p:nvSpPr>
            <p:spPr>
              <a:xfrm>
                <a:off x="2569946" y="1553473"/>
                <a:ext cx="103624" cy="352848"/>
              </a:xfrm>
              <a:custGeom>
                <a:rect b="b" l="l" r="r" t="t"/>
                <a:pathLst>
                  <a:path extrusionOk="0" fill="none" h="17114" w="5026">
                    <a:moveTo>
                      <a:pt x="1" y="17113"/>
                    </a:moveTo>
                    <a:lnTo>
                      <a:pt x="1" y="10074"/>
                    </a:lnTo>
                    <a:lnTo>
                      <a:pt x="5025" y="6891"/>
                    </a:lnTo>
                    <a:lnTo>
                      <a:pt x="5025" y="1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36"/>
              <p:cNvSpPr/>
              <p:nvPr/>
            </p:nvSpPr>
            <p:spPr>
              <a:xfrm>
                <a:off x="2367399" y="881693"/>
                <a:ext cx="29751" cy="52327"/>
              </a:xfrm>
              <a:custGeom>
                <a:rect b="b" l="l" r="r" t="t"/>
                <a:pathLst>
                  <a:path extrusionOk="0" h="2538" w="1443">
                    <a:moveTo>
                      <a:pt x="0" y="1"/>
                    </a:moveTo>
                    <a:lnTo>
                      <a:pt x="0" y="2538"/>
                    </a:lnTo>
                    <a:lnTo>
                      <a:pt x="1443" y="2538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36"/>
              <p:cNvSpPr/>
              <p:nvPr/>
            </p:nvSpPr>
            <p:spPr>
              <a:xfrm>
                <a:off x="2427912" y="881693"/>
                <a:ext cx="29751" cy="52327"/>
              </a:xfrm>
              <a:custGeom>
                <a:rect b="b" l="l" r="r" t="t"/>
                <a:pathLst>
                  <a:path extrusionOk="0" h="2538" w="1443">
                    <a:moveTo>
                      <a:pt x="0" y="1"/>
                    </a:moveTo>
                    <a:lnTo>
                      <a:pt x="0" y="2538"/>
                    </a:lnTo>
                    <a:lnTo>
                      <a:pt x="1443" y="2538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36"/>
              <p:cNvSpPr/>
              <p:nvPr/>
            </p:nvSpPr>
            <p:spPr>
              <a:xfrm>
                <a:off x="2488424" y="881693"/>
                <a:ext cx="29236" cy="52327"/>
              </a:xfrm>
              <a:custGeom>
                <a:rect b="b" l="l" r="r" t="t"/>
                <a:pathLst>
                  <a:path extrusionOk="0" h="2538" w="1418">
                    <a:moveTo>
                      <a:pt x="0" y="1"/>
                    </a:moveTo>
                    <a:lnTo>
                      <a:pt x="0" y="2538"/>
                    </a:lnTo>
                    <a:lnTo>
                      <a:pt x="1418" y="2538"/>
                    </a:lnTo>
                    <a:lnTo>
                      <a:pt x="1418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36"/>
              <p:cNvSpPr/>
              <p:nvPr/>
            </p:nvSpPr>
            <p:spPr>
              <a:xfrm>
                <a:off x="2548936" y="881693"/>
                <a:ext cx="29236" cy="52327"/>
              </a:xfrm>
              <a:custGeom>
                <a:rect b="b" l="l" r="r" t="t"/>
                <a:pathLst>
                  <a:path extrusionOk="0" h="2538" w="1418">
                    <a:moveTo>
                      <a:pt x="0" y="1"/>
                    </a:moveTo>
                    <a:lnTo>
                      <a:pt x="0" y="2538"/>
                    </a:lnTo>
                    <a:lnTo>
                      <a:pt x="1418" y="2538"/>
                    </a:lnTo>
                    <a:lnTo>
                      <a:pt x="1418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36"/>
              <p:cNvSpPr/>
              <p:nvPr/>
            </p:nvSpPr>
            <p:spPr>
              <a:xfrm>
                <a:off x="2608933" y="881693"/>
                <a:ext cx="29751" cy="52327"/>
              </a:xfrm>
              <a:custGeom>
                <a:rect b="b" l="l" r="r" t="t"/>
                <a:pathLst>
                  <a:path extrusionOk="0" h="2538" w="1443">
                    <a:moveTo>
                      <a:pt x="0" y="1"/>
                    </a:moveTo>
                    <a:lnTo>
                      <a:pt x="0" y="2538"/>
                    </a:lnTo>
                    <a:lnTo>
                      <a:pt x="1443" y="2538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36"/>
              <p:cNvSpPr/>
              <p:nvPr/>
            </p:nvSpPr>
            <p:spPr>
              <a:xfrm>
                <a:off x="2669446" y="881693"/>
                <a:ext cx="29751" cy="52327"/>
              </a:xfrm>
              <a:custGeom>
                <a:rect b="b" l="l" r="r" t="t"/>
                <a:pathLst>
                  <a:path extrusionOk="0" h="2538" w="1443">
                    <a:moveTo>
                      <a:pt x="0" y="1"/>
                    </a:moveTo>
                    <a:lnTo>
                      <a:pt x="0" y="2538"/>
                    </a:lnTo>
                    <a:lnTo>
                      <a:pt x="1443" y="2538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36"/>
              <p:cNvSpPr/>
              <p:nvPr/>
            </p:nvSpPr>
            <p:spPr>
              <a:xfrm>
                <a:off x="2729958" y="881693"/>
                <a:ext cx="29751" cy="52327"/>
              </a:xfrm>
              <a:custGeom>
                <a:rect b="b" l="l" r="r" t="t"/>
                <a:pathLst>
                  <a:path extrusionOk="0" h="2538" w="1443">
                    <a:moveTo>
                      <a:pt x="0" y="1"/>
                    </a:moveTo>
                    <a:lnTo>
                      <a:pt x="0" y="2538"/>
                    </a:lnTo>
                    <a:lnTo>
                      <a:pt x="1443" y="2538"/>
                    </a:lnTo>
                    <a:lnTo>
                      <a:pt x="144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36"/>
              <p:cNvSpPr/>
              <p:nvPr/>
            </p:nvSpPr>
            <p:spPr>
              <a:xfrm>
                <a:off x="2790450" y="881693"/>
                <a:ext cx="29772" cy="52327"/>
              </a:xfrm>
              <a:custGeom>
                <a:rect b="b" l="l" r="r" t="t"/>
                <a:pathLst>
                  <a:path extrusionOk="0" h="2538" w="1444">
                    <a:moveTo>
                      <a:pt x="1" y="1"/>
                    </a:moveTo>
                    <a:lnTo>
                      <a:pt x="1" y="2538"/>
                    </a:lnTo>
                    <a:lnTo>
                      <a:pt x="1444" y="2538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36"/>
              <p:cNvSpPr/>
              <p:nvPr/>
            </p:nvSpPr>
            <p:spPr>
              <a:xfrm>
                <a:off x="2367399" y="1422717"/>
                <a:ext cx="29751" cy="52327"/>
              </a:xfrm>
              <a:custGeom>
                <a:rect b="b" l="l" r="r" t="t"/>
                <a:pathLst>
                  <a:path extrusionOk="0" h="2538" w="1443">
                    <a:moveTo>
                      <a:pt x="0" y="0"/>
                    </a:moveTo>
                    <a:lnTo>
                      <a:pt x="0" y="2537"/>
                    </a:lnTo>
                    <a:lnTo>
                      <a:pt x="1443" y="25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36"/>
              <p:cNvSpPr/>
              <p:nvPr/>
            </p:nvSpPr>
            <p:spPr>
              <a:xfrm>
                <a:off x="2427912" y="1422717"/>
                <a:ext cx="29751" cy="52327"/>
              </a:xfrm>
              <a:custGeom>
                <a:rect b="b" l="l" r="r" t="t"/>
                <a:pathLst>
                  <a:path extrusionOk="0" h="2538" w="1443">
                    <a:moveTo>
                      <a:pt x="0" y="0"/>
                    </a:moveTo>
                    <a:lnTo>
                      <a:pt x="0" y="2537"/>
                    </a:lnTo>
                    <a:lnTo>
                      <a:pt x="1443" y="25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36"/>
              <p:cNvSpPr/>
              <p:nvPr/>
            </p:nvSpPr>
            <p:spPr>
              <a:xfrm>
                <a:off x="2488424" y="1422717"/>
                <a:ext cx="29236" cy="52327"/>
              </a:xfrm>
              <a:custGeom>
                <a:rect b="b" l="l" r="r" t="t"/>
                <a:pathLst>
                  <a:path extrusionOk="0" h="2538" w="1418">
                    <a:moveTo>
                      <a:pt x="0" y="0"/>
                    </a:moveTo>
                    <a:lnTo>
                      <a:pt x="0" y="2537"/>
                    </a:lnTo>
                    <a:lnTo>
                      <a:pt x="1418" y="2537"/>
                    </a:ln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36"/>
              <p:cNvSpPr/>
              <p:nvPr/>
            </p:nvSpPr>
            <p:spPr>
              <a:xfrm>
                <a:off x="2548936" y="1422717"/>
                <a:ext cx="29236" cy="52327"/>
              </a:xfrm>
              <a:custGeom>
                <a:rect b="b" l="l" r="r" t="t"/>
                <a:pathLst>
                  <a:path extrusionOk="0" h="2538" w="1418">
                    <a:moveTo>
                      <a:pt x="0" y="0"/>
                    </a:moveTo>
                    <a:lnTo>
                      <a:pt x="0" y="2537"/>
                    </a:lnTo>
                    <a:lnTo>
                      <a:pt x="1418" y="2537"/>
                    </a:ln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36"/>
              <p:cNvSpPr/>
              <p:nvPr/>
            </p:nvSpPr>
            <p:spPr>
              <a:xfrm>
                <a:off x="2608933" y="1422717"/>
                <a:ext cx="29751" cy="52327"/>
              </a:xfrm>
              <a:custGeom>
                <a:rect b="b" l="l" r="r" t="t"/>
                <a:pathLst>
                  <a:path extrusionOk="0" h="2538" w="1443">
                    <a:moveTo>
                      <a:pt x="0" y="0"/>
                    </a:moveTo>
                    <a:lnTo>
                      <a:pt x="0" y="2537"/>
                    </a:lnTo>
                    <a:lnTo>
                      <a:pt x="1443" y="25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36"/>
              <p:cNvSpPr/>
              <p:nvPr/>
            </p:nvSpPr>
            <p:spPr>
              <a:xfrm>
                <a:off x="2669446" y="1422717"/>
                <a:ext cx="29751" cy="52327"/>
              </a:xfrm>
              <a:custGeom>
                <a:rect b="b" l="l" r="r" t="t"/>
                <a:pathLst>
                  <a:path extrusionOk="0" h="2538" w="1443">
                    <a:moveTo>
                      <a:pt x="0" y="0"/>
                    </a:moveTo>
                    <a:lnTo>
                      <a:pt x="0" y="2537"/>
                    </a:lnTo>
                    <a:lnTo>
                      <a:pt x="1443" y="25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36"/>
              <p:cNvSpPr/>
              <p:nvPr/>
            </p:nvSpPr>
            <p:spPr>
              <a:xfrm>
                <a:off x="2729958" y="1422717"/>
                <a:ext cx="29751" cy="52327"/>
              </a:xfrm>
              <a:custGeom>
                <a:rect b="b" l="l" r="r" t="t"/>
                <a:pathLst>
                  <a:path extrusionOk="0" h="2538" w="1443">
                    <a:moveTo>
                      <a:pt x="0" y="0"/>
                    </a:moveTo>
                    <a:lnTo>
                      <a:pt x="0" y="2537"/>
                    </a:lnTo>
                    <a:lnTo>
                      <a:pt x="1443" y="2537"/>
                    </a:lnTo>
                    <a:lnTo>
                      <a:pt x="144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6"/>
              <p:cNvSpPr/>
              <p:nvPr/>
            </p:nvSpPr>
            <p:spPr>
              <a:xfrm>
                <a:off x="2790450" y="1422717"/>
                <a:ext cx="29772" cy="52327"/>
              </a:xfrm>
              <a:custGeom>
                <a:rect b="b" l="l" r="r" t="t"/>
                <a:pathLst>
                  <a:path extrusionOk="0" h="2538" w="1444">
                    <a:moveTo>
                      <a:pt x="1" y="0"/>
                    </a:moveTo>
                    <a:lnTo>
                      <a:pt x="1" y="2537"/>
                    </a:lnTo>
                    <a:lnTo>
                      <a:pt x="1444" y="2537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36"/>
              <p:cNvSpPr/>
              <p:nvPr/>
            </p:nvSpPr>
            <p:spPr>
              <a:xfrm>
                <a:off x="2841746" y="951958"/>
                <a:ext cx="51812" cy="29256"/>
              </a:xfrm>
              <a:custGeom>
                <a:rect b="b" l="l" r="r" t="t"/>
                <a:pathLst>
                  <a:path extrusionOk="0" h="1419" w="2513">
                    <a:moveTo>
                      <a:pt x="0" y="1"/>
                    </a:moveTo>
                    <a:lnTo>
                      <a:pt x="0" y="1418"/>
                    </a:lnTo>
                    <a:lnTo>
                      <a:pt x="2512" y="1418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36"/>
              <p:cNvSpPr/>
              <p:nvPr/>
            </p:nvSpPr>
            <p:spPr>
              <a:xfrm>
                <a:off x="2841746" y="1011955"/>
                <a:ext cx="51812" cy="29772"/>
              </a:xfrm>
              <a:custGeom>
                <a:rect b="b" l="l" r="r" t="t"/>
                <a:pathLst>
                  <a:path extrusionOk="0" h="1444" w="2513">
                    <a:moveTo>
                      <a:pt x="0" y="1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36"/>
              <p:cNvSpPr/>
              <p:nvPr/>
            </p:nvSpPr>
            <p:spPr>
              <a:xfrm>
                <a:off x="2841746" y="1072467"/>
                <a:ext cx="51812" cy="29772"/>
              </a:xfrm>
              <a:custGeom>
                <a:rect b="b" l="l" r="r" t="t"/>
                <a:pathLst>
                  <a:path extrusionOk="0" h="1444" w="2513">
                    <a:moveTo>
                      <a:pt x="0" y="1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36"/>
              <p:cNvSpPr/>
              <p:nvPr/>
            </p:nvSpPr>
            <p:spPr>
              <a:xfrm>
                <a:off x="2841746" y="1132979"/>
                <a:ext cx="51812" cy="29772"/>
              </a:xfrm>
              <a:custGeom>
                <a:rect b="b" l="l" r="r" t="t"/>
                <a:pathLst>
                  <a:path extrusionOk="0" h="1444" w="2513">
                    <a:moveTo>
                      <a:pt x="0" y="0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36"/>
              <p:cNvSpPr/>
              <p:nvPr/>
            </p:nvSpPr>
            <p:spPr>
              <a:xfrm>
                <a:off x="2841746" y="1193492"/>
                <a:ext cx="51812" cy="29772"/>
              </a:xfrm>
              <a:custGeom>
                <a:rect b="b" l="l" r="r" t="t"/>
                <a:pathLst>
                  <a:path extrusionOk="0" h="1444" w="2513">
                    <a:moveTo>
                      <a:pt x="0" y="0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36"/>
              <p:cNvSpPr/>
              <p:nvPr/>
            </p:nvSpPr>
            <p:spPr>
              <a:xfrm>
                <a:off x="2841746" y="1254004"/>
                <a:ext cx="51812" cy="29751"/>
              </a:xfrm>
              <a:custGeom>
                <a:rect b="b" l="l" r="r" t="t"/>
                <a:pathLst>
                  <a:path extrusionOk="0" h="1443" w="2513">
                    <a:moveTo>
                      <a:pt x="0" y="0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36"/>
              <p:cNvSpPr/>
              <p:nvPr/>
            </p:nvSpPr>
            <p:spPr>
              <a:xfrm>
                <a:off x="2841746" y="1314516"/>
                <a:ext cx="51812" cy="29751"/>
              </a:xfrm>
              <a:custGeom>
                <a:rect b="b" l="l" r="r" t="t"/>
                <a:pathLst>
                  <a:path extrusionOk="0" h="1443" w="2513">
                    <a:moveTo>
                      <a:pt x="0" y="0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6"/>
              <p:cNvSpPr/>
              <p:nvPr/>
            </p:nvSpPr>
            <p:spPr>
              <a:xfrm>
                <a:off x="2841746" y="1375029"/>
                <a:ext cx="51812" cy="29751"/>
              </a:xfrm>
              <a:custGeom>
                <a:rect b="b" l="l" r="r" t="t"/>
                <a:pathLst>
                  <a:path extrusionOk="0" h="1443" w="2513">
                    <a:moveTo>
                      <a:pt x="0" y="0"/>
                    </a:moveTo>
                    <a:lnTo>
                      <a:pt x="0" y="1443"/>
                    </a:lnTo>
                    <a:lnTo>
                      <a:pt x="2512" y="1443"/>
                    </a:lnTo>
                    <a:lnTo>
                      <a:pt x="2512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6"/>
              <p:cNvSpPr/>
              <p:nvPr/>
            </p:nvSpPr>
            <p:spPr>
              <a:xfrm>
                <a:off x="2294063" y="951958"/>
                <a:ext cx="51812" cy="29256"/>
              </a:xfrm>
              <a:custGeom>
                <a:rect b="b" l="l" r="r" t="t"/>
                <a:pathLst>
                  <a:path extrusionOk="0" h="1419" w="2513">
                    <a:moveTo>
                      <a:pt x="1" y="1"/>
                    </a:moveTo>
                    <a:lnTo>
                      <a:pt x="1" y="1418"/>
                    </a:lnTo>
                    <a:lnTo>
                      <a:pt x="2513" y="141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36"/>
              <p:cNvSpPr/>
              <p:nvPr/>
            </p:nvSpPr>
            <p:spPr>
              <a:xfrm>
                <a:off x="2294063" y="1011955"/>
                <a:ext cx="51812" cy="29772"/>
              </a:xfrm>
              <a:custGeom>
                <a:rect b="b" l="l" r="r" t="t"/>
                <a:pathLst>
                  <a:path extrusionOk="0" h="1444" w="2513">
                    <a:moveTo>
                      <a:pt x="1" y="1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36"/>
              <p:cNvSpPr/>
              <p:nvPr/>
            </p:nvSpPr>
            <p:spPr>
              <a:xfrm>
                <a:off x="2294063" y="1072467"/>
                <a:ext cx="51812" cy="29772"/>
              </a:xfrm>
              <a:custGeom>
                <a:rect b="b" l="l" r="r" t="t"/>
                <a:pathLst>
                  <a:path extrusionOk="0" h="1444" w="2513">
                    <a:moveTo>
                      <a:pt x="1" y="1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6"/>
              <p:cNvSpPr/>
              <p:nvPr/>
            </p:nvSpPr>
            <p:spPr>
              <a:xfrm>
                <a:off x="2294063" y="1132979"/>
                <a:ext cx="51812" cy="29772"/>
              </a:xfrm>
              <a:custGeom>
                <a:rect b="b" l="l" r="r" t="t"/>
                <a:pathLst>
                  <a:path extrusionOk="0" h="1444" w="2513">
                    <a:moveTo>
                      <a:pt x="1" y="0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36"/>
              <p:cNvSpPr/>
              <p:nvPr/>
            </p:nvSpPr>
            <p:spPr>
              <a:xfrm>
                <a:off x="2294063" y="1193492"/>
                <a:ext cx="51812" cy="29772"/>
              </a:xfrm>
              <a:custGeom>
                <a:rect b="b" l="l" r="r" t="t"/>
                <a:pathLst>
                  <a:path extrusionOk="0" h="1444" w="2513">
                    <a:moveTo>
                      <a:pt x="1" y="0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6"/>
              <p:cNvSpPr/>
              <p:nvPr/>
            </p:nvSpPr>
            <p:spPr>
              <a:xfrm>
                <a:off x="2294063" y="1254004"/>
                <a:ext cx="51812" cy="29751"/>
              </a:xfrm>
              <a:custGeom>
                <a:rect b="b" l="l" r="r" t="t"/>
                <a:pathLst>
                  <a:path extrusionOk="0" h="1443" w="2513">
                    <a:moveTo>
                      <a:pt x="1" y="0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6"/>
              <p:cNvSpPr/>
              <p:nvPr/>
            </p:nvSpPr>
            <p:spPr>
              <a:xfrm>
                <a:off x="2294063" y="1314516"/>
                <a:ext cx="51812" cy="29751"/>
              </a:xfrm>
              <a:custGeom>
                <a:rect b="b" l="l" r="r" t="t"/>
                <a:pathLst>
                  <a:path extrusionOk="0" h="1443" w="2513">
                    <a:moveTo>
                      <a:pt x="1" y="0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6"/>
              <p:cNvSpPr/>
              <p:nvPr/>
            </p:nvSpPr>
            <p:spPr>
              <a:xfrm>
                <a:off x="2294063" y="1375029"/>
                <a:ext cx="51812" cy="29751"/>
              </a:xfrm>
              <a:custGeom>
                <a:rect b="b" l="l" r="r" t="t"/>
                <a:pathLst>
                  <a:path extrusionOk="0" h="1443" w="2513">
                    <a:moveTo>
                      <a:pt x="1" y="0"/>
                    </a:moveTo>
                    <a:lnTo>
                      <a:pt x="1" y="1443"/>
                    </a:lnTo>
                    <a:lnTo>
                      <a:pt x="2513" y="1443"/>
                    </a:lnTo>
                    <a:lnTo>
                      <a:pt x="2513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36"/>
              <p:cNvSpPr/>
              <p:nvPr/>
            </p:nvSpPr>
            <p:spPr>
              <a:xfrm>
                <a:off x="2341751" y="925815"/>
                <a:ext cx="504118" cy="504613"/>
              </a:xfrm>
              <a:custGeom>
                <a:rect b="b" l="l" r="r" t="t"/>
                <a:pathLst>
                  <a:path extrusionOk="0" h="24475" w="24451">
                    <a:moveTo>
                      <a:pt x="1" y="0"/>
                    </a:moveTo>
                    <a:lnTo>
                      <a:pt x="1" y="24474"/>
                    </a:lnTo>
                    <a:lnTo>
                      <a:pt x="24450" y="24474"/>
                    </a:lnTo>
                    <a:lnTo>
                      <a:pt x="24450" y="0"/>
                    </a:ln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36"/>
              <p:cNvSpPr/>
              <p:nvPr/>
            </p:nvSpPr>
            <p:spPr>
              <a:xfrm>
                <a:off x="2376636" y="961194"/>
                <a:ext cx="434349" cy="433854"/>
              </a:xfrm>
              <a:custGeom>
                <a:rect b="b" l="l" r="r" t="t"/>
                <a:pathLst>
                  <a:path extrusionOk="0" h="21043" w="21067">
                    <a:moveTo>
                      <a:pt x="3084" y="0"/>
                    </a:moveTo>
                    <a:lnTo>
                      <a:pt x="0" y="3234"/>
                    </a:lnTo>
                    <a:lnTo>
                      <a:pt x="0" y="21042"/>
                    </a:lnTo>
                    <a:lnTo>
                      <a:pt x="21067" y="21042"/>
                    </a:lnTo>
                    <a:lnTo>
                      <a:pt x="21067" y="0"/>
                    </a:lnTo>
                    <a:close/>
                  </a:path>
                </a:pathLst>
              </a:custGeom>
              <a:solidFill>
                <a:srgbClr val="26EA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36"/>
              <p:cNvSpPr/>
              <p:nvPr/>
            </p:nvSpPr>
            <p:spPr>
              <a:xfrm>
                <a:off x="2341751" y="1395028"/>
                <a:ext cx="504118" cy="35400"/>
              </a:xfrm>
              <a:custGeom>
                <a:rect b="b" l="l" r="r" t="t"/>
                <a:pathLst>
                  <a:path extrusionOk="0" h="1717" w="24451">
                    <a:moveTo>
                      <a:pt x="1692" y="0"/>
                    </a:moveTo>
                    <a:lnTo>
                      <a:pt x="1" y="1716"/>
                    </a:lnTo>
                    <a:lnTo>
                      <a:pt x="24450" y="1716"/>
                    </a:lnTo>
                    <a:lnTo>
                      <a:pt x="22759" y="0"/>
                    </a:lnTo>
                    <a:close/>
                  </a:path>
                </a:pathLst>
              </a:custGeom>
              <a:solidFill>
                <a:srgbClr val="A6A6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36"/>
              <p:cNvSpPr/>
              <p:nvPr/>
            </p:nvSpPr>
            <p:spPr>
              <a:xfrm>
                <a:off x="2341751" y="925815"/>
                <a:ext cx="504118" cy="35400"/>
              </a:xfrm>
              <a:custGeom>
                <a:rect b="b" l="l" r="r" t="t"/>
                <a:pathLst>
                  <a:path extrusionOk="0" h="1717" w="24451">
                    <a:moveTo>
                      <a:pt x="1" y="0"/>
                    </a:moveTo>
                    <a:lnTo>
                      <a:pt x="1692" y="1716"/>
                    </a:lnTo>
                    <a:lnTo>
                      <a:pt x="22759" y="1716"/>
                    </a:lnTo>
                    <a:lnTo>
                      <a:pt x="24450" y="0"/>
                    </a:lnTo>
                    <a:close/>
                  </a:path>
                </a:pathLst>
              </a:custGeom>
              <a:solidFill>
                <a:srgbClr val="A6A6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36"/>
              <p:cNvSpPr/>
              <p:nvPr/>
            </p:nvSpPr>
            <p:spPr>
              <a:xfrm>
                <a:off x="2341751" y="925815"/>
                <a:ext cx="34905" cy="504613"/>
              </a:xfrm>
              <a:custGeom>
                <a:rect b="b" l="l" r="r" t="t"/>
                <a:pathLst>
                  <a:path extrusionOk="0" h="24475" w="1693">
                    <a:moveTo>
                      <a:pt x="1" y="0"/>
                    </a:moveTo>
                    <a:lnTo>
                      <a:pt x="1" y="24474"/>
                    </a:lnTo>
                    <a:lnTo>
                      <a:pt x="1692" y="22758"/>
                    </a:lnTo>
                    <a:lnTo>
                      <a:pt x="1692" y="17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36"/>
              <p:cNvSpPr/>
              <p:nvPr/>
            </p:nvSpPr>
            <p:spPr>
              <a:xfrm>
                <a:off x="2427912" y="1128361"/>
                <a:ext cx="97954" cy="114386"/>
              </a:xfrm>
              <a:custGeom>
                <a:rect b="b" l="l" r="r" t="t"/>
                <a:pathLst>
                  <a:path extrusionOk="0" h="5548" w="4751">
                    <a:moveTo>
                      <a:pt x="2537" y="1"/>
                    </a:moveTo>
                    <a:lnTo>
                      <a:pt x="2264" y="50"/>
                    </a:lnTo>
                    <a:lnTo>
                      <a:pt x="1965" y="100"/>
                    </a:lnTo>
                    <a:lnTo>
                      <a:pt x="1716" y="175"/>
                    </a:lnTo>
                    <a:lnTo>
                      <a:pt x="1443" y="299"/>
                    </a:lnTo>
                    <a:lnTo>
                      <a:pt x="1219" y="423"/>
                    </a:lnTo>
                    <a:lnTo>
                      <a:pt x="995" y="573"/>
                    </a:lnTo>
                    <a:lnTo>
                      <a:pt x="796" y="747"/>
                    </a:lnTo>
                    <a:lnTo>
                      <a:pt x="622" y="921"/>
                    </a:lnTo>
                    <a:lnTo>
                      <a:pt x="473" y="1145"/>
                    </a:lnTo>
                    <a:lnTo>
                      <a:pt x="324" y="1369"/>
                    </a:lnTo>
                    <a:lnTo>
                      <a:pt x="199" y="1617"/>
                    </a:lnTo>
                    <a:lnTo>
                      <a:pt x="125" y="1891"/>
                    </a:lnTo>
                    <a:lnTo>
                      <a:pt x="50" y="2165"/>
                    </a:lnTo>
                    <a:lnTo>
                      <a:pt x="0" y="2463"/>
                    </a:lnTo>
                    <a:lnTo>
                      <a:pt x="0" y="2761"/>
                    </a:lnTo>
                    <a:lnTo>
                      <a:pt x="0" y="3085"/>
                    </a:lnTo>
                    <a:lnTo>
                      <a:pt x="50" y="3383"/>
                    </a:lnTo>
                    <a:lnTo>
                      <a:pt x="125" y="3657"/>
                    </a:lnTo>
                    <a:lnTo>
                      <a:pt x="199" y="3930"/>
                    </a:lnTo>
                    <a:lnTo>
                      <a:pt x="324" y="4179"/>
                    </a:lnTo>
                    <a:lnTo>
                      <a:pt x="473" y="4403"/>
                    </a:lnTo>
                    <a:lnTo>
                      <a:pt x="622" y="4602"/>
                    </a:lnTo>
                    <a:lnTo>
                      <a:pt x="796" y="4801"/>
                    </a:lnTo>
                    <a:lnTo>
                      <a:pt x="995" y="4975"/>
                    </a:lnTo>
                    <a:lnTo>
                      <a:pt x="1219" y="5124"/>
                    </a:lnTo>
                    <a:lnTo>
                      <a:pt x="1443" y="5249"/>
                    </a:lnTo>
                    <a:lnTo>
                      <a:pt x="1716" y="5348"/>
                    </a:lnTo>
                    <a:lnTo>
                      <a:pt x="1965" y="5448"/>
                    </a:lnTo>
                    <a:lnTo>
                      <a:pt x="2264" y="5497"/>
                    </a:lnTo>
                    <a:lnTo>
                      <a:pt x="2537" y="5547"/>
                    </a:lnTo>
                    <a:lnTo>
                      <a:pt x="3109" y="5547"/>
                    </a:lnTo>
                    <a:lnTo>
                      <a:pt x="3383" y="5497"/>
                    </a:lnTo>
                    <a:lnTo>
                      <a:pt x="3657" y="5423"/>
                    </a:lnTo>
                    <a:lnTo>
                      <a:pt x="3905" y="5323"/>
                    </a:lnTo>
                    <a:lnTo>
                      <a:pt x="4154" y="5199"/>
                    </a:lnTo>
                    <a:lnTo>
                      <a:pt x="4378" y="5050"/>
                    </a:lnTo>
                    <a:lnTo>
                      <a:pt x="4577" y="4851"/>
                    </a:lnTo>
                    <a:lnTo>
                      <a:pt x="4751" y="4627"/>
                    </a:lnTo>
                    <a:lnTo>
                      <a:pt x="3781" y="3906"/>
                    </a:lnTo>
                    <a:lnTo>
                      <a:pt x="3706" y="4030"/>
                    </a:lnTo>
                    <a:lnTo>
                      <a:pt x="3582" y="4154"/>
                    </a:lnTo>
                    <a:lnTo>
                      <a:pt x="3458" y="4254"/>
                    </a:lnTo>
                    <a:lnTo>
                      <a:pt x="3333" y="4328"/>
                    </a:lnTo>
                    <a:lnTo>
                      <a:pt x="3184" y="4403"/>
                    </a:lnTo>
                    <a:lnTo>
                      <a:pt x="3035" y="4428"/>
                    </a:lnTo>
                    <a:lnTo>
                      <a:pt x="2861" y="4478"/>
                    </a:lnTo>
                    <a:lnTo>
                      <a:pt x="2537" y="4478"/>
                    </a:lnTo>
                    <a:lnTo>
                      <a:pt x="2388" y="4453"/>
                    </a:lnTo>
                    <a:lnTo>
                      <a:pt x="2239" y="4403"/>
                    </a:lnTo>
                    <a:lnTo>
                      <a:pt x="2114" y="4353"/>
                    </a:lnTo>
                    <a:lnTo>
                      <a:pt x="1990" y="4279"/>
                    </a:lnTo>
                    <a:lnTo>
                      <a:pt x="1866" y="4204"/>
                    </a:lnTo>
                    <a:lnTo>
                      <a:pt x="1741" y="4105"/>
                    </a:lnTo>
                    <a:lnTo>
                      <a:pt x="1642" y="3980"/>
                    </a:lnTo>
                    <a:lnTo>
                      <a:pt x="1468" y="3756"/>
                    </a:lnTo>
                    <a:lnTo>
                      <a:pt x="1319" y="3458"/>
                    </a:lnTo>
                    <a:lnTo>
                      <a:pt x="1269" y="3284"/>
                    </a:lnTo>
                    <a:lnTo>
                      <a:pt x="1244" y="3135"/>
                    </a:lnTo>
                    <a:lnTo>
                      <a:pt x="1219" y="2960"/>
                    </a:lnTo>
                    <a:lnTo>
                      <a:pt x="1194" y="2761"/>
                    </a:lnTo>
                    <a:lnTo>
                      <a:pt x="1219" y="2587"/>
                    </a:lnTo>
                    <a:lnTo>
                      <a:pt x="1244" y="2413"/>
                    </a:lnTo>
                    <a:lnTo>
                      <a:pt x="1269" y="2239"/>
                    </a:lnTo>
                    <a:lnTo>
                      <a:pt x="1319" y="2090"/>
                    </a:lnTo>
                    <a:lnTo>
                      <a:pt x="1468" y="1791"/>
                    </a:lnTo>
                    <a:lnTo>
                      <a:pt x="1542" y="1667"/>
                    </a:lnTo>
                    <a:lnTo>
                      <a:pt x="1642" y="1543"/>
                    </a:lnTo>
                    <a:lnTo>
                      <a:pt x="1741" y="1443"/>
                    </a:lnTo>
                    <a:lnTo>
                      <a:pt x="1866" y="1344"/>
                    </a:lnTo>
                    <a:lnTo>
                      <a:pt x="1990" y="1269"/>
                    </a:lnTo>
                    <a:lnTo>
                      <a:pt x="2139" y="1194"/>
                    </a:lnTo>
                    <a:lnTo>
                      <a:pt x="2264" y="1145"/>
                    </a:lnTo>
                    <a:lnTo>
                      <a:pt x="2413" y="1095"/>
                    </a:lnTo>
                    <a:lnTo>
                      <a:pt x="2562" y="1070"/>
                    </a:lnTo>
                    <a:lnTo>
                      <a:pt x="2736" y="1070"/>
                    </a:lnTo>
                    <a:lnTo>
                      <a:pt x="3035" y="1095"/>
                    </a:lnTo>
                    <a:lnTo>
                      <a:pt x="3184" y="1120"/>
                    </a:lnTo>
                    <a:lnTo>
                      <a:pt x="3308" y="1170"/>
                    </a:lnTo>
                    <a:lnTo>
                      <a:pt x="3433" y="1244"/>
                    </a:lnTo>
                    <a:lnTo>
                      <a:pt x="3557" y="1319"/>
                    </a:lnTo>
                    <a:lnTo>
                      <a:pt x="3657" y="1393"/>
                    </a:lnTo>
                    <a:lnTo>
                      <a:pt x="3731" y="1493"/>
                    </a:lnTo>
                    <a:lnTo>
                      <a:pt x="4627" y="772"/>
                    </a:lnTo>
                    <a:lnTo>
                      <a:pt x="4452" y="573"/>
                    </a:lnTo>
                    <a:lnTo>
                      <a:pt x="4253" y="399"/>
                    </a:lnTo>
                    <a:lnTo>
                      <a:pt x="4030" y="274"/>
                    </a:lnTo>
                    <a:lnTo>
                      <a:pt x="3806" y="150"/>
                    </a:lnTo>
                    <a:lnTo>
                      <a:pt x="3557" y="75"/>
                    </a:lnTo>
                    <a:lnTo>
                      <a:pt x="3308" y="25"/>
                    </a:lnTo>
                    <a:lnTo>
                      <a:pt x="308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36"/>
              <p:cNvSpPr/>
              <p:nvPr/>
            </p:nvSpPr>
            <p:spPr>
              <a:xfrm>
                <a:off x="2543287" y="1130918"/>
                <a:ext cx="81563" cy="109252"/>
              </a:xfrm>
              <a:custGeom>
                <a:rect b="b" l="l" r="r" t="t"/>
                <a:pathLst>
                  <a:path extrusionOk="0" h="5299" w="3956">
                    <a:moveTo>
                      <a:pt x="2090" y="996"/>
                    </a:moveTo>
                    <a:lnTo>
                      <a:pt x="2264" y="1046"/>
                    </a:lnTo>
                    <a:lnTo>
                      <a:pt x="2413" y="1095"/>
                    </a:lnTo>
                    <a:lnTo>
                      <a:pt x="2562" y="1170"/>
                    </a:lnTo>
                    <a:lnTo>
                      <a:pt x="2662" y="1294"/>
                    </a:lnTo>
                    <a:lnTo>
                      <a:pt x="2736" y="1419"/>
                    </a:lnTo>
                    <a:lnTo>
                      <a:pt x="2761" y="1618"/>
                    </a:lnTo>
                    <a:lnTo>
                      <a:pt x="2736" y="1767"/>
                    </a:lnTo>
                    <a:lnTo>
                      <a:pt x="2687" y="1916"/>
                    </a:lnTo>
                    <a:lnTo>
                      <a:pt x="2612" y="2016"/>
                    </a:lnTo>
                    <a:lnTo>
                      <a:pt x="2488" y="2115"/>
                    </a:lnTo>
                    <a:lnTo>
                      <a:pt x="2363" y="2165"/>
                    </a:lnTo>
                    <a:lnTo>
                      <a:pt x="2239" y="2215"/>
                    </a:lnTo>
                    <a:lnTo>
                      <a:pt x="2090" y="2240"/>
                    </a:lnTo>
                    <a:lnTo>
                      <a:pt x="1145" y="2240"/>
                    </a:lnTo>
                    <a:lnTo>
                      <a:pt x="1145" y="996"/>
                    </a:lnTo>
                    <a:close/>
                    <a:moveTo>
                      <a:pt x="1" y="1"/>
                    </a:moveTo>
                    <a:lnTo>
                      <a:pt x="1" y="5299"/>
                    </a:lnTo>
                    <a:lnTo>
                      <a:pt x="1145" y="5299"/>
                    </a:lnTo>
                    <a:lnTo>
                      <a:pt x="1145" y="3234"/>
                    </a:lnTo>
                    <a:lnTo>
                      <a:pt x="2015" y="3234"/>
                    </a:lnTo>
                    <a:lnTo>
                      <a:pt x="2413" y="3210"/>
                    </a:lnTo>
                    <a:lnTo>
                      <a:pt x="2786" y="3160"/>
                    </a:lnTo>
                    <a:lnTo>
                      <a:pt x="2960" y="3110"/>
                    </a:lnTo>
                    <a:lnTo>
                      <a:pt x="3110" y="3035"/>
                    </a:lnTo>
                    <a:lnTo>
                      <a:pt x="3259" y="2961"/>
                    </a:lnTo>
                    <a:lnTo>
                      <a:pt x="3408" y="2886"/>
                    </a:lnTo>
                    <a:lnTo>
                      <a:pt x="3532" y="2787"/>
                    </a:lnTo>
                    <a:lnTo>
                      <a:pt x="3632" y="2662"/>
                    </a:lnTo>
                    <a:lnTo>
                      <a:pt x="3731" y="2538"/>
                    </a:lnTo>
                    <a:lnTo>
                      <a:pt x="3806" y="2389"/>
                    </a:lnTo>
                    <a:lnTo>
                      <a:pt x="3881" y="2215"/>
                    </a:lnTo>
                    <a:lnTo>
                      <a:pt x="3930" y="2041"/>
                    </a:lnTo>
                    <a:lnTo>
                      <a:pt x="3955" y="1842"/>
                    </a:lnTo>
                    <a:lnTo>
                      <a:pt x="3955" y="1618"/>
                    </a:lnTo>
                    <a:lnTo>
                      <a:pt x="3955" y="1394"/>
                    </a:lnTo>
                    <a:lnTo>
                      <a:pt x="3930" y="1170"/>
                    </a:lnTo>
                    <a:lnTo>
                      <a:pt x="3881" y="996"/>
                    </a:lnTo>
                    <a:lnTo>
                      <a:pt x="3806" y="822"/>
                    </a:lnTo>
                    <a:lnTo>
                      <a:pt x="3707" y="673"/>
                    </a:lnTo>
                    <a:lnTo>
                      <a:pt x="3607" y="548"/>
                    </a:lnTo>
                    <a:lnTo>
                      <a:pt x="3508" y="424"/>
                    </a:lnTo>
                    <a:lnTo>
                      <a:pt x="3383" y="324"/>
                    </a:lnTo>
                    <a:lnTo>
                      <a:pt x="3234" y="250"/>
                    </a:lnTo>
                    <a:lnTo>
                      <a:pt x="3085" y="175"/>
                    </a:lnTo>
                    <a:lnTo>
                      <a:pt x="2911" y="125"/>
                    </a:lnTo>
                    <a:lnTo>
                      <a:pt x="2736" y="76"/>
                    </a:lnTo>
                    <a:lnTo>
                      <a:pt x="2363" y="26"/>
                    </a:lnTo>
                    <a:lnTo>
                      <a:pt x="196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36"/>
              <p:cNvSpPr/>
              <p:nvPr/>
            </p:nvSpPr>
            <p:spPr>
              <a:xfrm>
                <a:off x="2643798" y="1130918"/>
                <a:ext cx="92325" cy="111829"/>
              </a:xfrm>
              <a:custGeom>
                <a:rect b="b" l="l" r="r" t="t"/>
                <a:pathLst>
                  <a:path extrusionOk="0" h="5424" w="4478">
                    <a:moveTo>
                      <a:pt x="1" y="1"/>
                    </a:moveTo>
                    <a:lnTo>
                      <a:pt x="1" y="3259"/>
                    </a:lnTo>
                    <a:lnTo>
                      <a:pt x="25" y="3483"/>
                    </a:lnTo>
                    <a:lnTo>
                      <a:pt x="50" y="3707"/>
                    </a:lnTo>
                    <a:lnTo>
                      <a:pt x="100" y="3906"/>
                    </a:lnTo>
                    <a:lnTo>
                      <a:pt x="150" y="4130"/>
                    </a:lnTo>
                    <a:lnTo>
                      <a:pt x="224" y="4304"/>
                    </a:lnTo>
                    <a:lnTo>
                      <a:pt x="324" y="4478"/>
                    </a:lnTo>
                    <a:lnTo>
                      <a:pt x="448" y="4652"/>
                    </a:lnTo>
                    <a:lnTo>
                      <a:pt x="573" y="4801"/>
                    </a:lnTo>
                    <a:lnTo>
                      <a:pt x="722" y="4951"/>
                    </a:lnTo>
                    <a:lnTo>
                      <a:pt x="896" y="5075"/>
                    </a:lnTo>
                    <a:lnTo>
                      <a:pt x="1070" y="5174"/>
                    </a:lnTo>
                    <a:lnTo>
                      <a:pt x="1269" y="5274"/>
                    </a:lnTo>
                    <a:lnTo>
                      <a:pt x="1493" y="5324"/>
                    </a:lnTo>
                    <a:lnTo>
                      <a:pt x="1717" y="5398"/>
                    </a:lnTo>
                    <a:lnTo>
                      <a:pt x="1965" y="5423"/>
                    </a:lnTo>
                    <a:lnTo>
                      <a:pt x="2513" y="5423"/>
                    </a:lnTo>
                    <a:lnTo>
                      <a:pt x="2761" y="5398"/>
                    </a:lnTo>
                    <a:lnTo>
                      <a:pt x="2985" y="5324"/>
                    </a:lnTo>
                    <a:lnTo>
                      <a:pt x="3209" y="5274"/>
                    </a:lnTo>
                    <a:lnTo>
                      <a:pt x="3408" y="5174"/>
                    </a:lnTo>
                    <a:lnTo>
                      <a:pt x="3582" y="5075"/>
                    </a:lnTo>
                    <a:lnTo>
                      <a:pt x="3756" y="4951"/>
                    </a:lnTo>
                    <a:lnTo>
                      <a:pt x="3905" y="4801"/>
                    </a:lnTo>
                    <a:lnTo>
                      <a:pt x="4030" y="4652"/>
                    </a:lnTo>
                    <a:lnTo>
                      <a:pt x="4154" y="4478"/>
                    </a:lnTo>
                    <a:lnTo>
                      <a:pt x="4254" y="4304"/>
                    </a:lnTo>
                    <a:lnTo>
                      <a:pt x="4328" y="4130"/>
                    </a:lnTo>
                    <a:lnTo>
                      <a:pt x="4403" y="3906"/>
                    </a:lnTo>
                    <a:lnTo>
                      <a:pt x="4428" y="3707"/>
                    </a:lnTo>
                    <a:lnTo>
                      <a:pt x="4453" y="3483"/>
                    </a:lnTo>
                    <a:lnTo>
                      <a:pt x="4478" y="3259"/>
                    </a:lnTo>
                    <a:lnTo>
                      <a:pt x="4478" y="1"/>
                    </a:lnTo>
                    <a:lnTo>
                      <a:pt x="3309" y="1"/>
                    </a:lnTo>
                    <a:lnTo>
                      <a:pt x="3309" y="3210"/>
                    </a:lnTo>
                    <a:lnTo>
                      <a:pt x="3284" y="3433"/>
                    </a:lnTo>
                    <a:lnTo>
                      <a:pt x="3234" y="3657"/>
                    </a:lnTo>
                    <a:lnTo>
                      <a:pt x="3134" y="3856"/>
                    </a:lnTo>
                    <a:lnTo>
                      <a:pt x="3010" y="4030"/>
                    </a:lnTo>
                    <a:lnTo>
                      <a:pt x="2861" y="4155"/>
                    </a:lnTo>
                    <a:lnTo>
                      <a:pt x="2662" y="4254"/>
                    </a:lnTo>
                    <a:lnTo>
                      <a:pt x="2463" y="4329"/>
                    </a:lnTo>
                    <a:lnTo>
                      <a:pt x="2239" y="4354"/>
                    </a:lnTo>
                    <a:lnTo>
                      <a:pt x="2015" y="4329"/>
                    </a:lnTo>
                    <a:lnTo>
                      <a:pt x="1816" y="4254"/>
                    </a:lnTo>
                    <a:lnTo>
                      <a:pt x="1642" y="4155"/>
                    </a:lnTo>
                    <a:lnTo>
                      <a:pt x="1468" y="4030"/>
                    </a:lnTo>
                    <a:lnTo>
                      <a:pt x="1344" y="3856"/>
                    </a:lnTo>
                    <a:lnTo>
                      <a:pt x="1244" y="3657"/>
                    </a:lnTo>
                    <a:lnTo>
                      <a:pt x="1194" y="3433"/>
                    </a:lnTo>
                    <a:lnTo>
                      <a:pt x="1170" y="3210"/>
                    </a:lnTo>
                    <a:lnTo>
                      <a:pt x="1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36"/>
              <p:cNvSpPr/>
              <p:nvPr/>
            </p:nvSpPr>
            <p:spPr>
              <a:xfrm>
                <a:off x="2825335" y="1730392"/>
                <a:ext cx="96428" cy="115912"/>
              </a:xfrm>
              <a:custGeom>
                <a:rect b="b" l="l" r="r" t="t"/>
                <a:pathLst>
                  <a:path extrusionOk="0" fill="none" h="5622" w="4677">
                    <a:moveTo>
                      <a:pt x="0" y="1"/>
                    </a:moveTo>
                    <a:lnTo>
                      <a:pt x="4676" y="1866"/>
                    </a:lnTo>
                    <a:lnTo>
                      <a:pt x="4676" y="5622"/>
                    </a:lnTo>
                  </a:path>
                </a:pathLst>
              </a:custGeom>
              <a:solidFill>
                <a:srgbClr val="D9D9D9"/>
              </a:solidFill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8" name="Google Shape;268;p36"/>
              <p:cNvSpPr/>
              <p:nvPr/>
            </p:nvSpPr>
            <p:spPr>
              <a:xfrm>
                <a:off x="3675669" y="3764185"/>
                <a:ext cx="506160" cy="494882"/>
              </a:xfrm>
              <a:custGeom>
                <a:rect b="b" l="l" r="r" t="t"/>
                <a:pathLst>
                  <a:path extrusionOk="0" h="24003" w="24550">
                    <a:moveTo>
                      <a:pt x="12337" y="5100"/>
                    </a:moveTo>
                    <a:lnTo>
                      <a:pt x="12686" y="5124"/>
                    </a:lnTo>
                    <a:lnTo>
                      <a:pt x="13009" y="5149"/>
                    </a:lnTo>
                    <a:lnTo>
                      <a:pt x="13357" y="5199"/>
                    </a:lnTo>
                    <a:lnTo>
                      <a:pt x="13680" y="5249"/>
                    </a:lnTo>
                    <a:lnTo>
                      <a:pt x="14029" y="5323"/>
                    </a:lnTo>
                    <a:lnTo>
                      <a:pt x="14377" y="5423"/>
                    </a:lnTo>
                    <a:lnTo>
                      <a:pt x="14700" y="5547"/>
                    </a:lnTo>
                    <a:lnTo>
                      <a:pt x="15024" y="5672"/>
                    </a:lnTo>
                    <a:lnTo>
                      <a:pt x="15347" y="5821"/>
                    </a:lnTo>
                    <a:lnTo>
                      <a:pt x="15645" y="5995"/>
                    </a:lnTo>
                    <a:lnTo>
                      <a:pt x="15944" y="6169"/>
                    </a:lnTo>
                    <a:lnTo>
                      <a:pt x="16242" y="6368"/>
                    </a:lnTo>
                    <a:lnTo>
                      <a:pt x="16516" y="6567"/>
                    </a:lnTo>
                    <a:lnTo>
                      <a:pt x="16765" y="6766"/>
                    </a:lnTo>
                    <a:lnTo>
                      <a:pt x="17013" y="6990"/>
                    </a:lnTo>
                    <a:lnTo>
                      <a:pt x="17262" y="7239"/>
                    </a:lnTo>
                    <a:lnTo>
                      <a:pt x="17486" y="7487"/>
                    </a:lnTo>
                    <a:lnTo>
                      <a:pt x="17685" y="7736"/>
                    </a:lnTo>
                    <a:lnTo>
                      <a:pt x="17884" y="8010"/>
                    </a:lnTo>
                    <a:lnTo>
                      <a:pt x="18083" y="8283"/>
                    </a:lnTo>
                    <a:lnTo>
                      <a:pt x="18257" y="8557"/>
                    </a:lnTo>
                    <a:lnTo>
                      <a:pt x="18406" y="8855"/>
                    </a:lnTo>
                    <a:lnTo>
                      <a:pt x="18555" y="9154"/>
                    </a:lnTo>
                    <a:lnTo>
                      <a:pt x="18680" y="9452"/>
                    </a:lnTo>
                    <a:lnTo>
                      <a:pt x="18804" y="9776"/>
                    </a:lnTo>
                    <a:lnTo>
                      <a:pt x="18904" y="10074"/>
                    </a:lnTo>
                    <a:lnTo>
                      <a:pt x="18978" y="10397"/>
                    </a:lnTo>
                    <a:lnTo>
                      <a:pt x="19053" y="10721"/>
                    </a:lnTo>
                    <a:lnTo>
                      <a:pt x="19103" y="11044"/>
                    </a:lnTo>
                    <a:lnTo>
                      <a:pt x="19152" y="11392"/>
                    </a:lnTo>
                    <a:lnTo>
                      <a:pt x="19177" y="11716"/>
                    </a:lnTo>
                    <a:lnTo>
                      <a:pt x="19177" y="12064"/>
                    </a:lnTo>
                    <a:lnTo>
                      <a:pt x="19152" y="12387"/>
                    </a:lnTo>
                    <a:lnTo>
                      <a:pt x="19127" y="12735"/>
                    </a:lnTo>
                    <a:lnTo>
                      <a:pt x="19078" y="13084"/>
                    </a:lnTo>
                    <a:lnTo>
                      <a:pt x="19028" y="13407"/>
                    </a:lnTo>
                    <a:lnTo>
                      <a:pt x="18953" y="13755"/>
                    </a:lnTo>
                    <a:lnTo>
                      <a:pt x="18854" y="14079"/>
                    </a:lnTo>
                    <a:lnTo>
                      <a:pt x="18729" y="14427"/>
                    </a:lnTo>
                    <a:lnTo>
                      <a:pt x="18605" y="14750"/>
                    </a:lnTo>
                    <a:lnTo>
                      <a:pt x="18456" y="15073"/>
                    </a:lnTo>
                    <a:lnTo>
                      <a:pt x="18282" y="15372"/>
                    </a:lnTo>
                    <a:lnTo>
                      <a:pt x="18108" y="15670"/>
                    </a:lnTo>
                    <a:lnTo>
                      <a:pt x="17934" y="15969"/>
                    </a:lnTo>
                    <a:lnTo>
                      <a:pt x="17735" y="16242"/>
                    </a:lnTo>
                    <a:lnTo>
                      <a:pt x="17511" y="16491"/>
                    </a:lnTo>
                    <a:lnTo>
                      <a:pt x="17287" y="16740"/>
                    </a:lnTo>
                    <a:lnTo>
                      <a:pt x="17038" y="16989"/>
                    </a:lnTo>
                    <a:lnTo>
                      <a:pt x="16789" y="17212"/>
                    </a:lnTo>
                    <a:lnTo>
                      <a:pt x="16541" y="17411"/>
                    </a:lnTo>
                    <a:lnTo>
                      <a:pt x="16267" y="17610"/>
                    </a:lnTo>
                    <a:lnTo>
                      <a:pt x="15994" y="17809"/>
                    </a:lnTo>
                    <a:lnTo>
                      <a:pt x="15720" y="17984"/>
                    </a:lnTo>
                    <a:lnTo>
                      <a:pt x="15421" y="18133"/>
                    </a:lnTo>
                    <a:lnTo>
                      <a:pt x="15123" y="18282"/>
                    </a:lnTo>
                    <a:lnTo>
                      <a:pt x="14825" y="18406"/>
                    </a:lnTo>
                    <a:lnTo>
                      <a:pt x="14526" y="18531"/>
                    </a:lnTo>
                    <a:lnTo>
                      <a:pt x="14203" y="18630"/>
                    </a:lnTo>
                    <a:lnTo>
                      <a:pt x="13879" y="18705"/>
                    </a:lnTo>
                    <a:lnTo>
                      <a:pt x="13556" y="18779"/>
                    </a:lnTo>
                    <a:lnTo>
                      <a:pt x="13233" y="18829"/>
                    </a:lnTo>
                    <a:lnTo>
                      <a:pt x="12884" y="18879"/>
                    </a:lnTo>
                    <a:lnTo>
                      <a:pt x="12561" y="18879"/>
                    </a:lnTo>
                    <a:lnTo>
                      <a:pt x="12213" y="18904"/>
                    </a:lnTo>
                    <a:lnTo>
                      <a:pt x="11890" y="18879"/>
                    </a:lnTo>
                    <a:lnTo>
                      <a:pt x="11541" y="18854"/>
                    </a:lnTo>
                    <a:lnTo>
                      <a:pt x="11218" y="18804"/>
                    </a:lnTo>
                    <a:lnTo>
                      <a:pt x="10870" y="18755"/>
                    </a:lnTo>
                    <a:lnTo>
                      <a:pt x="10522" y="18680"/>
                    </a:lnTo>
                    <a:lnTo>
                      <a:pt x="10198" y="18580"/>
                    </a:lnTo>
                    <a:lnTo>
                      <a:pt x="9850" y="18456"/>
                    </a:lnTo>
                    <a:lnTo>
                      <a:pt x="9527" y="18332"/>
                    </a:lnTo>
                    <a:lnTo>
                      <a:pt x="9203" y="18183"/>
                    </a:lnTo>
                    <a:lnTo>
                      <a:pt x="8905" y="18008"/>
                    </a:lnTo>
                    <a:lnTo>
                      <a:pt x="8606" y="17834"/>
                    </a:lnTo>
                    <a:lnTo>
                      <a:pt x="8333" y="17635"/>
                    </a:lnTo>
                    <a:lnTo>
                      <a:pt x="8059" y="17436"/>
                    </a:lnTo>
                    <a:lnTo>
                      <a:pt x="7786" y="17237"/>
                    </a:lnTo>
                    <a:lnTo>
                      <a:pt x="7537" y="17014"/>
                    </a:lnTo>
                    <a:lnTo>
                      <a:pt x="7288" y="16765"/>
                    </a:lnTo>
                    <a:lnTo>
                      <a:pt x="7064" y="16516"/>
                    </a:lnTo>
                    <a:lnTo>
                      <a:pt x="6865" y="16267"/>
                    </a:lnTo>
                    <a:lnTo>
                      <a:pt x="6666" y="15994"/>
                    </a:lnTo>
                    <a:lnTo>
                      <a:pt x="6467" y="15720"/>
                    </a:lnTo>
                    <a:lnTo>
                      <a:pt x="6293" y="15447"/>
                    </a:lnTo>
                    <a:lnTo>
                      <a:pt x="6144" y="15148"/>
                    </a:lnTo>
                    <a:lnTo>
                      <a:pt x="5995" y="14850"/>
                    </a:lnTo>
                    <a:lnTo>
                      <a:pt x="5871" y="14551"/>
                    </a:lnTo>
                    <a:lnTo>
                      <a:pt x="5771" y="14228"/>
                    </a:lnTo>
                    <a:lnTo>
                      <a:pt x="5647" y="13929"/>
                    </a:lnTo>
                    <a:lnTo>
                      <a:pt x="5572" y="13606"/>
                    </a:lnTo>
                    <a:lnTo>
                      <a:pt x="5497" y="13283"/>
                    </a:lnTo>
                    <a:lnTo>
                      <a:pt x="5448" y="12959"/>
                    </a:lnTo>
                    <a:lnTo>
                      <a:pt x="5423" y="12611"/>
                    </a:lnTo>
                    <a:lnTo>
                      <a:pt x="5398" y="12288"/>
                    </a:lnTo>
                    <a:lnTo>
                      <a:pt x="5373" y="11940"/>
                    </a:lnTo>
                    <a:lnTo>
                      <a:pt x="5398" y="11616"/>
                    </a:lnTo>
                    <a:lnTo>
                      <a:pt x="5423" y="11268"/>
                    </a:lnTo>
                    <a:lnTo>
                      <a:pt x="5473" y="10920"/>
                    </a:lnTo>
                    <a:lnTo>
                      <a:pt x="5522" y="10596"/>
                    </a:lnTo>
                    <a:lnTo>
                      <a:pt x="5622" y="10248"/>
                    </a:lnTo>
                    <a:lnTo>
                      <a:pt x="5721" y="9925"/>
                    </a:lnTo>
                    <a:lnTo>
                      <a:pt x="5821" y="9577"/>
                    </a:lnTo>
                    <a:lnTo>
                      <a:pt x="5970" y="9253"/>
                    </a:lnTo>
                    <a:lnTo>
                      <a:pt x="6119" y="8930"/>
                    </a:lnTo>
                    <a:lnTo>
                      <a:pt x="6268" y="8632"/>
                    </a:lnTo>
                    <a:lnTo>
                      <a:pt x="6443" y="8333"/>
                    </a:lnTo>
                    <a:lnTo>
                      <a:pt x="6642" y="8035"/>
                    </a:lnTo>
                    <a:lnTo>
                      <a:pt x="6841" y="7761"/>
                    </a:lnTo>
                    <a:lnTo>
                      <a:pt x="7040" y="7512"/>
                    </a:lnTo>
                    <a:lnTo>
                      <a:pt x="7263" y="7264"/>
                    </a:lnTo>
                    <a:lnTo>
                      <a:pt x="7512" y="7015"/>
                    </a:lnTo>
                    <a:lnTo>
                      <a:pt x="7761" y="6791"/>
                    </a:lnTo>
                    <a:lnTo>
                      <a:pt x="8010" y="6592"/>
                    </a:lnTo>
                    <a:lnTo>
                      <a:pt x="8283" y="6393"/>
                    </a:lnTo>
                    <a:lnTo>
                      <a:pt x="8557" y="6194"/>
                    </a:lnTo>
                    <a:lnTo>
                      <a:pt x="8830" y="6020"/>
                    </a:lnTo>
                    <a:lnTo>
                      <a:pt x="9129" y="5871"/>
                    </a:lnTo>
                    <a:lnTo>
                      <a:pt x="9427" y="5721"/>
                    </a:lnTo>
                    <a:lnTo>
                      <a:pt x="9726" y="5597"/>
                    </a:lnTo>
                    <a:lnTo>
                      <a:pt x="10049" y="5473"/>
                    </a:lnTo>
                    <a:lnTo>
                      <a:pt x="10348" y="5373"/>
                    </a:lnTo>
                    <a:lnTo>
                      <a:pt x="10671" y="5299"/>
                    </a:lnTo>
                    <a:lnTo>
                      <a:pt x="10994" y="5224"/>
                    </a:lnTo>
                    <a:lnTo>
                      <a:pt x="11342" y="5174"/>
                    </a:lnTo>
                    <a:lnTo>
                      <a:pt x="11666" y="5124"/>
                    </a:lnTo>
                    <a:lnTo>
                      <a:pt x="11989" y="5124"/>
                    </a:lnTo>
                    <a:lnTo>
                      <a:pt x="12337" y="5100"/>
                    </a:lnTo>
                    <a:close/>
                    <a:moveTo>
                      <a:pt x="14874" y="1"/>
                    </a:moveTo>
                    <a:lnTo>
                      <a:pt x="5945" y="1468"/>
                    </a:lnTo>
                    <a:lnTo>
                      <a:pt x="6542" y="5025"/>
                    </a:lnTo>
                    <a:lnTo>
                      <a:pt x="6542" y="5025"/>
                    </a:lnTo>
                    <a:lnTo>
                      <a:pt x="3184" y="3757"/>
                    </a:lnTo>
                    <a:lnTo>
                      <a:pt x="1" y="12213"/>
                    </a:lnTo>
                    <a:lnTo>
                      <a:pt x="3358" y="13482"/>
                    </a:lnTo>
                    <a:lnTo>
                      <a:pt x="598" y="15770"/>
                    </a:lnTo>
                    <a:lnTo>
                      <a:pt x="6318" y="22734"/>
                    </a:lnTo>
                    <a:lnTo>
                      <a:pt x="9104" y="20471"/>
                    </a:lnTo>
                    <a:lnTo>
                      <a:pt x="9701" y="24003"/>
                    </a:lnTo>
                    <a:lnTo>
                      <a:pt x="18605" y="22535"/>
                    </a:lnTo>
                    <a:lnTo>
                      <a:pt x="18008" y="18978"/>
                    </a:lnTo>
                    <a:lnTo>
                      <a:pt x="21391" y="20247"/>
                    </a:lnTo>
                    <a:lnTo>
                      <a:pt x="24550" y="11790"/>
                    </a:lnTo>
                    <a:lnTo>
                      <a:pt x="21192" y="10522"/>
                    </a:lnTo>
                    <a:lnTo>
                      <a:pt x="23978" y="8234"/>
                    </a:lnTo>
                    <a:lnTo>
                      <a:pt x="18232" y="1269"/>
                    </a:lnTo>
                    <a:lnTo>
                      <a:pt x="15446" y="3533"/>
                    </a:lnTo>
                    <a:lnTo>
                      <a:pt x="14874" y="1"/>
                    </a:lnTo>
                    <a:close/>
                  </a:path>
                </a:pathLst>
              </a:custGeom>
              <a:solidFill>
                <a:srgbClr val="26EA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36"/>
              <p:cNvSpPr/>
              <p:nvPr/>
            </p:nvSpPr>
            <p:spPr>
              <a:xfrm>
                <a:off x="2947370" y="1410924"/>
                <a:ext cx="392846" cy="384104"/>
              </a:xfrm>
              <a:custGeom>
                <a:rect b="b" l="l" r="r" t="t"/>
                <a:pathLst>
                  <a:path extrusionOk="0" h="18630" w="19054">
                    <a:moveTo>
                      <a:pt x="9825" y="3980"/>
                    </a:moveTo>
                    <a:lnTo>
                      <a:pt x="10348" y="4030"/>
                    </a:lnTo>
                    <a:lnTo>
                      <a:pt x="10895" y="4154"/>
                    </a:lnTo>
                    <a:lnTo>
                      <a:pt x="11417" y="4303"/>
                    </a:lnTo>
                    <a:lnTo>
                      <a:pt x="11915" y="4527"/>
                    </a:lnTo>
                    <a:lnTo>
                      <a:pt x="12387" y="4801"/>
                    </a:lnTo>
                    <a:lnTo>
                      <a:pt x="12810" y="5099"/>
                    </a:lnTo>
                    <a:lnTo>
                      <a:pt x="13208" y="5423"/>
                    </a:lnTo>
                    <a:lnTo>
                      <a:pt x="13556" y="5820"/>
                    </a:lnTo>
                    <a:lnTo>
                      <a:pt x="13880" y="6218"/>
                    </a:lnTo>
                    <a:lnTo>
                      <a:pt x="14153" y="6641"/>
                    </a:lnTo>
                    <a:lnTo>
                      <a:pt x="14402" y="7114"/>
                    </a:lnTo>
                    <a:lnTo>
                      <a:pt x="14576" y="7586"/>
                    </a:lnTo>
                    <a:lnTo>
                      <a:pt x="14725" y="8084"/>
                    </a:lnTo>
                    <a:lnTo>
                      <a:pt x="14825" y="8581"/>
                    </a:lnTo>
                    <a:lnTo>
                      <a:pt x="14875" y="9104"/>
                    </a:lnTo>
                    <a:lnTo>
                      <a:pt x="14875" y="9626"/>
                    </a:lnTo>
                    <a:lnTo>
                      <a:pt x="14800" y="10148"/>
                    </a:lnTo>
                    <a:lnTo>
                      <a:pt x="14700" y="10671"/>
                    </a:lnTo>
                    <a:lnTo>
                      <a:pt x="14526" y="11193"/>
                    </a:lnTo>
                    <a:lnTo>
                      <a:pt x="14302" y="11690"/>
                    </a:lnTo>
                    <a:lnTo>
                      <a:pt x="14054" y="12163"/>
                    </a:lnTo>
                    <a:lnTo>
                      <a:pt x="13755" y="12586"/>
                    </a:lnTo>
                    <a:lnTo>
                      <a:pt x="13407" y="12984"/>
                    </a:lnTo>
                    <a:lnTo>
                      <a:pt x="13034" y="13357"/>
                    </a:lnTo>
                    <a:lnTo>
                      <a:pt x="12636" y="13655"/>
                    </a:lnTo>
                    <a:lnTo>
                      <a:pt x="12188" y="13954"/>
                    </a:lnTo>
                    <a:lnTo>
                      <a:pt x="11741" y="14178"/>
                    </a:lnTo>
                    <a:lnTo>
                      <a:pt x="11268" y="14377"/>
                    </a:lnTo>
                    <a:lnTo>
                      <a:pt x="10771" y="14501"/>
                    </a:lnTo>
                    <a:lnTo>
                      <a:pt x="10273" y="14600"/>
                    </a:lnTo>
                    <a:lnTo>
                      <a:pt x="9751" y="14650"/>
                    </a:lnTo>
                    <a:lnTo>
                      <a:pt x="9229" y="14650"/>
                    </a:lnTo>
                    <a:lnTo>
                      <a:pt x="8706" y="14600"/>
                    </a:lnTo>
                    <a:lnTo>
                      <a:pt x="8184" y="14476"/>
                    </a:lnTo>
                    <a:lnTo>
                      <a:pt x="7662" y="14327"/>
                    </a:lnTo>
                    <a:lnTo>
                      <a:pt x="7139" y="14103"/>
                    </a:lnTo>
                    <a:lnTo>
                      <a:pt x="6692" y="13829"/>
                    </a:lnTo>
                    <a:lnTo>
                      <a:pt x="6244" y="13531"/>
                    </a:lnTo>
                    <a:lnTo>
                      <a:pt x="5846" y="13183"/>
                    </a:lnTo>
                    <a:lnTo>
                      <a:pt x="5498" y="12810"/>
                    </a:lnTo>
                    <a:lnTo>
                      <a:pt x="5174" y="12412"/>
                    </a:lnTo>
                    <a:lnTo>
                      <a:pt x="4901" y="11989"/>
                    </a:lnTo>
                    <a:lnTo>
                      <a:pt x="4652" y="11516"/>
                    </a:lnTo>
                    <a:lnTo>
                      <a:pt x="4478" y="11044"/>
                    </a:lnTo>
                    <a:lnTo>
                      <a:pt x="4329" y="10546"/>
                    </a:lnTo>
                    <a:lnTo>
                      <a:pt x="4229" y="10049"/>
                    </a:lnTo>
                    <a:lnTo>
                      <a:pt x="4179" y="9526"/>
                    </a:lnTo>
                    <a:lnTo>
                      <a:pt x="4179" y="9004"/>
                    </a:lnTo>
                    <a:lnTo>
                      <a:pt x="4254" y="8482"/>
                    </a:lnTo>
                    <a:lnTo>
                      <a:pt x="4354" y="7959"/>
                    </a:lnTo>
                    <a:lnTo>
                      <a:pt x="4528" y="7437"/>
                    </a:lnTo>
                    <a:lnTo>
                      <a:pt x="4752" y="6940"/>
                    </a:lnTo>
                    <a:lnTo>
                      <a:pt x="5000" y="6467"/>
                    </a:lnTo>
                    <a:lnTo>
                      <a:pt x="5299" y="6044"/>
                    </a:lnTo>
                    <a:lnTo>
                      <a:pt x="5647" y="5646"/>
                    </a:lnTo>
                    <a:lnTo>
                      <a:pt x="6020" y="5273"/>
                    </a:lnTo>
                    <a:lnTo>
                      <a:pt x="6418" y="4950"/>
                    </a:lnTo>
                    <a:lnTo>
                      <a:pt x="6866" y="4676"/>
                    </a:lnTo>
                    <a:lnTo>
                      <a:pt x="7313" y="4452"/>
                    </a:lnTo>
                    <a:lnTo>
                      <a:pt x="7786" y="4253"/>
                    </a:lnTo>
                    <a:lnTo>
                      <a:pt x="8283" y="4104"/>
                    </a:lnTo>
                    <a:lnTo>
                      <a:pt x="8806" y="4030"/>
                    </a:lnTo>
                    <a:lnTo>
                      <a:pt x="9303" y="3980"/>
                    </a:lnTo>
                    <a:close/>
                    <a:moveTo>
                      <a:pt x="11542" y="0"/>
                    </a:moveTo>
                    <a:lnTo>
                      <a:pt x="4627" y="1144"/>
                    </a:lnTo>
                    <a:lnTo>
                      <a:pt x="5075" y="3905"/>
                    </a:lnTo>
                    <a:lnTo>
                      <a:pt x="2463" y="2935"/>
                    </a:lnTo>
                    <a:lnTo>
                      <a:pt x="1" y="9477"/>
                    </a:lnTo>
                    <a:lnTo>
                      <a:pt x="2613" y="10472"/>
                    </a:lnTo>
                    <a:lnTo>
                      <a:pt x="473" y="12238"/>
                    </a:lnTo>
                    <a:lnTo>
                      <a:pt x="4926" y="17635"/>
                    </a:lnTo>
                    <a:lnTo>
                      <a:pt x="7065" y="15869"/>
                    </a:lnTo>
                    <a:lnTo>
                      <a:pt x="7512" y="18630"/>
                    </a:lnTo>
                    <a:lnTo>
                      <a:pt x="14427" y="17461"/>
                    </a:lnTo>
                    <a:lnTo>
                      <a:pt x="13979" y="14725"/>
                    </a:lnTo>
                    <a:lnTo>
                      <a:pt x="16591" y="15695"/>
                    </a:lnTo>
                    <a:lnTo>
                      <a:pt x="19053" y="9153"/>
                    </a:lnTo>
                    <a:lnTo>
                      <a:pt x="16442" y="8158"/>
                    </a:lnTo>
                    <a:lnTo>
                      <a:pt x="18581" y="6393"/>
                    </a:lnTo>
                    <a:lnTo>
                      <a:pt x="14153" y="995"/>
                    </a:lnTo>
                    <a:lnTo>
                      <a:pt x="11989" y="2761"/>
                    </a:lnTo>
                    <a:lnTo>
                      <a:pt x="11542" y="0"/>
                    </a:lnTo>
                    <a:close/>
                  </a:path>
                </a:pathLst>
              </a:custGeom>
              <a:solidFill>
                <a:srgbClr val="8027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36"/>
              <p:cNvSpPr/>
              <p:nvPr/>
            </p:nvSpPr>
            <p:spPr>
              <a:xfrm>
                <a:off x="828468" y="3647263"/>
                <a:ext cx="694356" cy="693861"/>
              </a:xfrm>
              <a:custGeom>
                <a:rect b="b" l="l" r="r" t="t"/>
                <a:pathLst>
                  <a:path extrusionOk="0" h="33654" w="33678">
                    <a:moveTo>
                      <a:pt x="16889" y="8482"/>
                    </a:moveTo>
                    <a:lnTo>
                      <a:pt x="17312" y="8507"/>
                    </a:lnTo>
                    <a:lnTo>
                      <a:pt x="17735" y="8532"/>
                    </a:lnTo>
                    <a:lnTo>
                      <a:pt x="18132" y="8607"/>
                    </a:lnTo>
                    <a:lnTo>
                      <a:pt x="18555" y="8681"/>
                    </a:lnTo>
                    <a:lnTo>
                      <a:pt x="18953" y="8756"/>
                    </a:lnTo>
                    <a:lnTo>
                      <a:pt x="19351" y="8880"/>
                    </a:lnTo>
                    <a:lnTo>
                      <a:pt x="19724" y="9005"/>
                    </a:lnTo>
                    <a:lnTo>
                      <a:pt x="20097" y="9154"/>
                    </a:lnTo>
                    <a:lnTo>
                      <a:pt x="20470" y="9328"/>
                    </a:lnTo>
                    <a:lnTo>
                      <a:pt x="20819" y="9502"/>
                    </a:lnTo>
                    <a:lnTo>
                      <a:pt x="21167" y="9701"/>
                    </a:lnTo>
                    <a:lnTo>
                      <a:pt x="21515" y="9925"/>
                    </a:lnTo>
                    <a:lnTo>
                      <a:pt x="21838" y="10174"/>
                    </a:lnTo>
                    <a:lnTo>
                      <a:pt x="22162" y="10422"/>
                    </a:lnTo>
                    <a:lnTo>
                      <a:pt x="22460" y="10671"/>
                    </a:lnTo>
                    <a:lnTo>
                      <a:pt x="22759" y="10945"/>
                    </a:lnTo>
                    <a:lnTo>
                      <a:pt x="23032" y="11243"/>
                    </a:lnTo>
                    <a:lnTo>
                      <a:pt x="23281" y="11542"/>
                    </a:lnTo>
                    <a:lnTo>
                      <a:pt x="23530" y="11865"/>
                    </a:lnTo>
                    <a:lnTo>
                      <a:pt x="23754" y="12188"/>
                    </a:lnTo>
                    <a:lnTo>
                      <a:pt x="23977" y="12537"/>
                    </a:lnTo>
                    <a:lnTo>
                      <a:pt x="24176" y="12885"/>
                    </a:lnTo>
                    <a:lnTo>
                      <a:pt x="24375" y="13233"/>
                    </a:lnTo>
                    <a:lnTo>
                      <a:pt x="24525" y="13606"/>
                    </a:lnTo>
                    <a:lnTo>
                      <a:pt x="24674" y="13979"/>
                    </a:lnTo>
                    <a:lnTo>
                      <a:pt x="24823" y="14377"/>
                    </a:lnTo>
                    <a:lnTo>
                      <a:pt x="24923" y="14775"/>
                    </a:lnTo>
                    <a:lnTo>
                      <a:pt x="25022" y="15198"/>
                    </a:lnTo>
                    <a:lnTo>
                      <a:pt x="25097" y="15596"/>
                    </a:lnTo>
                    <a:lnTo>
                      <a:pt x="25146" y="16019"/>
                    </a:lnTo>
                    <a:lnTo>
                      <a:pt x="25171" y="16442"/>
                    </a:lnTo>
                    <a:lnTo>
                      <a:pt x="25171" y="16864"/>
                    </a:lnTo>
                    <a:lnTo>
                      <a:pt x="25171" y="17312"/>
                    </a:lnTo>
                    <a:lnTo>
                      <a:pt x="25122" y="17710"/>
                    </a:lnTo>
                    <a:lnTo>
                      <a:pt x="25072" y="18133"/>
                    </a:lnTo>
                    <a:lnTo>
                      <a:pt x="24997" y="18531"/>
                    </a:lnTo>
                    <a:lnTo>
                      <a:pt x="24898" y="18929"/>
                    </a:lnTo>
                    <a:lnTo>
                      <a:pt x="24798" y="19327"/>
                    </a:lnTo>
                    <a:lnTo>
                      <a:pt x="24674" y="19725"/>
                    </a:lnTo>
                    <a:lnTo>
                      <a:pt x="24525" y="20098"/>
                    </a:lnTo>
                    <a:lnTo>
                      <a:pt x="24351" y="20471"/>
                    </a:lnTo>
                    <a:lnTo>
                      <a:pt x="24152" y="20819"/>
                    </a:lnTo>
                    <a:lnTo>
                      <a:pt x="23953" y="21167"/>
                    </a:lnTo>
                    <a:lnTo>
                      <a:pt x="23754" y="21516"/>
                    </a:lnTo>
                    <a:lnTo>
                      <a:pt x="23505" y="21839"/>
                    </a:lnTo>
                    <a:lnTo>
                      <a:pt x="23256" y="22137"/>
                    </a:lnTo>
                    <a:lnTo>
                      <a:pt x="23007" y="22436"/>
                    </a:lnTo>
                    <a:lnTo>
                      <a:pt x="22734" y="22734"/>
                    </a:lnTo>
                    <a:lnTo>
                      <a:pt x="22435" y="23008"/>
                    </a:lnTo>
                    <a:lnTo>
                      <a:pt x="22137" y="23281"/>
                    </a:lnTo>
                    <a:lnTo>
                      <a:pt x="21814" y="23530"/>
                    </a:lnTo>
                    <a:lnTo>
                      <a:pt x="21490" y="23754"/>
                    </a:lnTo>
                    <a:lnTo>
                      <a:pt x="21142" y="23978"/>
                    </a:lnTo>
                    <a:lnTo>
                      <a:pt x="20794" y="24177"/>
                    </a:lnTo>
                    <a:lnTo>
                      <a:pt x="20421" y="24351"/>
                    </a:lnTo>
                    <a:lnTo>
                      <a:pt x="20073" y="24525"/>
                    </a:lnTo>
                    <a:lnTo>
                      <a:pt x="19675" y="24674"/>
                    </a:lnTo>
                    <a:lnTo>
                      <a:pt x="19301" y="24799"/>
                    </a:lnTo>
                    <a:lnTo>
                      <a:pt x="18904" y="24923"/>
                    </a:lnTo>
                    <a:lnTo>
                      <a:pt x="18481" y="24998"/>
                    </a:lnTo>
                    <a:lnTo>
                      <a:pt x="18083" y="25072"/>
                    </a:lnTo>
                    <a:lnTo>
                      <a:pt x="17660" y="25122"/>
                    </a:lnTo>
                    <a:lnTo>
                      <a:pt x="17237" y="25147"/>
                    </a:lnTo>
                    <a:lnTo>
                      <a:pt x="16789" y="25172"/>
                    </a:lnTo>
                    <a:lnTo>
                      <a:pt x="16367" y="25147"/>
                    </a:lnTo>
                    <a:lnTo>
                      <a:pt x="15944" y="25122"/>
                    </a:lnTo>
                    <a:lnTo>
                      <a:pt x="15546" y="25072"/>
                    </a:lnTo>
                    <a:lnTo>
                      <a:pt x="15123" y="24998"/>
                    </a:lnTo>
                    <a:lnTo>
                      <a:pt x="14725" y="24898"/>
                    </a:lnTo>
                    <a:lnTo>
                      <a:pt x="14352" y="24774"/>
                    </a:lnTo>
                    <a:lnTo>
                      <a:pt x="13954" y="24649"/>
                    </a:lnTo>
                    <a:lnTo>
                      <a:pt x="13581" y="24500"/>
                    </a:lnTo>
                    <a:lnTo>
                      <a:pt x="13208" y="24326"/>
                    </a:lnTo>
                    <a:lnTo>
                      <a:pt x="12860" y="24152"/>
                    </a:lnTo>
                    <a:lnTo>
                      <a:pt x="12511" y="23953"/>
                    </a:lnTo>
                    <a:lnTo>
                      <a:pt x="12163" y="23729"/>
                    </a:lnTo>
                    <a:lnTo>
                      <a:pt x="11840" y="23505"/>
                    </a:lnTo>
                    <a:lnTo>
                      <a:pt x="11541" y="23257"/>
                    </a:lnTo>
                    <a:lnTo>
                      <a:pt x="11218" y="22983"/>
                    </a:lnTo>
                    <a:lnTo>
                      <a:pt x="10944" y="22709"/>
                    </a:lnTo>
                    <a:lnTo>
                      <a:pt x="10671" y="22411"/>
                    </a:lnTo>
                    <a:lnTo>
                      <a:pt x="10397" y="22112"/>
                    </a:lnTo>
                    <a:lnTo>
                      <a:pt x="10148" y="21789"/>
                    </a:lnTo>
                    <a:lnTo>
                      <a:pt x="9925" y="21466"/>
                    </a:lnTo>
                    <a:lnTo>
                      <a:pt x="9701" y="21142"/>
                    </a:lnTo>
                    <a:lnTo>
                      <a:pt x="9502" y="20794"/>
                    </a:lnTo>
                    <a:lnTo>
                      <a:pt x="9328" y="20421"/>
                    </a:lnTo>
                    <a:lnTo>
                      <a:pt x="9154" y="20048"/>
                    </a:lnTo>
                    <a:lnTo>
                      <a:pt x="9004" y="19675"/>
                    </a:lnTo>
                    <a:lnTo>
                      <a:pt x="8880" y="19277"/>
                    </a:lnTo>
                    <a:lnTo>
                      <a:pt x="8756" y="18879"/>
                    </a:lnTo>
                    <a:lnTo>
                      <a:pt x="8681" y="18481"/>
                    </a:lnTo>
                    <a:lnTo>
                      <a:pt x="8606" y="18058"/>
                    </a:lnTo>
                    <a:lnTo>
                      <a:pt x="8557" y="17635"/>
                    </a:lnTo>
                    <a:lnTo>
                      <a:pt x="8507" y="17213"/>
                    </a:lnTo>
                    <a:lnTo>
                      <a:pt x="8507" y="16790"/>
                    </a:lnTo>
                    <a:lnTo>
                      <a:pt x="8507" y="16367"/>
                    </a:lnTo>
                    <a:lnTo>
                      <a:pt x="8557" y="15944"/>
                    </a:lnTo>
                    <a:lnTo>
                      <a:pt x="8606" y="15521"/>
                    </a:lnTo>
                    <a:lnTo>
                      <a:pt x="8681" y="15123"/>
                    </a:lnTo>
                    <a:lnTo>
                      <a:pt x="8780" y="14725"/>
                    </a:lnTo>
                    <a:lnTo>
                      <a:pt x="8880" y="14327"/>
                    </a:lnTo>
                    <a:lnTo>
                      <a:pt x="9029" y="13954"/>
                    </a:lnTo>
                    <a:lnTo>
                      <a:pt x="9178" y="13556"/>
                    </a:lnTo>
                    <a:lnTo>
                      <a:pt x="9328" y="13208"/>
                    </a:lnTo>
                    <a:lnTo>
                      <a:pt x="9527" y="12835"/>
                    </a:lnTo>
                    <a:lnTo>
                      <a:pt x="9726" y="12487"/>
                    </a:lnTo>
                    <a:lnTo>
                      <a:pt x="9949" y="12163"/>
                    </a:lnTo>
                    <a:lnTo>
                      <a:pt x="10173" y="11840"/>
                    </a:lnTo>
                    <a:lnTo>
                      <a:pt x="10422" y="11517"/>
                    </a:lnTo>
                    <a:lnTo>
                      <a:pt x="10696" y="11218"/>
                    </a:lnTo>
                    <a:lnTo>
                      <a:pt x="10969" y="10920"/>
                    </a:lnTo>
                    <a:lnTo>
                      <a:pt x="11243" y="10646"/>
                    </a:lnTo>
                    <a:lnTo>
                      <a:pt x="11566" y="10398"/>
                    </a:lnTo>
                    <a:lnTo>
                      <a:pt x="11865" y="10149"/>
                    </a:lnTo>
                    <a:lnTo>
                      <a:pt x="12213" y="9900"/>
                    </a:lnTo>
                    <a:lnTo>
                      <a:pt x="12536" y="9701"/>
                    </a:lnTo>
                    <a:lnTo>
                      <a:pt x="12884" y="9502"/>
                    </a:lnTo>
                    <a:lnTo>
                      <a:pt x="13257" y="9303"/>
                    </a:lnTo>
                    <a:lnTo>
                      <a:pt x="13631" y="9129"/>
                    </a:lnTo>
                    <a:lnTo>
                      <a:pt x="14004" y="8980"/>
                    </a:lnTo>
                    <a:lnTo>
                      <a:pt x="14402" y="8855"/>
                    </a:lnTo>
                    <a:lnTo>
                      <a:pt x="14800" y="8756"/>
                    </a:lnTo>
                    <a:lnTo>
                      <a:pt x="15198" y="8656"/>
                    </a:lnTo>
                    <a:lnTo>
                      <a:pt x="15620" y="8582"/>
                    </a:lnTo>
                    <a:lnTo>
                      <a:pt x="16043" y="8532"/>
                    </a:lnTo>
                    <a:lnTo>
                      <a:pt x="16466" y="8507"/>
                    </a:lnTo>
                    <a:lnTo>
                      <a:pt x="16889" y="8482"/>
                    </a:lnTo>
                    <a:close/>
                    <a:moveTo>
                      <a:pt x="20172" y="1"/>
                    </a:moveTo>
                    <a:lnTo>
                      <a:pt x="11989" y="374"/>
                    </a:lnTo>
                    <a:lnTo>
                      <a:pt x="12188" y="4354"/>
                    </a:lnTo>
                    <a:lnTo>
                      <a:pt x="11666" y="4553"/>
                    </a:lnTo>
                    <a:lnTo>
                      <a:pt x="11193" y="4776"/>
                    </a:lnTo>
                    <a:lnTo>
                      <a:pt x="10696" y="5000"/>
                    </a:lnTo>
                    <a:lnTo>
                      <a:pt x="10223" y="5274"/>
                    </a:lnTo>
                    <a:lnTo>
                      <a:pt x="7288" y="2588"/>
                    </a:lnTo>
                    <a:lnTo>
                      <a:pt x="1766" y="8632"/>
                    </a:lnTo>
                    <a:lnTo>
                      <a:pt x="4726" y="11318"/>
                    </a:lnTo>
                    <a:lnTo>
                      <a:pt x="4502" y="11790"/>
                    </a:lnTo>
                    <a:lnTo>
                      <a:pt x="4303" y="12288"/>
                    </a:lnTo>
                    <a:lnTo>
                      <a:pt x="4154" y="12810"/>
                    </a:lnTo>
                    <a:lnTo>
                      <a:pt x="3980" y="13332"/>
                    </a:lnTo>
                    <a:lnTo>
                      <a:pt x="1" y="13507"/>
                    </a:lnTo>
                    <a:lnTo>
                      <a:pt x="374" y="21690"/>
                    </a:lnTo>
                    <a:lnTo>
                      <a:pt x="4353" y="21491"/>
                    </a:lnTo>
                    <a:lnTo>
                      <a:pt x="4552" y="21988"/>
                    </a:lnTo>
                    <a:lnTo>
                      <a:pt x="4776" y="22486"/>
                    </a:lnTo>
                    <a:lnTo>
                      <a:pt x="5025" y="22958"/>
                    </a:lnTo>
                    <a:lnTo>
                      <a:pt x="5273" y="23431"/>
                    </a:lnTo>
                    <a:lnTo>
                      <a:pt x="2587" y="26390"/>
                    </a:lnTo>
                    <a:lnTo>
                      <a:pt x="8631" y="31887"/>
                    </a:lnTo>
                    <a:lnTo>
                      <a:pt x="11317" y="28952"/>
                    </a:lnTo>
                    <a:lnTo>
                      <a:pt x="11815" y="29151"/>
                    </a:lnTo>
                    <a:lnTo>
                      <a:pt x="12312" y="29350"/>
                    </a:lnTo>
                    <a:lnTo>
                      <a:pt x="12810" y="29524"/>
                    </a:lnTo>
                    <a:lnTo>
                      <a:pt x="13332" y="29674"/>
                    </a:lnTo>
                    <a:lnTo>
                      <a:pt x="13531" y="33653"/>
                    </a:lnTo>
                    <a:lnTo>
                      <a:pt x="21689" y="33280"/>
                    </a:lnTo>
                    <a:lnTo>
                      <a:pt x="21515" y="29301"/>
                    </a:lnTo>
                    <a:lnTo>
                      <a:pt x="22013" y="29102"/>
                    </a:lnTo>
                    <a:lnTo>
                      <a:pt x="22510" y="28878"/>
                    </a:lnTo>
                    <a:lnTo>
                      <a:pt x="22983" y="28654"/>
                    </a:lnTo>
                    <a:lnTo>
                      <a:pt x="23455" y="28405"/>
                    </a:lnTo>
                    <a:lnTo>
                      <a:pt x="26390" y="31091"/>
                    </a:lnTo>
                    <a:lnTo>
                      <a:pt x="31912" y="25047"/>
                    </a:lnTo>
                    <a:lnTo>
                      <a:pt x="28952" y="22361"/>
                    </a:lnTo>
                    <a:lnTo>
                      <a:pt x="29176" y="21864"/>
                    </a:lnTo>
                    <a:lnTo>
                      <a:pt x="29375" y="21366"/>
                    </a:lnTo>
                    <a:lnTo>
                      <a:pt x="29549" y="20844"/>
                    </a:lnTo>
                    <a:lnTo>
                      <a:pt x="29698" y="20322"/>
                    </a:lnTo>
                    <a:lnTo>
                      <a:pt x="33678" y="20148"/>
                    </a:lnTo>
                    <a:lnTo>
                      <a:pt x="33305" y="11989"/>
                    </a:lnTo>
                    <a:lnTo>
                      <a:pt x="29325" y="12163"/>
                    </a:lnTo>
                    <a:lnTo>
                      <a:pt x="29126" y="11666"/>
                    </a:lnTo>
                    <a:lnTo>
                      <a:pt x="28902" y="11169"/>
                    </a:lnTo>
                    <a:lnTo>
                      <a:pt x="28653" y="10696"/>
                    </a:lnTo>
                    <a:lnTo>
                      <a:pt x="28405" y="10223"/>
                    </a:lnTo>
                    <a:lnTo>
                      <a:pt x="31091" y="7264"/>
                    </a:lnTo>
                    <a:lnTo>
                      <a:pt x="25047" y="1767"/>
                    </a:lnTo>
                    <a:lnTo>
                      <a:pt x="22361" y="4702"/>
                    </a:lnTo>
                    <a:lnTo>
                      <a:pt x="21863" y="4503"/>
                    </a:lnTo>
                    <a:lnTo>
                      <a:pt x="21366" y="4304"/>
                    </a:lnTo>
                    <a:lnTo>
                      <a:pt x="20868" y="4130"/>
                    </a:lnTo>
                    <a:lnTo>
                      <a:pt x="20346" y="3980"/>
                    </a:lnTo>
                    <a:lnTo>
                      <a:pt x="20172" y="1"/>
                    </a:lnTo>
                    <a:close/>
                  </a:path>
                </a:pathLst>
              </a:custGeom>
              <a:solidFill>
                <a:srgbClr val="6182B4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36"/>
              <p:cNvSpPr/>
              <p:nvPr/>
            </p:nvSpPr>
            <p:spPr>
              <a:xfrm>
                <a:off x="1779203" y="1326825"/>
                <a:ext cx="470265" cy="470780"/>
              </a:xfrm>
              <a:custGeom>
                <a:rect b="b" l="l" r="r" t="t"/>
                <a:pathLst>
                  <a:path extrusionOk="0" h="22834" w="22809">
                    <a:moveTo>
                      <a:pt x="11716" y="5771"/>
                    </a:moveTo>
                    <a:lnTo>
                      <a:pt x="12288" y="5845"/>
                    </a:lnTo>
                    <a:lnTo>
                      <a:pt x="12835" y="5945"/>
                    </a:lnTo>
                    <a:lnTo>
                      <a:pt x="13357" y="6119"/>
                    </a:lnTo>
                    <a:lnTo>
                      <a:pt x="13855" y="6343"/>
                    </a:lnTo>
                    <a:lnTo>
                      <a:pt x="14327" y="6591"/>
                    </a:lnTo>
                    <a:lnTo>
                      <a:pt x="14775" y="6890"/>
                    </a:lnTo>
                    <a:lnTo>
                      <a:pt x="15198" y="7238"/>
                    </a:lnTo>
                    <a:lnTo>
                      <a:pt x="15571" y="7636"/>
                    </a:lnTo>
                    <a:lnTo>
                      <a:pt x="15919" y="8059"/>
                    </a:lnTo>
                    <a:lnTo>
                      <a:pt x="16242" y="8507"/>
                    </a:lnTo>
                    <a:lnTo>
                      <a:pt x="16491" y="8979"/>
                    </a:lnTo>
                    <a:lnTo>
                      <a:pt x="16715" y="9502"/>
                    </a:lnTo>
                    <a:lnTo>
                      <a:pt x="16864" y="10024"/>
                    </a:lnTo>
                    <a:lnTo>
                      <a:pt x="16989" y="10571"/>
                    </a:lnTo>
                    <a:lnTo>
                      <a:pt x="17038" y="11168"/>
                    </a:lnTo>
                    <a:lnTo>
                      <a:pt x="17038" y="11740"/>
                    </a:lnTo>
                    <a:lnTo>
                      <a:pt x="16964" y="12287"/>
                    </a:lnTo>
                    <a:lnTo>
                      <a:pt x="16864" y="12834"/>
                    </a:lnTo>
                    <a:lnTo>
                      <a:pt x="16690" y="13382"/>
                    </a:lnTo>
                    <a:lnTo>
                      <a:pt x="16466" y="13879"/>
                    </a:lnTo>
                    <a:lnTo>
                      <a:pt x="16218" y="14352"/>
                    </a:lnTo>
                    <a:lnTo>
                      <a:pt x="15919" y="14799"/>
                    </a:lnTo>
                    <a:lnTo>
                      <a:pt x="15571" y="15222"/>
                    </a:lnTo>
                    <a:lnTo>
                      <a:pt x="15173" y="15595"/>
                    </a:lnTo>
                    <a:lnTo>
                      <a:pt x="14750" y="15943"/>
                    </a:lnTo>
                    <a:lnTo>
                      <a:pt x="14302" y="16242"/>
                    </a:lnTo>
                    <a:lnTo>
                      <a:pt x="13830" y="16516"/>
                    </a:lnTo>
                    <a:lnTo>
                      <a:pt x="13307" y="16739"/>
                    </a:lnTo>
                    <a:lnTo>
                      <a:pt x="12785" y="16889"/>
                    </a:lnTo>
                    <a:lnTo>
                      <a:pt x="12238" y="17013"/>
                    </a:lnTo>
                    <a:lnTo>
                      <a:pt x="11666" y="17063"/>
                    </a:lnTo>
                    <a:lnTo>
                      <a:pt x="11069" y="17063"/>
                    </a:lnTo>
                    <a:lnTo>
                      <a:pt x="10522" y="16988"/>
                    </a:lnTo>
                    <a:lnTo>
                      <a:pt x="9975" y="16889"/>
                    </a:lnTo>
                    <a:lnTo>
                      <a:pt x="9427" y="16714"/>
                    </a:lnTo>
                    <a:lnTo>
                      <a:pt x="8930" y="16491"/>
                    </a:lnTo>
                    <a:lnTo>
                      <a:pt x="8457" y="16242"/>
                    </a:lnTo>
                    <a:lnTo>
                      <a:pt x="8010" y="15943"/>
                    </a:lnTo>
                    <a:lnTo>
                      <a:pt x="7587" y="15595"/>
                    </a:lnTo>
                    <a:lnTo>
                      <a:pt x="7214" y="15197"/>
                    </a:lnTo>
                    <a:lnTo>
                      <a:pt x="6866" y="14774"/>
                    </a:lnTo>
                    <a:lnTo>
                      <a:pt x="6567" y="14327"/>
                    </a:lnTo>
                    <a:lnTo>
                      <a:pt x="6293" y="13854"/>
                    </a:lnTo>
                    <a:lnTo>
                      <a:pt x="6095" y="13332"/>
                    </a:lnTo>
                    <a:lnTo>
                      <a:pt x="5920" y="12810"/>
                    </a:lnTo>
                    <a:lnTo>
                      <a:pt x="5796" y="12262"/>
                    </a:lnTo>
                    <a:lnTo>
                      <a:pt x="5746" y="11665"/>
                    </a:lnTo>
                    <a:lnTo>
                      <a:pt x="5746" y="11093"/>
                    </a:lnTo>
                    <a:lnTo>
                      <a:pt x="5821" y="10546"/>
                    </a:lnTo>
                    <a:lnTo>
                      <a:pt x="5920" y="9999"/>
                    </a:lnTo>
                    <a:lnTo>
                      <a:pt x="6095" y="9452"/>
                    </a:lnTo>
                    <a:lnTo>
                      <a:pt x="6318" y="8954"/>
                    </a:lnTo>
                    <a:lnTo>
                      <a:pt x="6567" y="8482"/>
                    </a:lnTo>
                    <a:lnTo>
                      <a:pt x="6890" y="8034"/>
                    </a:lnTo>
                    <a:lnTo>
                      <a:pt x="7214" y="7611"/>
                    </a:lnTo>
                    <a:lnTo>
                      <a:pt x="7612" y="7238"/>
                    </a:lnTo>
                    <a:lnTo>
                      <a:pt x="8035" y="6890"/>
                    </a:lnTo>
                    <a:lnTo>
                      <a:pt x="8482" y="6591"/>
                    </a:lnTo>
                    <a:lnTo>
                      <a:pt x="8955" y="6318"/>
                    </a:lnTo>
                    <a:lnTo>
                      <a:pt x="9477" y="6094"/>
                    </a:lnTo>
                    <a:lnTo>
                      <a:pt x="9999" y="5945"/>
                    </a:lnTo>
                    <a:lnTo>
                      <a:pt x="10572" y="5820"/>
                    </a:lnTo>
                    <a:lnTo>
                      <a:pt x="11144" y="5771"/>
                    </a:lnTo>
                    <a:close/>
                    <a:moveTo>
                      <a:pt x="13656" y="0"/>
                    </a:moveTo>
                    <a:lnTo>
                      <a:pt x="8109" y="274"/>
                    </a:lnTo>
                    <a:lnTo>
                      <a:pt x="8234" y="2960"/>
                    </a:lnTo>
                    <a:lnTo>
                      <a:pt x="7885" y="3109"/>
                    </a:lnTo>
                    <a:lnTo>
                      <a:pt x="7562" y="3259"/>
                    </a:lnTo>
                    <a:lnTo>
                      <a:pt x="6915" y="3582"/>
                    </a:lnTo>
                    <a:lnTo>
                      <a:pt x="4926" y="1766"/>
                    </a:lnTo>
                    <a:lnTo>
                      <a:pt x="1195" y="5845"/>
                    </a:lnTo>
                    <a:lnTo>
                      <a:pt x="3184" y="7686"/>
                    </a:lnTo>
                    <a:lnTo>
                      <a:pt x="2911" y="8357"/>
                    </a:lnTo>
                    <a:lnTo>
                      <a:pt x="2787" y="8681"/>
                    </a:lnTo>
                    <a:lnTo>
                      <a:pt x="2687" y="9054"/>
                    </a:lnTo>
                    <a:lnTo>
                      <a:pt x="1" y="9178"/>
                    </a:lnTo>
                    <a:lnTo>
                      <a:pt x="250" y="14700"/>
                    </a:lnTo>
                    <a:lnTo>
                      <a:pt x="2936" y="14575"/>
                    </a:lnTo>
                    <a:lnTo>
                      <a:pt x="3085" y="14924"/>
                    </a:lnTo>
                    <a:lnTo>
                      <a:pt x="3234" y="15247"/>
                    </a:lnTo>
                    <a:lnTo>
                      <a:pt x="3558" y="15894"/>
                    </a:lnTo>
                    <a:lnTo>
                      <a:pt x="1742" y="17884"/>
                    </a:lnTo>
                    <a:lnTo>
                      <a:pt x="5821" y="21614"/>
                    </a:lnTo>
                    <a:lnTo>
                      <a:pt x="7661" y="19625"/>
                    </a:lnTo>
                    <a:lnTo>
                      <a:pt x="8333" y="19898"/>
                    </a:lnTo>
                    <a:lnTo>
                      <a:pt x="8681" y="20023"/>
                    </a:lnTo>
                    <a:lnTo>
                      <a:pt x="9029" y="20122"/>
                    </a:lnTo>
                    <a:lnTo>
                      <a:pt x="9154" y="22833"/>
                    </a:lnTo>
                    <a:lnTo>
                      <a:pt x="14675" y="22560"/>
                    </a:lnTo>
                    <a:lnTo>
                      <a:pt x="14551" y="19873"/>
                    </a:lnTo>
                    <a:lnTo>
                      <a:pt x="14899" y="19724"/>
                    </a:lnTo>
                    <a:lnTo>
                      <a:pt x="15223" y="19575"/>
                    </a:lnTo>
                    <a:lnTo>
                      <a:pt x="15869" y="19251"/>
                    </a:lnTo>
                    <a:lnTo>
                      <a:pt x="17859" y="21067"/>
                    </a:lnTo>
                    <a:lnTo>
                      <a:pt x="21615" y="16988"/>
                    </a:lnTo>
                    <a:lnTo>
                      <a:pt x="19600" y="15148"/>
                    </a:lnTo>
                    <a:lnTo>
                      <a:pt x="19874" y="14476"/>
                    </a:lnTo>
                    <a:lnTo>
                      <a:pt x="19998" y="14153"/>
                    </a:lnTo>
                    <a:lnTo>
                      <a:pt x="20098" y="13780"/>
                    </a:lnTo>
                    <a:lnTo>
                      <a:pt x="22809" y="13655"/>
                    </a:lnTo>
                    <a:lnTo>
                      <a:pt x="22535" y="8134"/>
                    </a:lnTo>
                    <a:lnTo>
                      <a:pt x="19849" y="8258"/>
                    </a:lnTo>
                    <a:lnTo>
                      <a:pt x="19725" y="7910"/>
                    </a:lnTo>
                    <a:lnTo>
                      <a:pt x="19575" y="7586"/>
                    </a:lnTo>
                    <a:lnTo>
                      <a:pt x="19227" y="6940"/>
                    </a:lnTo>
                    <a:lnTo>
                      <a:pt x="21043" y="4950"/>
                    </a:lnTo>
                    <a:lnTo>
                      <a:pt x="16964" y="1219"/>
                    </a:lnTo>
                    <a:lnTo>
                      <a:pt x="15148" y="3209"/>
                    </a:lnTo>
                    <a:lnTo>
                      <a:pt x="14476" y="2935"/>
                    </a:lnTo>
                    <a:lnTo>
                      <a:pt x="14128" y="2811"/>
                    </a:lnTo>
                    <a:lnTo>
                      <a:pt x="13780" y="2711"/>
                    </a:lnTo>
                    <a:lnTo>
                      <a:pt x="13656" y="0"/>
                    </a:lnTo>
                    <a:close/>
                  </a:path>
                </a:pathLst>
              </a:custGeom>
              <a:solidFill>
                <a:srgbClr val="666666">
                  <a:alpha val="376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36"/>
              <p:cNvSpPr/>
              <p:nvPr/>
            </p:nvSpPr>
            <p:spPr>
              <a:xfrm>
                <a:off x="1070002" y="3153432"/>
                <a:ext cx="62574" cy="63110"/>
              </a:xfrm>
              <a:custGeom>
                <a:rect b="b" l="l" r="r" t="t"/>
                <a:pathLst>
                  <a:path extrusionOk="0" fill="none" h="3061" w="3035">
                    <a:moveTo>
                      <a:pt x="3035" y="1543"/>
                    </a:moveTo>
                    <a:lnTo>
                      <a:pt x="3035" y="1543"/>
                    </a:lnTo>
                    <a:lnTo>
                      <a:pt x="3035" y="1692"/>
                    </a:lnTo>
                    <a:lnTo>
                      <a:pt x="3010" y="1841"/>
                    </a:lnTo>
                    <a:lnTo>
                      <a:pt x="2960" y="1991"/>
                    </a:lnTo>
                    <a:lnTo>
                      <a:pt x="2910" y="2115"/>
                    </a:lnTo>
                    <a:lnTo>
                      <a:pt x="2786" y="2389"/>
                    </a:lnTo>
                    <a:lnTo>
                      <a:pt x="2587" y="2612"/>
                    </a:lnTo>
                    <a:lnTo>
                      <a:pt x="2363" y="2786"/>
                    </a:lnTo>
                    <a:lnTo>
                      <a:pt x="2115" y="2936"/>
                    </a:lnTo>
                    <a:lnTo>
                      <a:pt x="1965" y="2985"/>
                    </a:lnTo>
                    <a:lnTo>
                      <a:pt x="1816" y="3035"/>
                    </a:lnTo>
                    <a:lnTo>
                      <a:pt x="1667" y="3060"/>
                    </a:lnTo>
                    <a:lnTo>
                      <a:pt x="1518" y="3060"/>
                    </a:lnTo>
                    <a:lnTo>
                      <a:pt x="1518" y="3060"/>
                    </a:lnTo>
                    <a:lnTo>
                      <a:pt x="1368" y="3060"/>
                    </a:lnTo>
                    <a:lnTo>
                      <a:pt x="1219" y="3035"/>
                    </a:lnTo>
                    <a:lnTo>
                      <a:pt x="1070" y="2985"/>
                    </a:lnTo>
                    <a:lnTo>
                      <a:pt x="921" y="2936"/>
                    </a:lnTo>
                    <a:lnTo>
                      <a:pt x="672" y="2786"/>
                    </a:lnTo>
                    <a:lnTo>
                      <a:pt x="448" y="2612"/>
                    </a:lnTo>
                    <a:lnTo>
                      <a:pt x="249" y="2389"/>
                    </a:lnTo>
                    <a:lnTo>
                      <a:pt x="100" y="2115"/>
                    </a:lnTo>
                    <a:lnTo>
                      <a:pt x="50" y="1991"/>
                    </a:lnTo>
                    <a:lnTo>
                      <a:pt x="25" y="1841"/>
                    </a:lnTo>
                    <a:lnTo>
                      <a:pt x="0" y="1692"/>
                    </a:lnTo>
                    <a:lnTo>
                      <a:pt x="0" y="1543"/>
                    </a:lnTo>
                    <a:lnTo>
                      <a:pt x="0" y="1543"/>
                    </a:lnTo>
                    <a:lnTo>
                      <a:pt x="0" y="1369"/>
                    </a:lnTo>
                    <a:lnTo>
                      <a:pt x="25" y="1219"/>
                    </a:lnTo>
                    <a:lnTo>
                      <a:pt x="50" y="1070"/>
                    </a:lnTo>
                    <a:lnTo>
                      <a:pt x="100" y="946"/>
                    </a:lnTo>
                    <a:lnTo>
                      <a:pt x="249" y="672"/>
                    </a:lnTo>
                    <a:lnTo>
                      <a:pt x="448" y="448"/>
                    </a:lnTo>
                    <a:lnTo>
                      <a:pt x="672" y="274"/>
                    </a:lnTo>
                    <a:lnTo>
                      <a:pt x="921" y="125"/>
                    </a:lnTo>
                    <a:lnTo>
                      <a:pt x="1070" y="75"/>
                    </a:lnTo>
                    <a:lnTo>
                      <a:pt x="1219" y="50"/>
                    </a:lnTo>
                    <a:lnTo>
                      <a:pt x="1368" y="26"/>
                    </a:lnTo>
                    <a:lnTo>
                      <a:pt x="1518" y="1"/>
                    </a:lnTo>
                    <a:lnTo>
                      <a:pt x="1518" y="1"/>
                    </a:lnTo>
                    <a:lnTo>
                      <a:pt x="1667" y="26"/>
                    </a:lnTo>
                    <a:lnTo>
                      <a:pt x="1816" y="50"/>
                    </a:lnTo>
                    <a:lnTo>
                      <a:pt x="1965" y="75"/>
                    </a:lnTo>
                    <a:lnTo>
                      <a:pt x="2115" y="125"/>
                    </a:lnTo>
                    <a:lnTo>
                      <a:pt x="2363" y="274"/>
                    </a:lnTo>
                    <a:lnTo>
                      <a:pt x="2587" y="448"/>
                    </a:lnTo>
                    <a:lnTo>
                      <a:pt x="2786" y="672"/>
                    </a:lnTo>
                    <a:lnTo>
                      <a:pt x="2910" y="946"/>
                    </a:lnTo>
                    <a:lnTo>
                      <a:pt x="2960" y="1070"/>
                    </a:lnTo>
                    <a:lnTo>
                      <a:pt x="3010" y="1219"/>
                    </a:lnTo>
                    <a:lnTo>
                      <a:pt x="3035" y="1369"/>
                    </a:lnTo>
                    <a:lnTo>
                      <a:pt x="3035" y="1543"/>
                    </a:lnTo>
                    <a:lnTo>
                      <a:pt x="3035" y="1543"/>
                    </a:lnTo>
                    <a:close/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36"/>
              <p:cNvSpPr/>
              <p:nvPr/>
            </p:nvSpPr>
            <p:spPr>
              <a:xfrm>
                <a:off x="914113" y="3487786"/>
                <a:ext cx="21" cy="213350"/>
              </a:xfrm>
              <a:custGeom>
                <a:rect b="b" l="l" r="r" t="t"/>
                <a:pathLst>
                  <a:path extrusionOk="0" fill="none" h="10348" w="1">
                    <a:moveTo>
                      <a:pt x="0" y="10347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36"/>
              <p:cNvSpPr/>
              <p:nvPr/>
            </p:nvSpPr>
            <p:spPr>
              <a:xfrm>
                <a:off x="1088455" y="3216522"/>
                <a:ext cx="126695" cy="484614"/>
              </a:xfrm>
              <a:custGeom>
                <a:rect b="b" l="l" r="r" t="t"/>
                <a:pathLst>
                  <a:path extrusionOk="0" fill="none" h="23505" w="6145">
                    <a:moveTo>
                      <a:pt x="6144" y="23504"/>
                    </a:moveTo>
                    <a:lnTo>
                      <a:pt x="6144" y="11193"/>
                    </a:lnTo>
                    <a:lnTo>
                      <a:pt x="1" y="8059"/>
                    </a:lnTo>
                    <a:lnTo>
                      <a:pt x="1" y="0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36"/>
              <p:cNvSpPr/>
              <p:nvPr/>
            </p:nvSpPr>
            <p:spPr>
              <a:xfrm>
                <a:off x="983326" y="3279591"/>
                <a:ext cx="45668" cy="327695"/>
              </a:xfrm>
              <a:custGeom>
                <a:rect b="b" l="l" r="r" t="t"/>
                <a:pathLst>
                  <a:path extrusionOk="0" fill="none" h="15894" w="2215">
                    <a:moveTo>
                      <a:pt x="2215" y="0"/>
                    </a:moveTo>
                    <a:lnTo>
                      <a:pt x="2215" y="9850"/>
                    </a:lnTo>
                    <a:lnTo>
                      <a:pt x="1" y="11292"/>
                    </a:lnTo>
                    <a:lnTo>
                      <a:pt x="1" y="15894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36"/>
              <p:cNvSpPr/>
              <p:nvPr/>
            </p:nvSpPr>
            <p:spPr>
              <a:xfrm>
                <a:off x="1088455" y="3432923"/>
                <a:ext cx="21" cy="86161"/>
              </a:xfrm>
              <a:custGeom>
                <a:rect b="b" l="l" r="r" t="t"/>
                <a:pathLst>
                  <a:path extrusionOk="0" fill="none" h="4179" w="1">
                    <a:moveTo>
                      <a:pt x="1" y="4179"/>
                    </a:moveTo>
                    <a:lnTo>
                      <a:pt x="1" y="0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36"/>
              <p:cNvSpPr/>
              <p:nvPr/>
            </p:nvSpPr>
            <p:spPr>
              <a:xfrm>
                <a:off x="1181275" y="3341134"/>
                <a:ext cx="21" cy="31297"/>
              </a:xfrm>
              <a:custGeom>
                <a:rect b="b" l="l" r="r" t="t"/>
                <a:pathLst>
                  <a:path extrusionOk="0" fill="none" h="1518" w="1">
                    <a:moveTo>
                      <a:pt x="1" y="0"/>
                    </a:moveTo>
                    <a:lnTo>
                      <a:pt x="1" y="1517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36"/>
              <p:cNvSpPr/>
              <p:nvPr/>
            </p:nvSpPr>
            <p:spPr>
              <a:xfrm>
                <a:off x="3852588" y="3318043"/>
                <a:ext cx="114881" cy="309757"/>
              </a:xfrm>
              <a:custGeom>
                <a:rect b="b" l="l" r="r" t="t"/>
                <a:pathLst>
                  <a:path extrusionOk="0" fill="none" h="15024" w="5572">
                    <a:moveTo>
                      <a:pt x="1" y="15024"/>
                    </a:moveTo>
                    <a:lnTo>
                      <a:pt x="1" y="8134"/>
                    </a:lnTo>
                    <a:lnTo>
                      <a:pt x="5572" y="4975"/>
                    </a:lnTo>
                    <a:lnTo>
                      <a:pt x="5572" y="1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36"/>
              <p:cNvSpPr/>
              <p:nvPr/>
            </p:nvSpPr>
            <p:spPr>
              <a:xfrm>
                <a:off x="3936171" y="3255489"/>
                <a:ext cx="63110" cy="62574"/>
              </a:xfrm>
              <a:custGeom>
                <a:rect b="b" l="l" r="r" t="t"/>
                <a:pathLst>
                  <a:path extrusionOk="0" fill="none" h="3035" w="3061">
                    <a:moveTo>
                      <a:pt x="1" y="1518"/>
                    </a:moveTo>
                    <a:lnTo>
                      <a:pt x="1" y="1518"/>
                    </a:lnTo>
                    <a:lnTo>
                      <a:pt x="1" y="1368"/>
                    </a:lnTo>
                    <a:lnTo>
                      <a:pt x="26" y="1219"/>
                    </a:lnTo>
                    <a:lnTo>
                      <a:pt x="75" y="1070"/>
                    </a:lnTo>
                    <a:lnTo>
                      <a:pt x="125" y="921"/>
                    </a:lnTo>
                    <a:lnTo>
                      <a:pt x="249" y="672"/>
                    </a:lnTo>
                    <a:lnTo>
                      <a:pt x="448" y="448"/>
                    </a:lnTo>
                    <a:lnTo>
                      <a:pt x="672" y="249"/>
                    </a:lnTo>
                    <a:lnTo>
                      <a:pt x="921" y="100"/>
                    </a:lnTo>
                    <a:lnTo>
                      <a:pt x="1070" y="50"/>
                    </a:lnTo>
                    <a:lnTo>
                      <a:pt x="1220" y="25"/>
                    </a:lnTo>
                    <a:lnTo>
                      <a:pt x="1369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667" y="0"/>
                    </a:lnTo>
                    <a:lnTo>
                      <a:pt x="1841" y="25"/>
                    </a:lnTo>
                    <a:lnTo>
                      <a:pt x="1966" y="50"/>
                    </a:lnTo>
                    <a:lnTo>
                      <a:pt x="2115" y="100"/>
                    </a:lnTo>
                    <a:lnTo>
                      <a:pt x="2364" y="249"/>
                    </a:lnTo>
                    <a:lnTo>
                      <a:pt x="2612" y="448"/>
                    </a:lnTo>
                    <a:lnTo>
                      <a:pt x="2786" y="672"/>
                    </a:lnTo>
                    <a:lnTo>
                      <a:pt x="2936" y="921"/>
                    </a:lnTo>
                    <a:lnTo>
                      <a:pt x="2985" y="1070"/>
                    </a:lnTo>
                    <a:lnTo>
                      <a:pt x="3010" y="1219"/>
                    </a:lnTo>
                    <a:lnTo>
                      <a:pt x="3035" y="1368"/>
                    </a:lnTo>
                    <a:lnTo>
                      <a:pt x="3060" y="1518"/>
                    </a:lnTo>
                    <a:lnTo>
                      <a:pt x="3060" y="1518"/>
                    </a:lnTo>
                    <a:lnTo>
                      <a:pt x="3035" y="1667"/>
                    </a:lnTo>
                    <a:lnTo>
                      <a:pt x="3010" y="1816"/>
                    </a:lnTo>
                    <a:lnTo>
                      <a:pt x="2985" y="1965"/>
                    </a:lnTo>
                    <a:lnTo>
                      <a:pt x="2936" y="2115"/>
                    </a:lnTo>
                    <a:lnTo>
                      <a:pt x="2786" y="2363"/>
                    </a:lnTo>
                    <a:lnTo>
                      <a:pt x="2612" y="2587"/>
                    </a:lnTo>
                    <a:lnTo>
                      <a:pt x="2364" y="2786"/>
                    </a:lnTo>
                    <a:lnTo>
                      <a:pt x="2115" y="2910"/>
                    </a:lnTo>
                    <a:lnTo>
                      <a:pt x="1966" y="2985"/>
                    </a:lnTo>
                    <a:lnTo>
                      <a:pt x="1841" y="3010"/>
                    </a:lnTo>
                    <a:lnTo>
                      <a:pt x="1667" y="3035"/>
                    </a:lnTo>
                    <a:lnTo>
                      <a:pt x="1518" y="3035"/>
                    </a:lnTo>
                    <a:lnTo>
                      <a:pt x="1518" y="3035"/>
                    </a:lnTo>
                    <a:lnTo>
                      <a:pt x="1369" y="3035"/>
                    </a:lnTo>
                    <a:lnTo>
                      <a:pt x="1220" y="3010"/>
                    </a:lnTo>
                    <a:lnTo>
                      <a:pt x="1070" y="2985"/>
                    </a:lnTo>
                    <a:lnTo>
                      <a:pt x="921" y="2910"/>
                    </a:lnTo>
                    <a:lnTo>
                      <a:pt x="672" y="2786"/>
                    </a:lnTo>
                    <a:lnTo>
                      <a:pt x="448" y="2587"/>
                    </a:lnTo>
                    <a:lnTo>
                      <a:pt x="249" y="2363"/>
                    </a:lnTo>
                    <a:lnTo>
                      <a:pt x="125" y="2115"/>
                    </a:lnTo>
                    <a:lnTo>
                      <a:pt x="75" y="1965"/>
                    </a:lnTo>
                    <a:lnTo>
                      <a:pt x="26" y="1816"/>
                    </a:lnTo>
                    <a:lnTo>
                      <a:pt x="1" y="1667"/>
                    </a:lnTo>
                    <a:lnTo>
                      <a:pt x="1" y="1518"/>
                    </a:lnTo>
                    <a:lnTo>
                      <a:pt x="1" y="1518"/>
                    </a:lnTo>
                    <a:close/>
                  </a:path>
                </a:pathLst>
              </a:custGeom>
              <a:noFill/>
              <a:ln cap="rnd" cmpd="sng" w="23625">
                <a:solidFill>
                  <a:srgbClr val="B1B2B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6"/>
              <p:cNvSpPr/>
              <p:nvPr/>
            </p:nvSpPr>
            <p:spPr>
              <a:xfrm>
                <a:off x="3780282" y="3578545"/>
                <a:ext cx="21" cy="132839"/>
              </a:xfrm>
              <a:custGeom>
                <a:rect b="b" l="l" r="r" t="t"/>
                <a:pathLst>
                  <a:path extrusionOk="0" fill="none" h="6443" w="1">
                    <a:moveTo>
                      <a:pt x="1" y="6443"/>
                    </a:moveTo>
                    <a:lnTo>
                      <a:pt x="1" y="1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6"/>
              <p:cNvSpPr/>
              <p:nvPr/>
            </p:nvSpPr>
            <p:spPr>
              <a:xfrm>
                <a:off x="3700286" y="3391379"/>
                <a:ext cx="20535" cy="562054"/>
              </a:xfrm>
              <a:custGeom>
                <a:rect b="b" l="l" r="r" t="t"/>
                <a:pathLst>
                  <a:path extrusionOk="0" fill="none" h="27261" w="996">
                    <a:moveTo>
                      <a:pt x="995" y="27261"/>
                    </a:moveTo>
                    <a:lnTo>
                      <a:pt x="995" y="9079"/>
                    </a:lnTo>
                    <a:lnTo>
                      <a:pt x="1" y="8333"/>
                    </a:lnTo>
                    <a:lnTo>
                      <a:pt x="1" y="1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36"/>
              <p:cNvSpPr/>
              <p:nvPr/>
            </p:nvSpPr>
            <p:spPr>
              <a:xfrm>
                <a:off x="3898750" y="3365236"/>
                <a:ext cx="21" cy="94366"/>
              </a:xfrm>
              <a:custGeom>
                <a:rect b="b" l="l" r="r" t="t"/>
                <a:pathLst>
                  <a:path extrusionOk="0" fill="none" h="4577" w="1">
                    <a:moveTo>
                      <a:pt x="0" y="4577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36"/>
              <p:cNvSpPr/>
              <p:nvPr/>
            </p:nvSpPr>
            <p:spPr>
              <a:xfrm>
                <a:off x="3841825" y="3629841"/>
                <a:ext cx="10783" cy="190258"/>
              </a:xfrm>
              <a:custGeom>
                <a:rect b="b" l="l" r="r" t="t"/>
                <a:pathLst>
                  <a:path extrusionOk="0" fill="none" h="9228" w="523">
                    <a:moveTo>
                      <a:pt x="523" y="0"/>
                    </a:moveTo>
                    <a:lnTo>
                      <a:pt x="0" y="373"/>
                    </a:lnTo>
                    <a:lnTo>
                      <a:pt x="0" y="9228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6"/>
              <p:cNvSpPr/>
              <p:nvPr/>
            </p:nvSpPr>
            <p:spPr>
              <a:xfrm>
                <a:off x="3749005" y="3459582"/>
                <a:ext cx="63090" cy="63090"/>
              </a:xfrm>
              <a:custGeom>
                <a:rect b="b" l="l" r="r" t="t"/>
                <a:pathLst>
                  <a:path extrusionOk="0" fill="none" h="3060" w="3060">
                    <a:moveTo>
                      <a:pt x="0" y="1543"/>
                    </a:moveTo>
                    <a:lnTo>
                      <a:pt x="0" y="1543"/>
                    </a:lnTo>
                    <a:lnTo>
                      <a:pt x="0" y="1369"/>
                    </a:lnTo>
                    <a:lnTo>
                      <a:pt x="25" y="1219"/>
                    </a:lnTo>
                    <a:lnTo>
                      <a:pt x="75" y="1070"/>
                    </a:lnTo>
                    <a:lnTo>
                      <a:pt x="125" y="946"/>
                    </a:lnTo>
                    <a:lnTo>
                      <a:pt x="249" y="672"/>
                    </a:lnTo>
                    <a:lnTo>
                      <a:pt x="448" y="448"/>
                    </a:lnTo>
                    <a:lnTo>
                      <a:pt x="672" y="274"/>
                    </a:lnTo>
                    <a:lnTo>
                      <a:pt x="921" y="125"/>
                    </a:lnTo>
                    <a:lnTo>
                      <a:pt x="1070" y="75"/>
                    </a:lnTo>
                    <a:lnTo>
                      <a:pt x="1219" y="50"/>
                    </a:lnTo>
                    <a:lnTo>
                      <a:pt x="1368" y="25"/>
                    </a:lnTo>
                    <a:lnTo>
                      <a:pt x="1518" y="1"/>
                    </a:lnTo>
                    <a:lnTo>
                      <a:pt x="1518" y="1"/>
                    </a:lnTo>
                    <a:lnTo>
                      <a:pt x="1692" y="25"/>
                    </a:lnTo>
                    <a:lnTo>
                      <a:pt x="1841" y="50"/>
                    </a:lnTo>
                    <a:lnTo>
                      <a:pt x="1990" y="75"/>
                    </a:lnTo>
                    <a:lnTo>
                      <a:pt x="2115" y="125"/>
                    </a:lnTo>
                    <a:lnTo>
                      <a:pt x="2388" y="274"/>
                    </a:lnTo>
                    <a:lnTo>
                      <a:pt x="2612" y="448"/>
                    </a:lnTo>
                    <a:lnTo>
                      <a:pt x="2786" y="672"/>
                    </a:lnTo>
                    <a:lnTo>
                      <a:pt x="2935" y="946"/>
                    </a:lnTo>
                    <a:lnTo>
                      <a:pt x="2985" y="1070"/>
                    </a:lnTo>
                    <a:lnTo>
                      <a:pt x="3010" y="1219"/>
                    </a:lnTo>
                    <a:lnTo>
                      <a:pt x="3035" y="1369"/>
                    </a:lnTo>
                    <a:lnTo>
                      <a:pt x="3060" y="1543"/>
                    </a:lnTo>
                    <a:lnTo>
                      <a:pt x="3060" y="1543"/>
                    </a:lnTo>
                    <a:lnTo>
                      <a:pt x="3035" y="1692"/>
                    </a:lnTo>
                    <a:lnTo>
                      <a:pt x="3010" y="1841"/>
                    </a:lnTo>
                    <a:lnTo>
                      <a:pt x="2985" y="1990"/>
                    </a:lnTo>
                    <a:lnTo>
                      <a:pt x="2935" y="2140"/>
                    </a:lnTo>
                    <a:lnTo>
                      <a:pt x="2786" y="2388"/>
                    </a:lnTo>
                    <a:lnTo>
                      <a:pt x="2612" y="2612"/>
                    </a:lnTo>
                    <a:lnTo>
                      <a:pt x="2388" y="2811"/>
                    </a:lnTo>
                    <a:lnTo>
                      <a:pt x="2115" y="2936"/>
                    </a:lnTo>
                    <a:lnTo>
                      <a:pt x="1990" y="2985"/>
                    </a:lnTo>
                    <a:lnTo>
                      <a:pt x="1841" y="3035"/>
                    </a:lnTo>
                    <a:lnTo>
                      <a:pt x="1692" y="3060"/>
                    </a:lnTo>
                    <a:lnTo>
                      <a:pt x="1518" y="3060"/>
                    </a:lnTo>
                    <a:lnTo>
                      <a:pt x="1518" y="3060"/>
                    </a:lnTo>
                    <a:lnTo>
                      <a:pt x="1368" y="3060"/>
                    </a:lnTo>
                    <a:lnTo>
                      <a:pt x="1219" y="3035"/>
                    </a:lnTo>
                    <a:lnTo>
                      <a:pt x="1070" y="2985"/>
                    </a:lnTo>
                    <a:lnTo>
                      <a:pt x="921" y="2936"/>
                    </a:lnTo>
                    <a:lnTo>
                      <a:pt x="672" y="2811"/>
                    </a:lnTo>
                    <a:lnTo>
                      <a:pt x="448" y="2612"/>
                    </a:lnTo>
                    <a:lnTo>
                      <a:pt x="249" y="2388"/>
                    </a:lnTo>
                    <a:lnTo>
                      <a:pt x="125" y="2140"/>
                    </a:lnTo>
                    <a:lnTo>
                      <a:pt x="75" y="1990"/>
                    </a:lnTo>
                    <a:lnTo>
                      <a:pt x="25" y="1841"/>
                    </a:lnTo>
                    <a:lnTo>
                      <a:pt x="0" y="1692"/>
                    </a:lnTo>
                    <a:lnTo>
                      <a:pt x="0" y="1543"/>
                    </a:lnTo>
                    <a:lnTo>
                      <a:pt x="0" y="1543"/>
                    </a:lnTo>
                    <a:close/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6"/>
              <p:cNvSpPr/>
              <p:nvPr/>
            </p:nvSpPr>
            <p:spPr>
              <a:xfrm>
                <a:off x="3599776" y="3358556"/>
                <a:ext cx="21" cy="94387"/>
              </a:xfrm>
              <a:custGeom>
                <a:rect b="b" l="l" r="r" t="t"/>
                <a:pathLst>
                  <a:path extrusionOk="0" fill="none" h="4578" w="1">
                    <a:moveTo>
                      <a:pt x="1" y="4577"/>
                    </a:moveTo>
                    <a:lnTo>
                      <a:pt x="1" y="1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36"/>
              <p:cNvSpPr/>
              <p:nvPr/>
            </p:nvSpPr>
            <p:spPr>
              <a:xfrm>
                <a:off x="3660288" y="3659056"/>
                <a:ext cx="21" cy="52327"/>
              </a:xfrm>
              <a:custGeom>
                <a:rect b="b" l="l" r="r" t="t"/>
                <a:pathLst>
                  <a:path extrusionOk="0" fill="none" h="2538" w="1">
                    <a:moveTo>
                      <a:pt x="0" y="2538"/>
                    </a:moveTo>
                    <a:lnTo>
                      <a:pt x="0" y="1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36"/>
              <p:cNvSpPr/>
              <p:nvPr/>
            </p:nvSpPr>
            <p:spPr>
              <a:xfrm>
                <a:off x="3602333" y="3524197"/>
                <a:ext cx="57976" cy="91810"/>
              </a:xfrm>
              <a:custGeom>
                <a:rect b="b" l="l" r="r" t="t"/>
                <a:pathLst>
                  <a:path extrusionOk="0" fill="none" h="4453" w="2812">
                    <a:moveTo>
                      <a:pt x="2811" y="4453"/>
                    </a:moveTo>
                    <a:lnTo>
                      <a:pt x="1" y="3458"/>
                    </a:lnTo>
                    <a:lnTo>
                      <a:pt x="1" y="0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6"/>
              <p:cNvSpPr/>
              <p:nvPr/>
            </p:nvSpPr>
            <p:spPr>
              <a:xfrm>
                <a:off x="457209" y="2634985"/>
                <a:ext cx="509232" cy="862574"/>
              </a:xfrm>
              <a:custGeom>
                <a:rect b="b" l="l" r="r" t="t"/>
                <a:pathLst>
                  <a:path extrusionOk="0" h="41837" w="24699">
                    <a:moveTo>
                      <a:pt x="1890" y="1"/>
                    </a:moveTo>
                    <a:lnTo>
                      <a:pt x="1666" y="50"/>
                    </a:lnTo>
                    <a:lnTo>
                      <a:pt x="1467" y="100"/>
                    </a:lnTo>
                    <a:lnTo>
                      <a:pt x="1268" y="175"/>
                    </a:lnTo>
                    <a:lnTo>
                      <a:pt x="1094" y="249"/>
                    </a:lnTo>
                    <a:lnTo>
                      <a:pt x="920" y="349"/>
                    </a:lnTo>
                    <a:lnTo>
                      <a:pt x="746" y="473"/>
                    </a:lnTo>
                    <a:lnTo>
                      <a:pt x="597" y="623"/>
                    </a:lnTo>
                    <a:lnTo>
                      <a:pt x="473" y="772"/>
                    </a:lnTo>
                    <a:lnTo>
                      <a:pt x="348" y="921"/>
                    </a:lnTo>
                    <a:lnTo>
                      <a:pt x="249" y="1095"/>
                    </a:lnTo>
                    <a:lnTo>
                      <a:pt x="149" y="1294"/>
                    </a:lnTo>
                    <a:lnTo>
                      <a:pt x="99" y="1468"/>
                    </a:lnTo>
                    <a:lnTo>
                      <a:pt x="25" y="1692"/>
                    </a:lnTo>
                    <a:lnTo>
                      <a:pt x="0" y="1891"/>
                    </a:lnTo>
                    <a:lnTo>
                      <a:pt x="0" y="2115"/>
                    </a:lnTo>
                    <a:lnTo>
                      <a:pt x="0" y="39722"/>
                    </a:lnTo>
                    <a:lnTo>
                      <a:pt x="0" y="39946"/>
                    </a:lnTo>
                    <a:lnTo>
                      <a:pt x="25" y="40145"/>
                    </a:lnTo>
                    <a:lnTo>
                      <a:pt x="99" y="40369"/>
                    </a:lnTo>
                    <a:lnTo>
                      <a:pt x="149" y="40543"/>
                    </a:lnTo>
                    <a:lnTo>
                      <a:pt x="249" y="40742"/>
                    </a:lnTo>
                    <a:lnTo>
                      <a:pt x="348" y="40916"/>
                    </a:lnTo>
                    <a:lnTo>
                      <a:pt x="473" y="41065"/>
                    </a:lnTo>
                    <a:lnTo>
                      <a:pt x="597" y="41214"/>
                    </a:lnTo>
                    <a:lnTo>
                      <a:pt x="746" y="41364"/>
                    </a:lnTo>
                    <a:lnTo>
                      <a:pt x="920" y="41463"/>
                    </a:lnTo>
                    <a:lnTo>
                      <a:pt x="1094" y="41587"/>
                    </a:lnTo>
                    <a:lnTo>
                      <a:pt x="1268" y="41662"/>
                    </a:lnTo>
                    <a:lnTo>
                      <a:pt x="1467" y="41737"/>
                    </a:lnTo>
                    <a:lnTo>
                      <a:pt x="1666" y="41786"/>
                    </a:lnTo>
                    <a:lnTo>
                      <a:pt x="1890" y="41811"/>
                    </a:lnTo>
                    <a:lnTo>
                      <a:pt x="2089" y="41836"/>
                    </a:lnTo>
                    <a:lnTo>
                      <a:pt x="22609" y="41836"/>
                    </a:lnTo>
                    <a:lnTo>
                      <a:pt x="22808" y="41811"/>
                    </a:lnTo>
                    <a:lnTo>
                      <a:pt x="23032" y="41786"/>
                    </a:lnTo>
                    <a:lnTo>
                      <a:pt x="23231" y="41737"/>
                    </a:lnTo>
                    <a:lnTo>
                      <a:pt x="23430" y="41662"/>
                    </a:lnTo>
                    <a:lnTo>
                      <a:pt x="23604" y="41587"/>
                    </a:lnTo>
                    <a:lnTo>
                      <a:pt x="23778" y="41463"/>
                    </a:lnTo>
                    <a:lnTo>
                      <a:pt x="23927" y="41364"/>
                    </a:lnTo>
                    <a:lnTo>
                      <a:pt x="24076" y="41214"/>
                    </a:lnTo>
                    <a:lnTo>
                      <a:pt x="24226" y="41065"/>
                    </a:lnTo>
                    <a:lnTo>
                      <a:pt x="24350" y="40916"/>
                    </a:lnTo>
                    <a:lnTo>
                      <a:pt x="24449" y="40742"/>
                    </a:lnTo>
                    <a:lnTo>
                      <a:pt x="24549" y="40543"/>
                    </a:lnTo>
                    <a:lnTo>
                      <a:pt x="24599" y="40369"/>
                    </a:lnTo>
                    <a:lnTo>
                      <a:pt x="24673" y="40145"/>
                    </a:lnTo>
                    <a:lnTo>
                      <a:pt x="24698" y="39946"/>
                    </a:lnTo>
                    <a:lnTo>
                      <a:pt x="24698" y="39722"/>
                    </a:lnTo>
                    <a:lnTo>
                      <a:pt x="24698" y="2115"/>
                    </a:lnTo>
                    <a:lnTo>
                      <a:pt x="24698" y="1891"/>
                    </a:lnTo>
                    <a:lnTo>
                      <a:pt x="24673" y="1692"/>
                    </a:lnTo>
                    <a:lnTo>
                      <a:pt x="24599" y="1468"/>
                    </a:lnTo>
                    <a:lnTo>
                      <a:pt x="24549" y="1294"/>
                    </a:lnTo>
                    <a:lnTo>
                      <a:pt x="24449" y="1095"/>
                    </a:lnTo>
                    <a:lnTo>
                      <a:pt x="24350" y="921"/>
                    </a:lnTo>
                    <a:lnTo>
                      <a:pt x="24226" y="772"/>
                    </a:lnTo>
                    <a:lnTo>
                      <a:pt x="24076" y="623"/>
                    </a:lnTo>
                    <a:lnTo>
                      <a:pt x="23927" y="473"/>
                    </a:lnTo>
                    <a:lnTo>
                      <a:pt x="23778" y="349"/>
                    </a:lnTo>
                    <a:lnTo>
                      <a:pt x="23604" y="249"/>
                    </a:lnTo>
                    <a:lnTo>
                      <a:pt x="23430" y="175"/>
                    </a:lnTo>
                    <a:lnTo>
                      <a:pt x="23231" y="100"/>
                    </a:lnTo>
                    <a:lnTo>
                      <a:pt x="23032" y="50"/>
                    </a:lnTo>
                    <a:lnTo>
                      <a:pt x="22808" y="1"/>
                    </a:lnTo>
                    <a:close/>
                  </a:path>
                </a:pathLst>
              </a:custGeom>
              <a:solidFill>
                <a:srgbClr val="26EA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6"/>
              <p:cNvSpPr/>
              <p:nvPr/>
            </p:nvSpPr>
            <p:spPr>
              <a:xfrm>
                <a:off x="480795" y="2698569"/>
                <a:ext cx="462059" cy="688728"/>
              </a:xfrm>
              <a:custGeom>
                <a:rect b="b" l="l" r="r" t="t"/>
                <a:pathLst>
                  <a:path extrusionOk="0" h="33405" w="22411">
                    <a:moveTo>
                      <a:pt x="0" y="1"/>
                    </a:moveTo>
                    <a:lnTo>
                      <a:pt x="0" y="33405"/>
                    </a:lnTo>
                    <a:lnTo>
                      <a:pt x="22410" y="33405"/>
                    </a:lnTo>
                    <a:lnTo>
                      <a:pt x="22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6"/>
              <p:cNvSpPr/>
              <p:nvPr/>
            </p:nvSpPr>
            <p:spPr>
              <a:xfrm>
                <a:off x="480795" y="2698569"/>
                <a:ext cx="12824" cy="688728"/>
              </a:xfrm>
              <a:custGeom>
                <a:rect b="b" l="l" r="r" t="t"/>
                <a:pathLst>
                  <a:path extrusionOk="0" h="33405" w="622">
                    <a:moveTo>
                      <a:pt x="0" y="1"/>
                    </a:moveTo>
                    <a:lnTo>
                      <a:pt x="0" y="33405"/>
                    </a:lnTo>
                    <a:lnTo>
                      <a:pt x="622" y="33405"/>
                    </a:lnTo>
                    <a:lnTo>
                      <a:pt x="622" y="1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36"/>
              <p:cNvSpPr/>
              <p:nvPr/>
            </p:nvSpPr>
            <p:spPr>
              <a:xfrm>
                <a:off x="480795" y="2698569"/>
                <a:ext cx="462059" cy="688728"/>
              </a:xfrm>
              <a:custGeom>
                <a:rect b="b" l="l" r="r" t="t"/>
                <a:pathLst>
                  <a:path extrusionOk="0" h="33405" w="22411">
                    <a:moveTo>
                      <a:pt x="0" y="1"/>
                    </a:moveTo>
                    <a:lnTo>
                      <a:pt x="0" y="33405"/>
                    </a:lnTo>
                    <a:lnTo>
                      <a:pt x="22410" y="33405"/>
                    </a:lnTo>
                    <a:lnTo>
                      <a:pt x="22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36"/>
              <p:cNvSpPr/>
              <p:nvPr/>
            </p:nvSpPr>
            <p:spPr>
              <a:xfrm>
                <a:off x="663858" y="2667292"/>
                <a:ext cx="95913" cy="9773"/>
              </a:xfrm>
              <a:custGeom>
                <a:rect b="b" l="l" r="r" t="t"/>
                <a:pathLst>
                  <a:path extrusionOk="0" h="474" w="4652">
                    <a:moveTo>
                      <a:pt x="1" y="1"/>
                    </a:moveTo>
                    <a:lnTo>
                      <a:pt x="1" y="473"/>
                    </a:lnTo>
                    <a:lnTo>
                      <a:pt x="4652" y="473"/>
                    </a:lnTo>
                    <a:lnTo>
                      <a:pt x="4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36"/>
              <p:cNvSpPr/>
              <p:nvPr/>
            </p:nvSpPr>
            <p:spPr>
              <a:xfrm>
                <a:off x="710515" y="3014470"/>
                <a:ext cx="21" cy="21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BF1F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6"/>
              <p:cNvSpPr/>
              <p:nvPr/>
            </p:nvSpPr>
            <p:spPr>
              <a:xfrm>
                <a:off x="710515" y="3014470"/>
                <a:ext cx="21" cy="21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36"/>
              <p:cNvSpPr/>
              <p:nvPr/>
            </p:nvSpPr>
            <p:spPr>
              <a:xfrm>
                <a:off x="664889" y="3122671"/>
                <a:ext cx="93851" cy="138983"/>
              </a:xfrm>
              <a:custGeom>
                <a:rect b="b" l="l" r="r" t="t"/>
                <a:pathLst>
                  <a:path extrusionOk="0" h="6741" w="4552">
                    <a:moveTo>
                      <a:pt x="2264" y="697"/>
                    </a:moveTo>
                    <a:lnTo>
                      <a:pt x="2488" y="722"/>
                    </a:lnTo>
                    <a:lnTo>
                      <a:pt x="2662" y="771"/>
                    </a:lnTo>
                    <a:lnTo>
                      <a:pt x="2836" y="871"/>
                    </a:lnTo>
                    <a:lnTo>
                      <a:pt x="2985" y="995"/>
                    </a:lnTo>
                    <a:lnTo>
                      <a:pt x="3109" y="1145"/>
                    </a:lnTo>
                    <a:lnTo>
                      <a:pt x="3209" y="1294"/>
                    </a:lnTo>
                    <a:lnTo>
                      <a:pt x="3259" y="1493"/>
                    </a:lnTo>
                    <a:lnTo>
                      <a:pt x="3283" y="1692"/>
                    </a:lnTo>
                    <a:lnTo>
                      <a:pt x="3283" y="3234"/>
                    </a:lnTo>
                    <a:lnTo>
                      <a:pt x="1269" y="3234"/>
                    </a:lnTo>
                    <a:lnTo>
                      <a:pt x="1269" y="1692"/>
                    </a:lnTo>
                    <a:lnTo>
                      <a:pt x="1294" y="1493"/>
                    </a:lnTo>
                    <a:lnTo>
                      <a:pt x="1343" y="1294"/>
                    </a:lnTo>
                    <a:lnTo>
                      <a:pt x="1443" y="1145"/>
                    </a:lnTo>
                    <a:lnTo>
                      <a:pt x="1567" y="995"/>
                    </a:lnTo>
                    <a:lnTo>
                      <a:pt x="1716" y="871"/>
                    </a:lnTo>
                    <a:lnTo>
                      <a:pt x="1891" y="771"/>
                    </a:lnTo>
                    <a:lnTo>
                      <a:pt x="2065" y="722"/>
                    </a:lnTo>
                    <a:lnTo>
                      <a:pt x="2264" y="697"/>
                    </a:lnTo>
                    <a:close/>
                    <a:moveTo>
                      <a:pt x="2114" y="0"/>
                    </a:moveTo>
                    <a:lnTo>
                      <a:pt x="1940" y="25"/>
                    </a:lnTo>
                    <a:lnTo>
                      <a:pt x="1766" y="75"/>
                    </a:lnTo>
                    <a:lnTo>
                      <a:pt x="1617" y="125"/>
                    </a:lnTo>
                    <a:lnTo>
                      <a:pt x="1468" y="199"/>
                    </a:lnTo>
                    <a:lnTo>
                      <a:pt x="1319" y="299"/>
                    </a:lnTo>
                    <a:lnTo>
                      <a:pt x="1194" y="398"/>
                    </a:lnTo>
                    <a:lnTo>
                      <a:pt x="1070" y="498"/>
                    </a:lnTo>
                    <a:lnTo>
                      <a:pt x="970" y="622"/>
                    </a:lnTo>
                    <a:lnTo>
                      <a:pt x="871" y="747"/>
                    </a:lnTo>
                    <a:lnTo>
                      <a:pt x="796" y="896"/>
                    </a:lnTo>
                    <a:lnTo>
                      <a:pt x="722" y="1045"/>
                    </a:lnTo>
                    <a:lnTo>
                      <a:pt x="672" y="1194"/>
                    </a:lnTo>
                    <a:lnTo>
                      <a:pt x="622" y="1344"/>
                    </a:lnTo>
                    <a:lnTo>
                      <a:pt x="597" y="1518"/>
                    </a:lnTo>
                    <a:lnTo>
                      <a:pt x="572" y="1692"/>
                    </a:lnTo>
                    <a:lnTo>
                      <a:pt x="572" y="3234"/>
                    </a:lnTo>
                    <a:lnTo>
                      <a:pt x="0" y="3234"/>
                    </a:lnTo>
                    <a:lnTo>
                      <a:pt x="0" y="6741"/>
                    </a:lnTo>
                    <a:lnTo>
                      <a:pt x="4552" y="6741"/>
                    </a:lnTo>
                    <a:lnTo>
                      <a:pt x="4552" y="3234"/>
                    </a:lnTo>
                    <a:lnTo>
                      <a:pt x="3955" y="3234"/>
                    </a:lnTo>
                    <a:lnTo>
                      <a:pt x="3955" y="1692"/>
                    </a:lnTo>
                    <a:lnTo>
                      <a:pt x="3955" y="1518"/>
                    </a:lnTo>
                    <a:lnTo>
                      <a:pt x="3930" y="1344"/>
                    </a:lnTo>
                    <a:lnTo>
                      <a:pt x="3880" y="1194"/>
                    </a:lnTo>
                    <a:lnTo>
                      <a:pt x="3831" y="1045"/>
                    </a:lnTo>
                    <a:lnTo>
                      <a:pt x="3756" y="896"/>
                    </a:lnTo>
                    <a:lnTo>
                      <a:pt x="3681" y="747"/>
                    </a:lnTo>
                    <a:lnTo>
                      <a:pt x="3582" y="622"/>
                    </a:lnTo>
                    <a:lnTo>
                      <a:pt x="3482" y="498"/>
                    </a:lnTo>
                    <a:lnTo>
                      <a:pt x="3358" y="398"/>
                    </a:lnTo>
                    <a:lnTo>
                      <a:pt x="3209" y="299"/>
                    </a:lnTo>
                    <a:lnTo>
                      <a:pt x="3084" y="199"/>
                    </a:lnTo>
                    <a:lnTo>
                      <a:pt x="2935" y="125"/>
                    </a:lnTo>
                    <a:lnTo>
                      <a:pt x="2786" y="75"/>
                    </a:lnTo>
                    <a:lnTo>
                      <a:pt x="2612" y="25"/>
                    </a:lnTo>
                    <a:lnTo>
                      <a:pt x="2438" y="0"/>
                    </a:lnTo>
                    <a:close/>
                  </a:path>
                </a:pathLst>
              </a:custGeom>
              <a:solidFill>
                <a:srgbClr val="8027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36"/>
              <p:cNvSpPr/>
              <p:nvPr/>
            </p:nvSpPr>
            <p:spPr>
              <a:xfrm>
                <a:off x="3956576" y="1796038"/>
                <a:ext cx="478986" cy="312829"/>
              </a:xfrm>
              <a:custGeom>
                <a:rect b="b" l="l" r="r" t="t"/>
                <a:pathLst>
                  <a:path extrusionOk="0" h="15173" w="23232">
                    <a:moveTo>
                      <a:pt x="1" y="0"/>
                    </a:moveTo>
                    <a:lnTo>
                      <a:pt x="1" y="15173"/>
                    </a:lnTo>
                    <a:lnTo>
                      <a:pt x="23231" y="15173"/>
                    </a:lnTo>
                    <a:lnTo>
                      <a:pt x="23231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6"/>
              <p:cNvSpPr/>
              <p:nvPr/>
            </p:nvSpPr>
            <p:spPr>
              <a:xfrm>
                <a:off x="3956576" y="1796038"/>
                <a:ext cx="478986" cy="144116"/>
              </a:xfrm>
              <a:custGeom>
                <a:rect b="b" l="l" r="r" t="t"/>
                <a:pathLst>
                  <a:path extrusionOk="0" h="6990" w="23232">
                    <a:moveTo>
                      <a:pt x="1" y="0"/>
                    </a:moveTo>
                    <a:lnTo>
                      <a:pt x="11616" y="6990"/>
                    </a:lnTo>
                    <a:lnTo>
                      <a:pt x="232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6"/>
              <p:cNvSpPr/>
              <p:nvPr/>
            </p:nvSpPr>
            <p:spPr>
              <a:xfrm>
                <a:off x="4100781" y="3340103"/>
                <a:ext cx="241039" cy="227700"/>
              </a:xfrm>
              <a:custGeom>
                <a:rect b="b" l="l" r="r" t="t"/>
                <a:pathLst>
                  <a:path extrusionOk="0" h="11044" w="11691">
                    <a:moveTo>
                      <a:pt x="1" y="0"/>
                    </a:moveTo>
                    <a:lnTo>
                      <a:pt x="1" y="11044"/>
                    </a:lnTo>
                    <a:lnTo>
                      <a:pt x="11691" y="11044"/>
                    </a:lnTo>
                    <a:lnTo>
                      <a:pt x="11691" y="0"/>
                    </a:lnTo>
                    <a:close/>
                  </a:path>
                </a:pathLst>
              </a:custGeom>
              <a:solidFill>
                <a:srgbClr val="8027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36"/>
              <p:cNvSpPr/>
              <p:nvPr/>
            </p:nvSpPr>
            <p:spPr>
              <a:xfrm>
                <a:off x="4001302" y="3559061"/>
                <a:ext cx="439998" cy="21050"/>
              </a:xfrm>
              <a:custGeom>
                <a:rect b="b" l="l" r="r" t="t"/>
                <a:pathLst>
                  <a:path extrusionOk="0" h="1021" w="21341">
                    <a:moveTo>
                      <a:pt x="1" y="1"/>
                    </a:moveTo>
                    <a:lnTo>
                      <a:pt x="1" y="1021"/>
                    </a:lnTo>
                    <a:lnTo>
                      <a:pt x="21341" y="1021"/>
                    </a:lnTo>
                    <a:lnTo>
                      <a:pt x="21341" y="1"/>
                    </a:lnTo>
                    <a:close/>
                  </a:path>
                </a:pathLst>
              </a:custGeom>
              <a:solidFill>
                <a:srgbClr val="8027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36"/>
              <p:cNvSpPr/>
              <p:nvPr/>
            </p:nvSpPr>
            <p:spPr>
              <a:xfrm>
                <a:off x="3599776" y="2531918"/>
                <a:ext cx="1243050" cy="830246"/>
              </a:xfrm>
              <a:custGeom>
                <a:rect b="b" l="l" r="r" t="t"/>
                <a:pathLst>
                  <a:path extrusionOk="0" h="40269" w="60291">
                    <a:moveTo>
                      <a:pt x="971" y="0"/>
                    </a:moveTo>
                    <a:lnTo>
                      <a:pt x="772" y="25"/>
                    </a:lnTo>
                    <a:lnTo>
                      <a:pt x="597" y="75"/>
                    </a:lnTo>
                    <a:lnTo>
                      <a:pt x="423" y="174"/>
                    </a:lnTo>
                    <a:lnTo>
                      <a:pt x="299" y="274"/>
                    </a:lnTo>
                    <a:lnTo>
                      <a:pt x="175" y="423"/>
                    </a:lnTo>
                    <a:lnTo>
                      <a:pt x="75" y="597"/>
                    </a:lnTo>
                    <a:lnTo>
                      <a:pt x="25" y="771"/>
                    </a:lnTo>
                    <a:lnTo>
                      <a:pt x="1" y="970"/>
                    </a:lnTo>
                    <a:lnTo>
                      <a:pt x="1" y="39299"/>
                    </a:lnTo>
                    <a:lnTo>
                      <a:pt x="25" y="39498"/>
                    </a:lnTo>
                    <a:lnTo>
                      <a:pt x="75" y="39672"/>
                    </a:lnTo>
                    <a:lnTo>
                      <a:pt x="175" y="39846"/>
                    </a:lnTo>
                    <a:lnTo>
                      <a:pt x="299" y="39995"/>
                    </a:lnTo>
                    <a:lnTo>
                      <a:pt x="423" y="40095"/>
                    </a:lnTo>
                    <a:lnTo>
                      <a:pt x="597" y="40194"/>
                    </a:lnTo>
                    <a:lnTo>
                      <a:pt x="772" y="40244"/>
                    </a:lnTo>
                    <a:lnTo>
                      <a:pt x="971" y="40269"/>
                    </a:lnTo>
                    <a:lnTo>
                      <a:pt x="59321" y="40269"/>
                    </a:lnTo>
                    <a:lnTo>
                      <a:pt x="59520" y="40244"/>
                    </a:lnTo>
                    <a:lnTo>
                      <a:pt x="59719" y="40194"/>
                    </a:lnTo>
                    <a:lnTo>
                      <a:pt x="59868" y="40095"/>
                    </a:lnTo>
                    <a:lnTo>
                      <a:pt x="60017" y="39995"/>
                    </a:lnTo>
                    <a:lnTo>
                      <a:pt x="60142" y="39846"/>
                    </a:lnTo>
                    <a:lnTo>
                      <a:pt x="60216" y="39672"/>
                    </a:lnTo>
                    <a:lnTo>
                      <a:pt x="60266" y="39498"/>
                    </a:lnTo>
                    <a:lnTo>
                      <a:pt x="60291" y="39299"/>
                    </a:lnTo>
                    <a:lnTo>
                      <a:pt x="60291" y="970"/>
                    </a:lnTo>
                    <a:lnTo>
                      <a:pt x="60266" y="771"/>
                    </a:lnTo>
                    <a:lnTo>
                      <a:pt x="60216" y="597"/>
                    </a:lnTo>
                    <a:lnTo>
                      <a:pt x="60142" y="423"/>
                    </a:lnTo>
                    <a:lnTo>
                      <a:pt x="60017" y="274"/>
                    </a:lnTo>
                    <a:lnTo>
                      <a:pt x="59868" y="174"/>
                    </a:lnTo>
                    <a:lnTo>
                      <a:pt x="59719" y="75"/>
                    </a:lnTo>
                    <a:lnTo>
                      <a:pt x="59520" y="25"/>
                    </a:lnTo>
                    <a:lnTo>
                      <a:pt x="59321" y="0"/>
                    </a:lnTo>
                    <a:close/>
                  </a:path>
                </a:pathLst>
              </a:custGeom>
              <a:solidFill>
                <a:srgbClr val="8027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6"/>
              <p:cNvSpPr/>
              <p:nvPr/>
            </p:nvSpPr>
            <p:spPr>
              <a:xfrm>
                <a:off x="3642331" y="2586781"/>
                <a:ext cx="1157941" cy="664626"/>
              </a:xfrm>
              <a:custGeom>
                <a:rect b="b" l="l" r="r" t="t"/>
                <a:pathLst>
                  <a:path extrusionOk="0" h="32236" w="56163">
                    <a:moveTo>
                      <a:pt x="1" y="1"/>
                    </a:moveTo>
                    <a:lnTo>
                      <a:pt x="1" y="32235"/>
                    </a:lnTo>
                    <a:lnTo>
                      <a:pt x="56163" y="32235"/>
                    </a:lnTo>
                    <a:lnTo>
                      <a:pt x="561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36"/>
              <p:cNvSpPr/>
              <p:nvPr/>
            </p:nvSpPr>
            <p:spPr>
              <a:xfrm>
                <a:off x="3642331" y="2649871"/>
                <a:ext cx="1157941" cy="62574"/>
              </a:xfrm>
              <a:custGeom>
                <a:rect b="b" l="l" r="r" t="t"/>
                <a:pathLst>
                  <a:path extrusionOk="0" h="3035" w="56163">
                    <a:moveTo>
                      <a:pt x="1" y="0"/>
                    </a:moveTo>
                    <a:lnTo>
                      <a:pt x="1" y="3034"/>
                    </a:lnTo>
                    <a:lnTo>
                      <a:pt x="56163" y="3034"/>
                    </a:lnTo>
                    <a:lnTo>
                      <a:pt x="56163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36"/>
              <p:cNvSpPr/>
              <p:nvPr/>
            </p:nvSpPr>
            <p:spPr>
              <a:xfrm>
                <a:off x="3642331" y="3130877"/>
                <a:ext cx="1157941" cy="16948"/>
              </a:xfrm>
              <a:custGeom>
                <a:rect b="b" l="l" r="r" t="t"/>
                <a:pathLst>
                  <a:path extrusionOk="0" h="822" w="56163">
                    <a:moveTo>
                      <a:pt x="1" y="0"/>
                    </a:moveTo>
                    <a:lnTo>
                      <a:pt x="1" y="821"/>
                    </a:lnTo>
                    <a:lnTo>
                      <a:pt x="56163" y="821"/>
                    </a:lnTo>
                    <a:lnTo>
                      <a:pt x="56163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6"/>
              <p:cNvSpPr/>
              <p:nvPr/>
            </p:nvSpPr>
            <p:spPr>
              <a:xfrm>
                <a:off x="3642331" y="3186771"/>
                <a:ext cx="1157941" cy="16432"/>
              </a:xfrm>
              <a:custGeom>
                <a:rect b="b" l="l" r="r" t="t"/>
                <a:pathLst>
                  <a:path extrusionOk="0" h="797" w="56163">
                    <a:moveTo>
                      <a:pt x="1" y="0"/>
                    </a:moveTo>
                    <a:lnTo>
                      <a:pt x="1" y="796"/>
                    </a:lnTo>
                    <a:lnTo>
                      <a:pt x="56163" y="796"/>
                    </a:lnTo>
                    <a:lnTo>
                      <a:pt x="56163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36"/>
              <p:cNvSpPr/>
              <p:nvPr/>
            </p:nvSpPr>
            <p:spPr>
              <a:xfrm>
                <a:off x="3711564" y="2784214"/>
                <a:ext cx="389238" cy="293346"/>
              </a:xfrm>
              <a:custGeom>
                <a:rect b="b" l="l" r="r" t="t"/>
                <a:pathLst>
                  <a:path extrusionOk="0" h="14228" w="18879">
                    <a:moveTo>
                      <a:pt x="1" y="1"/>
                    </a:moveTo>
                    <a:lnTo>
                      <a:pt x="1" y="14228"/>
                    </a:lnTo>
                    <a:lnTo>
                      <a:pt x="18879" y="14228"/>
                    </a:lnTo>
                    <a:lnTo>
                      <a:pt x="18879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36"/>
              <p:cNvSpPr/>
              <p:nvPr/>
            </p:nvSpPr>
            <p:spPr>
              <a:xfrm>
                <a:off x="4189498" y="2784214"/>
                <a:ext cx="540014" cy="11298"/>
              </a:xfrm>
              <a:custGeom>
                <a:rect b="b" l="l" r="r" t="t"/>
                <a:pathLst>
                  <a:path extrusionOk="0" h="548" w="26192">
                    <a:moveTo>
                      <a:pt x="1" y="1"/>
                    </a:moveTo>
                    <a:lnTo>
                      <a:pt x="1" y="548"/>
                    </a:lnTo>
                    <a:lnTo>
                      <a:pt x="26191" y="548"/>
                    </a:lnTo>
                    <a:lnTo>
                      <a:pt x="26191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6"/>
              <p:cNvSpPr/>
              <p:nvPr/>
            </p:nvSpPr>
            <p:spPr>
              <a:xfrm>
                <a:off x="4189498" y="2823181"/>
                <a:ext cx="540014" cy="11319"/>
              </a:xfrm>
              <a:custGeom>
                <a:rect b="b" l="l" r="r" t="t"/>
                <a:pathLst>
                  <a:path extrusionOk="0" h="549" w="26192">
                    <a:moveTo>
                      <a:pt x="1" y="1"/>
                    </a:moveTo>
                    <a:lnTo>
                      <a:pt x="1" y="548"/>
                    </a:lnTo>
                    <a:lnTo>
                      <a:pt x="26191" y="548"/>
                    </a:lnTo>
                    <a:lnTo>
                      <a:pt x="26191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6"/>
              <p:cNvSpPr/>
              <p:nvPr/>
            </p:nvSpPr>
            <p:spPr>
              <a:xfrm>
                <a:off x="4189498" y="2862169"/>
                <a:ext cx="361548" cy="11298"/>
              </a:xfrm>
              <a:custGeom>
                <a:rect b="b" l="l" r="r" t="t"/>
                <a:pathLst>
                  <a:path extrusionOk="0" h="548" w="17536">
                    <a:moveTo>
                      <a:pt x="1" y="0"/>
                    </a:moveTo>
                    <a:lnTo>
                      <a:pt x="1" y="547"/>
                    </a:lnTo>
                    <a:lnTo>
                      <a:pt x="17536" y="547"/>
                    </a:lnTo>
                    <a:lnTo>
                      <a:pt x="17536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36"/>
              <p:cNvSpPr/>
              <p:nvPr/>
            </p:nvSpPr>
            <p:spPr>
              <a:xfrm>
                <a:off x="4189498" y="2901136"/>
                <a:ext cx="361548" cy="11298"/>
              </a:xfrm>
              <a:custGeom>
                <a:rect b="b" l="l" r="r" t="t"/>
                <a:pathLst>
                  <a:path extrusionOk="0" h="548" w="17536">
                    <a:moveTo>
                      <a:pt x="1" y="1"/>
                    </a:moveTo>
                    <a:lnTo>
                      <a:pt x="1" y="548"/>
                    </a:lnTo>
                    <a:lnTo>
                      <a:pt x="17536" y="548"/>
                    </a:lnTo>
                    <a:lnTo>
                      <a:pt x="17536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36"/>
              <p:cNvSpPr/>
              <p:nvPr/>
            </p:nvSpPr>
            <p:spPr>
              <a:xfrm>
                <a:off x="4189498" y="2940103"/>
                <a:ext cx="361548" cy="11319"/>
              </a:xfrm>
              <a:custGeom>
                <a:rect b="b" l="l" r="r" t="t"/>
                <a:pathLst>
                  <a:path extrusionOk="0" h="549" w="17536">
                    <a:moveTo>
                      <a:pt x="1" y="1"/>
                    </a:moveTo>
                    <a:lnTo>
                      <a:pt x="1" y="548"/>
                    </a:lnTo>
                    <a:lnTo>
                      <a:pt x="17536" y="548"/>
                    </a:lnTo>
                    <a:lnTo>
                      <a:pt x="17536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6"/>
              <p:cNvSpPr/>
              <p:nvPr/>
            </p:nvSpPr>
            <p:spPr>
              <a:xfrm>
                <a:off x="4616672" y="2862169"/>
                <a:ext cx="112840" cy="11298"/>
              </a:xfrm>
              <a:custGeom>
                <a:rect b="b" l="l" r="r" t="t"/>
                <a:pathLst>
                  <a:path extrusionOk="0" h="548" w="5473">
                    <a:moveTo>
                      <a:pt x="0" y="0"/>
                    </a:moveTo>
                    <a:lnTo>
                      <a:pt x="0" y="547"/>
                    </a:lnTo>
                    <a:lnTo>
                      <a:pt x="5472" y="547"/>
                    </a:lnTo>
                    <a:lnTo>
                      <a:pt x="5472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36"/>
              <p:cNvSpPr/>
              <p:nvPr/>
            </p:nvSpPr>
            <p:spPr>
              <a:xfrm>
                <a:off x="4616672" y="2901136"/>
                <a:ext cx="112840" cy="11298"/>
              </a:xfrm>
              <a:custGeom>
                <a:rect b="b" l="l" r="r" t="t"/>
                <a:pathLst>
                  <a:path extrusionOk="0" h="548" w="5473">
                    <a:moveTo>
                      <a:pt x="0" y="1"/>
                    </a:moveTo>
                    <a:lnTo>
                      <a:pt x="0" y="548"/>
                    </a:lnTo>
                    <a:lnTo>
                      <a:pt x="5472" y="548"/>
                    </a:lnTo>
                    <a:lnTo>
                      <a:pt x="5472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36"/>
              <p:cNvSpPr/>
              <p:nvPr/>
            </p:nvSpPr>
            <p:spPr>
              <a:xfrm>
                <a:off x="4616672" y="2940103"/>
                <a:ext cx="112840" cy="11319"/>
              </a:xfrm>
              <a:custGeom>
                <a:rect b="b" l="l" r="r" t="t"/>
                <a:pathLst>
                  <a:path extrusionOk="0" h="549" w="5473">
                    <a:moveTo>
                      <a:pt x="0" y="1"/>
                    </a:moveTo>
                    <a:lnTo>
                      <a:pt x="0" y="548"/>
                    </a:lnTo>
                    <a:lnTo>
                      <a:pt x="5472" y="548"/>
                    </a:lnTo>
                    <a:lnTo>
                      <a:pt x="5472" y="1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36"/>
              <p:cNvSpPr/>
              <p:nvPr/>
            </p:nvSpPr>
            <p:spPr>
              <a:xfrm>
                <a:off x="4189498" y="2979091"/>
                <a:ext cx="540014" cy="11298"/>
              </a:xfrm>
              <a:custGeom>
                <a:rect b="b" l="l" r="r" t="t"/>
                <a:pathLst>
                  <a:path extrusionOk="0" h="548" w="26192">
                    <a:moveTo>
                      <a:pt x="1" y="0"/>
                    </a:moveTo>
                    <a:lnTo>
                      <a:pt x="1" y="547"/>
                    </a:lnTo>
                    <a:lnTo>
                      <a:pt x="26191" y="547"/>
                    </a:lnTo>
                    <a:lnTo>
                      <a:pt x="26191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36"/>
              <p:cNvSpPr/>
              <p:nvPr/>
            </p:nvSpPr>
            <p:spPr>
              <a:xfrm>
                <a:off x="4189498" y="3018058"/>
                <a:ext cx="427195" cy="10783"/>
              </a:xfrm>
              <a:custGeom>
                <a:rect b="b" l="l" r="r" t="t"/>
                <a:pathLst>
                  <a:path extrusionOk="0" h="523" w="20720">
                    <a:moveTo>
                      <a:pt x="1" y="0"/>
                    </a:moveTo>
                    <a:lnTo>
                      <a:pt x="1" y="523"/>
                    </a:lnTo>
                    <a:lnTo>
                      <a:pt x="20719" y="523"/>
                    </a:lnTo>
                    <a:lnTo>
                      <a:pt x="20719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36"/>
              <p:cNvSpPr/>
              <p:nvPr/>
            </p:nvSpPr>
            <p:spPr>
              <a:xfrm>
                <a:off x="4189498" y="3066262"/>
                <a:ext cx="427195" cy="11298"/>
              </a:xfrm>
              <a:custGeom>
                <a:rect b="b" l="l" r="r" t="t"/>
                <a:pathLst>
                  <a:path extrusionOk="0" h="548" w="20720">
                    <a:moveTo>
                      <a:pt x="1" y="0"/>
                    </a:moveTo>
                    <a:lnTo>
                      <a:pt x="1" y="548"/>
                    </a:lnTo>
                    <a:lnTo>
                      <a:pt x="20719" y="548"/>
                    </a:lnTo>
                    <a:lnTo>
                      <a:pt x="20719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36"/>
              <p:cNvSpPr/>
              <p:nvPr/>
            </p:nvSpPr>
            <p:spPr>
              <a:xfrm>
                <a:off x="1268961" y="2030913"/>
                <a:ext cx="410268" cy="256935"/>
              </a:xfrm>
              <a:custGeom>
                <a:rect b="b" l="l" r="r" t="t"/>
                <a:pathLst>
                  <a:path extrusionOk="0" h="12462" w="19899">
                    <a:moveTo>
                      <a:pt x="1" y="0"/>
                    </a:moveTo>
                    <a:lnTo>
                      <a:pt x="1" y="12461"/>
                    </a:lnTo>
                    <a:lnTo>
                      <a:pt x="19899" y="12461"/>
                    </a:lnTo>
                    <a:lnTo>
                      <a:pt x="19899" y="0"/>
                    </a:lnTo>
                    <a:close/>
                  </a:path>
                </a:pathLst>
              </a:custGeom>
              <a:solidFill>
                <a:srgbClr val="E99B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36"/>
              <p:cNvSpPr/>
              <p:nvPr/>
            </p:nvSpPr>
            <p:spPr>
              <a:xfrm>
                <a:off x="1299743" y="2243211"/>
                <a:ext cx="121045" cy="153848"/>
              </a:xfrm>
              <a:custGeom>
                <a:rect b="b" l="l" r="r" t="t"/>
                <a:pathLst>
                  <a:path extrusionOk="0" h="7462" w="5871">
                    <a:moveTo>
                      <a:pt x="5870" y="0"/>
                    </a:moveTo>
                    <a:lnTo>
                      <a:pt x="0" y="722"/>
                    </a:lnTo>
                    <a:lnTo>
                      <a:pt x="0" y="7462"/>
                    </a:lnTo>
                    <a:lnTo>
                      <a:pt x="5870" y="0"/>
                    </a:lnTo>
                    <a:close/>
                  </a:path>
                </a:pathLst>
              </a:custGeom>
              <a:solidFill>
                <a:srgbClr val="E99B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6"/>
              <p:cNvSpPr/>
              <p:nvPr/>
            </p:nvSpPr>
            <p:spPr>
              <a:xfrm>
                <a:off x="1400253" y="2070395"/>
                <a:ext cx="226669" cy="15917"/>
              </a:xfrm>
              <a:custGeom>
                <a:rect b="b" l="l" r="r" t="t"/>
                <a:pathLst>
                  <a:path extrusionOk="0" h="772" w="10994">
                    <a:moveTo>
                      <a:pt x="0" y="0"/>
                    </a:moveTo>
                    <a:lnTo>
                      <a:pt x="0" y="771"/>
                    </a:lnTo>
                    <a:lnTo>
                      <a:pt x="10994" y="771"/>
                    </a:lnTo>
                    <a:lnTo>
                      <a:pt x="10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6"/>
              <p:cNvSpPr/>
              <p:nvPr/>
            </p:nvSpPr>
            <p:spPr>
              <a:xfrm>
                <a:off x="1517670" y="2121155"/>
                <a:ext cx="109252" cy="15917"/>
              </a:xfrm>
              <a:custGeom>
                <a:rect b="b" l="l" r="r" t="t"/>
                <a:pathLst>
                  <a:path extrusionOk="0" h="772" w="5299">
                    <a:moveTo>
                      <a:pt x="1" y="1"/>
                    </a:moveTo>
                    <a:lnTo>
                      <a:pt x="1" y="772"/>
                    </a:lnTo>
                    <a:lnTo>
                      <a:pt x="5299" y="772"/>
                    </a:lnTo>
                    <a:lnTo>
                      <a:pt x="52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6"/>
              <p:cNvSpPr/>
              <p:nvPr/>
            </p:nvSpPr>
            <p:spPr>
              <a:xfrm>
                <a:off x="1517670" y="2172431"/>
                <a:ext cx="109252" cy="15917"/>
              </a:xfrm>
              <a:custGeom>
                <a:rect b="b" l="l" r="r" t="t"/>
                <a:pathLst>
                  <a:path extrusionOk="0" h="772" w="5299">
                    <a:moveTo>
                      <a:pt x="1" y="1"/>
                    </a:moveTo>
                    <a:lnTo>
                      <a:pt x="1" y="772"/>
                    </a:lnTo>
                    <a:lnTo>
                      <a:pt x="5299" y="772"/>
                    </a:lnTo>
                    <a:lnTo>
                      <a:pt x="52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36"/>
              <p:cNvSpPr/>
              <p:nvPr/>
            </p:nvSpPr>
            <p:spPr>
              <a:xfrm>
                <a:off x="1400253" y="2223212"/>
                <a:ext cx="226669" cy="15917"/>
              </a:xfrm>
              <a:custGeom>
                <a:rect b="b" l="l" r="r" t="t"/>
                <a:pathLst>
                  <a:path extrusionOk="0" h="772" w="10994">
                    <a:moveTo>
                      <a:pt x="0" y="0"/>
                    </a:moveTo>
                    <a:lnTo>
                      <a:pt x="0" y="771"/>
                    </a:lnTo>
                    <a:lnTo>
                      <a:pt x="10994" y="771"/>
                    </a:lnTo>
                    <a:lnTo>
                      <a:pt x="109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36"/>
              <p:cNvSpPr/>
              <p:nvPr/>
            </p:nvSpPr>
            <p:spPr>
              <a:xfrm>
                <a:off x="997696" y="1942196"/>
                <a:ext cx="478470" cy="299490"/>
              </a:xfrm>
              <a:custGeom>
                <a:rect b="b" l="l" r="r" t="t"/>
                <a:pathLst>
                  <a:path extrusionOk="0" h="14526" w="23207">
                    <a:moveTo>
                      <a:pt x="0" y="0"/>
                    </a:moveTo>
                    <a:lnTo>
                      <a:pt x="0" y="14526"/>
                    </a:lnTo>
                    <a:lnTo>
                      <a:pt x="23206" y="14526"/>
                    </a:lnTo>
                    <a:lnTo>
                      <a:pt x="23206" y="0"/>
                    </a:lnTo>
                    <a:close/>
                  </a:path>
                </a:pathLst>
              </a:custGeom>
              <a:solidFill>
                <a:srgbClr val="EA48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6"/>
              <p:cNvSpPr/>
              <p:nvPr/>
            </p:nvSpPr>
            <p:spPr>
              <a:xfrm>
                <a:off x="1033591" y="2189358"/>
                <a:ext cx="141560" cy="179496"/>
              </a:xfrm>
              <a:custGeom>
                <a:rect b="b" l="l" r="r" t="t"/>
                <a:pathLst>
                  <a:path extrusionOk="0" h="8706" w="6866">
                    <a:moveTo>
                      <a:pt x="6865" y="1"/>
                    </a:moveTo>
                    <a:lnTo>
                      <a:pt x="0" y="821"/>
                    </a:lnTo>
                    <a:lnTo>
                      <a:pt x="0" y="8706"/>
                    </a:lnTo>
                    <a:lnTo>
                      <a:pt x="6865" y="1"/>
                    </a:lnTo>
                    <a:close/>
                  </a:path>
                </a:pathLst>
              </a:custGeom>
              <a:solidFill>
                <a:srgbClr val="EA48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6"/>
              <p:cNvSpPr/>
              <p:nvPr/>
            </p:nvSpPr>
            <p:spPr>
              <a:xfrm>
                <a:off x="1058724" y="1987822"/>
                <a:ext cx="356415" cy="18494"/>
              </a:xfrm>
              <a:custGeom>
                <a:rect b="b" l="l" r="r" t="t"/>
                <a:pathLst>
                  <a:path extrusionOk="0" h="897" w="17287">
                    <a:moveTo>
                      <a:pt x="0" y="1"/>
                    </a:moveTo>
                    <a:lnTo>
                      <a:pt x="0" y="896"/>
                    </a:lnTo>
                    <a:lnTo>
                      <a:pt x="17286" y="896"/>
                    </a:lnTo>
                    <a:lnTo>
                      <a:pt x="17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6"/>
              <p:cNvSpPr/>
              <p:nvPr/>
            </p:nvSpPr>
            <p:spPr>
              <a:xfrm>
                <a:off x="1243333" y="2047304"/>
                <a:ext cx="171806" cy="18494"/>
              </a:xfrm>
              <a:custGeom>
                <a:rect b="b" l="l" r="r" t="t"/>
                <a:pathLst>
                  <a:path extrusionOk="0" h="897" w="8333">
                    <a:moveTo>
                      <a:pt x="0" y="1"/>
                    </a:moveTo>
                    <a:lnTo>
                      <a:pt x="0" y="896"/>
                    </a:lnTo>
                    <a:lnTo>
                      <a:pt x="8332" y="896"/>
                    </a:lnTo>
                    <a:lnTo>
                      <a:pt x="83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6"/>
              <p:cNvSpPr/>
              <p:nvPr/>
            </p:nvSpPr>
            <p:spPr>
              <a:xfrm>
                <a:off x="1243333" y="2106290"/>
                <a:ext cx="171806" cy="18989"/>
              </a:xfrm>
              <a:custGeom>
                <a:rect b="b" l="l" r="r" t="t"/>
                <a:pathLst>
                  <a:path extrusionOk="0" h="921" w="8333">
                    <a:moveTo>
                      <a:pt x="0" y="0"/>
                    </a:moveTo>
                    <a:lnTo>
                      <a:pt x="0" y="921"/>
                    </a:lnTo>
                    <a:lnTo>
                      <a:pt x="8332" y="921"/>
                    </a:lnTo>
                    <a:lnTo>
                      <a:pt x="83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6"/>
              <p:cNvSpPr/>
              <p:nvPr/>
            </p:nvSpPr>
            <p:spPr>
              <a:xfrm>
                <a:off x="1058724" y="2047304"/>
                <a:ext cx="134880" cy="18494"/>
              </a:xfrm>
              <a:custGeom>
                <a:rect b="b" l="l" r="r" t="t"/>
                <a:pathLst>
                  <a:path extrusionOk="0" h="897" w="6542">
                    <a:moveTo>
                      <a:pt x="0" y="1"/>
                    </a:moveTo>
                    <a:lnTo>
                      <a:pt x="0" y="896"/>
                    </a:lnTo>
                    <a:lnTo>
                      <a:pt x="6542" y="896"/>
                    </a:lnTo>
                    <a:lnTo>
                      <a:pt x="65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6"/>
              <p:cNvSpPr/>
              <p:nvPr/>
            </p:nvSpPr>
            <p:spPr>
              <a:xfrm>
                <a:off x="1058724" y="2106290"/>
                <a:ext cx="134880" cy="18989"/>
              </a:xfrm>
              <a:custGeom>
                <a:rect b="b" l="l" r="r" t="t"/>
                <a:pathLst>
                  <a:path extrusionOk="0" h="921" w="6542">
                    <a:moveTo>
                      <a:pt x="0" y="0"/>
                    </a:moveTo>
                    <a:lnTo>
                      <a:pt x="0" y="921"/>
                    </a:lnTo>
                    <a:lnTo>
                      <a:pt x="6542" y="921"/>
                    </a:lnTo>
                    <a:lnTo>
                      <a:pt x="65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6"/>
              <p:cNvSpPr/>
              <p:nvPr/>
            </p:nvSpPr>
            <p:spPr>
              <a:xfrm>
                <a:off x="1058724" y="2165772"/>
                <a:ext cx="356415" cy="18473"/>
              </a:xfrm>
              <a:custGeom>
                <a:rect b="b" l="l" r="r" t="t"/>
                <a:pathLst>
                  <a:path extrusionOk="0" h="896" w="17287">
                    <a:moveTo>
                      <a:pt x="0" y="0"/>
                    </a:moveTo>
                    <a:lnTo>
                      <a:pt x="0" y="896"/>
                    </a:lnTo>
                    <a:lnTo>
                      <a:pt x="17286" y="896"/>
                    </a:lnTo>
                    <a:lnTo>
                      <a:pt x="172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6"/>
              <p:cNvSpPr/>
              <p:nvPr/>
            </p:nvSpPr>
            <p:spPr>
              <a:xfrm>
                <a:off x="1506392" y="2733969"/>
                <a:ext cx="62595" cy="62574"/>
              </a:xfrm>
              <a:custGeom>
                <a:rect b="b" l="l" r="r" t="t"/>
                <a:pathLst>
                  <a:path extrusionOk="0" fill="none" h="3035" w="3036">
                    <a:moveTo>
                      <a:pt x="1" y="1517"/>
                    </a:moveTo>
                    <a:lnTo>
                      <a:pt x="1" y="1517"/>
                    </a:lnTo>
                    <a:lnTo>
                      <a:pt x="1" y="1368"/>
                    </a:lnTo>
                    <a:lnTo>
                      <a:pt x="26" y="1219"/>
                    </a:lnTo>
                    <a:lnTo>
                      <a:pt x="50" y="1070"/>
                    </a:lnTo>
                    <a:lnTo>
                      <a:pt x="100" y="920"/>
                    </a:lnTo>
                    <a:lnTo>
                      <a:pt x="249" y="672"/>
                    </a:lnTo>
                    <a:lnTo>
                      <a:pt x="448" y="448"/>
                    </a:lnTo>
                    <a:lnTo>
                      <a:pt x="672" y="249"/>
                    </a:lnTo>
                    <a:lnTo>
                      <a:pt x="921" y="100"/>
                    </a:lnTo>
                    <a:lnTo>
                      <a:pt x="1070" y="50"/>
                    </a:lnTo>
                    <a:lnTo>
                      <a:pt x="1219" y="25"/>
                    </a:lnTo>
                    <a:lnTo>
                      <a:pt x="1369" y="0"/>
                    </a:lnTo>
                    <a:lnTo>
                      <a:pt x="1518" y="0"/>
                    </a:lnTo>
                    <a:lnTo>
                      <a:pt x="1518" y="0"/>
                    </a:lnTo>
                    <a:lnTo>
                      <a:pt x="1667" y="0"/>
                    </a:lnTo>
                    <a:lnTo>
                      <a:pt x="1816" y="25"/>
                    </a:lnTo>
                    <a:lnTo>
                      <a:pt x="1966" y="50"/>
                    </a:lnTo>
                    <a:lnTo>
                      <a:pt x="2115" y="100"/>
                    </a:lnTo>
                    <a:lnTo>
                      <a:pt x="2364" y="249"/>
                    </a:lnTo>
                    <a:lnTo>
                      <a:pt x="2587" y="448"/>
                    </a:lnTo>
                    <a:lnTo>
                      <a:pt x="2786" y="672"/>
                    </a:lnTo>
                    <a:lnTo>
                      <a:pt x="2936" y="920"/>
                    </a:lnTo>
                    <a:lnTo>
                      <a:pt x="2985" y="1070"/>
                    </a:lnTo>
                    <a:lnTo>
                      <a:pt x="3010" y="1219"/>
                    </a:lnTo>
                    <a:lnTo>
                      <a:pt x="3035" y="1368"/>
                    </a:lnTo>
                    <a:lnTo>
                      <a:pt x="3035" y="1517"/>
                    </a:lnTo>
                    <a:lnTo>
                      <a:pt x="3035" y="1517"/>
                    </a:lnTo>
                    <a:lnTo>
                      <a:pt x="3035" y="1667"/>
                    </a:lnTo>
                    <a:lnTo>
                      <a:pt x="3010" y="1816"/>
                    </a:lnTo>
                    <a:lnTo>
                      <a:pt x="2985" y="1965"/>
                    </a:lnTo>
                    <a:lnTo>
                      <a:pt x="2936" y="2114"/>
                    </a:lnTo>
                    <a:lnTo>
                      <a:pt x="2786" y="2363"/>
                    </a:lnTo>
                    <a:lnTo>
                      <a:pt x="2587" y="2587"/>
                    </a:lnTo>
                    <a:lnTo>
                      <a:pt x="2364" y="2786"/>
                    </a:lnTo>
                    <a:lnTo>
                      <a:pt x="2115" y="2910"/>
                    </a:lnTo>
                    <a:lnTo>
                      <a:pt x="1966" y="2985"/>
                    </a:lnTo>
                    <a:lnTo>
                      <a:pt x="1816" y="3010"/>
                    </a:lnTo>
                    <a:lnTo>
                      <a:pt x="1667" y="3035"/>
                    </a:lnTo>
                    <a:lnTo>
                      <a:pt x="1518" y="3035"/>
                    </a:lnTo>
                    <a:lnTo>
                      <a:pt x="1518" y="3035"/>
                    </a:lnTo>
                    <a:lnTo>
                      <a:pt x="1369" y="3035"/>
                    </a:lnTo>
                    <a:lnTo>
                      <a:pt x="1219" y="3010"/>
                    </a:lnTo>
                    <a:lnTo>
                      <a:pt x="1070" y="2985"/>
                    </a:lnTo>
                    <a:lnTo>
                      <a:pt x="921" y="2910"/>
                    </a:lnTo>
                    <a:lnTo>
                      <a:pt x="672" y="2786"/>
                    </a:lnTo>
                    <a:lnTo>
                      <a:pt x="448" y="2587"/>
                    </a:lnTo>
                    <a:lnTo>
                      <a:pt x="249" y="2363"/>
                    </a:lnTo>
                    <a:lnTo>
                      <a:pt x="100" y="2114"/>
                    </a:lnTo>
                    <a:lnTo>
                      <a:pt x="50" y="1965"/>
                    </a:lnTo>
                    <a:lnTo>
                      <a:pt x="26" y="1816"/>
                    </a:lnTo>
                    <a:lnTo>
                      <a:pt x="1" y="1667"/>
                    </a:lnTo>
                    <a:lnTo>
                      <a:pt x="1" y="1517"/>
                    </a:lnTo>
                    <a:lnTo>
                      <a:pt x="1" y="1517"/>
                    </a:lnTo>
                    <a:close/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6"/>
              <p:cNvSpPr/>
              <p:nvPr/>
            </p:nvSpPr>
            <p:spPr>
              <a:xfrm>
                <a:off x="1411015" y="2328341"/>
                <a:ext cx="126674" cy="405649"/>
              </a:xfrm>
              <a:custGeom>
                <a:rect b="b" l="l" r="r" t="t"/>
                <a:pathLst>
                  <a:path extrusionOk="0" fill="none" h="19675" w="6144">
                    <a:moveTo>
                      <a:pt x="0" y="0"/>
                    </a:moveTo>
                    <a:lnTo>
                      <a:pt x="0" y="8482"/>
                    </a:lnTo>
                    <a:lnTo>
                      <a:pt x="6144" y="11615"/>
                    </a:lnTo>
                    <a:lnTo>
                      <a:pt x="6144" y="19674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6"/>
              <p:cNvSpPr/>
              <p:nvPr/>
            </p:nvSpPr>
            <p:spPr>
              <a:xfrm>
                <a:off x="1466909" y="2287827"/>
                <a:ext cx="46183" cy="387691"/>
              </a:xfrm>
              <a:custGeom>
                <a:rect b="b" l="l" r="r" t="t"/>
                <a:pathLst>
                  <a:path extrusionOk="0" fill="none" h="18804" w="2240">
                    <a:moveTo>
                      <a:pt x="1" y="18804"/>
                    </a:moveTo>
                    <a:lnTo>
                      <a:pt x="1" y="8929"/>
                    </a:lnTo>
                    <a:lnTo>
                      <a:pt x="2239" y="7512"/>
                    </a:lnTo>
                    <a:lnTo>
                      <a:pt x="2239" y="0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6"/>
              <p:cNvSpPr/>
              <p:nvPr/>
            </p:nvSpPr>
            <p:spPr>
              <a:xfrm>
                <a:off x="1466909" y="2749350"/>
                <a:ext cx="21" cy="157456"/>
              </a:xfrm>
              <a:custGeom>
                <a:rect b="b" l="l" r="r" t="t"/>
                <a:pathLst>
                  <a:path extrusionOk="0" fill="none" h="7637" w="1">
                    <a:moveTo>
                      <a:pt x="1" y="0"/>
                    </a:moveTo>
                    <a:lnTo>
                      <a:pt x="1" y="7636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6"/>
              <p:cNvSpPr/>
              <p:nvPr/>
            </p:nvSpPr>
            <p:spPr>
              <a:xfrm>
                <a:off x="1466909" y="2983689"/>
                <a:ext cx="21" cy="54904"/>
              </a:xfrm>
              <a:custGeom>
                <a:rect b="b" l="l" r="r" t="t"/>
                <a:pathLst>
                  <a:path extrusionOk="0" fill="none" h="2663" w="1">
                    <a:moveTo>
                      <a:pt x="1" y="1"/>
                    </a:moveTo>
                    <a:lnTo>
                      <a:pt x="1" y="2662"/>
                    </a:lnTo>
                  </a:path>
                </a:pathLst>
              </a:custGeom>
              <a:noFill/>
              <a:ln cap="rnd" cmpd="sng" w="23625">
                <a:solidFill>
                  <a:srgbClr val="2776E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6" name="Google Shape;336;p36"/>
            <p:cNvSpPr/>
            <p:nvPr/>
          </p:nvSpPr>
          <p:spPr>
            <a:xfrm>
              <a:off x="2897110" y="1017082"/>
              <a:ext cx="90300" cy="90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6"/>
            <p:cNvSpPr/>
            <p:nvPr/>
          </p:nvSpPr>
          <p:spPr>
            <a:xfrm>
              <a:off x="1125181" y="1473122"/>
              <a:ext cx="90300" cy="90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790781" y="3096605"/>
              <a:ext cx="90300" cy="90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4107158" y="1563464"/>
              <a:ext cx="90300" cy="90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4739527" y="2628883"/>
              <a:ext cx="90300" cy="90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3998124" y="4018260"/>
              <a:ext cx="90300" cy="90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36"/>
          <p:cNvSpPr txBox="1"/>
          <p:nvPr/>
        </p:nvSpPr>
        <p:spPr>
          <a:xfrm>
            <a:off x="5591325" y="3019975"/>
            <a:ext cx="157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3" name="Google Shape;343;p36"/>
          <p:cNvSpPr txBox="1"/>
          <p:nvPr/>
        </p:nvSpPr>
        <p:spPr>
          <a:xfrm>
            <a:off x="6514525" y="2687475"/>
            <a:ext cx="157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4" name="Google Shape;344;p36"/>
          <p:cNvSpPr txBox="1"/>
          <p:nvPr/>
        </p:nvSpPr>
        <p:spPr>
          <a:xfrm>
            <a:off x="7127975" y="3019975"/>
            <a:ext cx="1682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5"/>
          <p:cNvSpPr txBox="1"/>
          <p:nvPr>
            <p:ph type="title"/>
          </p:nvPr>
        </p:nvSpPr>
        <p:spPr>
          <a:xfrm>
            <a:off x="375475" y="2307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General position</a:t>
            </a:r>
            <a:endParaRPr sz="2400"/>
          </a:p>
        </p:txBody>
      </p:sp>
      <p:sp>
        <p:nvSpPr>
          <p:cNvPr id="587" name="Google Shape;587;p45"/>
          <p:cNvSpPr txBox="1"/>
          <p:nvPr/>
        </p:nvSpPr>
        <p:spPr>
          <a:xfrm>
            <a:off x="375475" y="1033175"/>
            <a:ext cx="764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 a </a:t>
            </a:r>
            <a:r>
              <a:rPr b="1" lang="ko"/>
              <a:t>n</a:t>
            </a:r>
            <a:r>
              <a:rPr lang="ko"/>
              <a:t>-dimensional feature space a set of </a:t>
            </a:r>
            <a:r>
              <a:rPr b="1" lang="ko"/>
              <a:t>m</a:t>
            </a:r>
            <a:r>
              <a:rPr lang="ko"/>
              <a:t> points (m&gt;n) is in general </a:t>
            </a:r>
            <a:r>
              <a:rPr lang="ko"/>
              <a:t>position</a:t>
            </a:r>
            <a:r>
              <a:rPr lang="ko"/>
              <a:t> if and only if no subset of </a:t>
            </a:r>
            <a:r>
              <a:rPr b="1" lang="ko"/>
              <a:t>(n+1)</a:t>
            </a:r>
            <a:r>
              <a:rPr lang="ko"/>
              <a:t> points lie on </a:t>
            </a:r>
            <a:r>
              <a:rPr b="1" lang="ko"/>
              <a:t>(n-1)</a:t>
            </a:r>
            <a:r>
              <a:rPr lang="ko"/>
              <a:t> dimensional hyperplane.</a:t>
            </a:r>
            <a:endParaRPr/>
          </a:p>
        </p:txBody>
      </p:sp>
      <p:sp>
        <p:nvSpPr>
          <p:cNvPr id="588" name="Google Shape;588;p45"/>
          <p:cNvSpPr txBox="1"/>
          <p:nvPr>
            <p:ph type="title"/>
          </p:nvPr>
        </p:nvSpPr>
        <p:spPr>
          <a:xfrm>
            <a:off x="341425" y="247955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89" name="Google Shape;589;p45"/>
          <p:cNvSpPr txBox="1"/>
          <p:nvPr/>
        </p:nvSpPr>
        <p:spPr>
          <a:xfrm>
            <a:off x="341425" y="3163850"/>
            <a:ext cx="764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Below is a counterexample for the case of </a:t>
            </a:r>
            <a:r>
              <a:rPr b="1" lang="ko"/>
              <a:t>n=2</a:t>
            </a:r>
            <a:r>
              <a:rPr lang="ko"/>
              <a:t> </a:t>
            </a:r>
            <a:r>
              <a:rPr lang="ko"/>
              <a:t>and </a:t>
            </a:r>
            <a:r>
              <a:rPr b="1" lang="ko"/>
              <a:t>m=5</a:t>
            </a:r>
            <a:r>
              <a:rPr lang="ko"/>
              <a:t>.</a:t>
            </a:r>
            <a:endParaRPr/>
          </a:p>
        </p:txBody>
      </p:sp>
      <p:pic>
        <p:nvPicPr>
          <p:cNvPr id="590" name="Google Shape;59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7650" y="2201375"/>
            <a:ext cx="3234775" cy="271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6"/>
          <p:cNvSpPr txBox="1"/>
          <p:nvPr>
            <p:ph type="title"/>
          </p:nvPr>
        </p:nvSpPr>
        <p:spPr>
          <a:xfrm>
            <a:off x="194200" y="1342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Definitions</a:t>
            </a:r>
            <a:endParaRPr sz="2400"/>
          </a:p>
        </p:txBody>
      </p:sp>
      <p:sp>
        <p:nvSpPr>
          <p:cNvPr id="596" name="Google Shape;596;p46"/>
          <p:cNvSpPr txBox="1"/>
          <p:nvPr/>
        </p:nvSpPr>
        <p:spPr>
          <a:xfrm>
            <a:off x="376350" y="1186950"/>
            <a:ext cx="7642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Given some learning machine </a:t>
            </a:r>
            <a:r>
              <a:rPr b="1" lang="ko"/>
              <a:t>f</a:t>
            </a:r>
            <a:r>
              <a:rPr lang="ko"/>
              <a:t>. (recall filled circles denote </a:t>
            </a:r>
            <a:r>
              <a:rPr b="1" lang="ko"/>
              <a:t>+1</a:t>
            </a:r>
            <a:r>
              <a:rPr lang="ko"/>
              <a:t>, and empty ones </a:t>
            </a:r>
            <a:r>
              <a:rPr b="1" lang="ko"/>
              <a:t>-1</a:t>
            </a:r>
            <a:r>
              <a:rPr lang="ko"/>
              <a:t>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Assumption that training data were </a:t>
            </a:r>
            <a:r>
              <a:rPr lang="ko"/>
              <a:t>drawn </a:t>
            </a:r>
            <a:r>
              <a:rPr b="1" lang="ko"/>
              <a:t>i.i.d</a:t>
            </a:r>
            <a:r>
              <a:rPr lang="ko"/>
              <a:t>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Assumption that test (unseen) data is coming and will come from the same distribution.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All points are in </a:t>
            </a:r>
            <a:r>
              <a:rPr b="1" lang="ko"/>
              <a:t>general position</a:t>
            </a:r>
            <a:r>
              <a:rPr lang="ko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ko"/>
              <a:t>Then let’s define below quantities</a:t>
            </a:r>
            <a:endParaRPr/>
          </a:p>
        </p:txBody>
      </p:sp>
      <p:pic>
        <p:nvPicPr>
          <p:cNvPr id="597" name="Google Shape;59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2537"/>
            <a:ext cx="9143999" cy="143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7"/>
          <p:cNvSpPr txBox="1"/>
          <p:nvPr>
            <p:ph type="title"/>
          </p:nvPr>
        </p:nvSpPr>
        <p:spPr>
          <a:xfrm>
            <a:off x="239250" y="2500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Definitions</a:t>
            </a:r>
            <a:endParaRPr baseline="30000" sz="2400"/>
          </a:p>
        </p:txBody>
      </p:sp>
      <p:sp>
        <p:nvSpPr>
          <p:cNvPr id="603" name="Google Shape;603;p47"/>
          <p:cNvSpPr txBox="1"/>
          <p:nvPr/>
        </p:nvSpPr>
        <p:spPr>
          <a:xfrm>
            <a:off x="366700" y="1168475"/>
            <a:ext cx="810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Now denote the VC dimension of above learning machine </a:t>
            </a:r>
            <a:r>
              <a:rPr b="1" lang="ko"/>
              <a:t>f </a:t>
            </a:r>
            <a:r>
              <a:rPr lang="ko"/>
              <a:t>as </a:t>
            </a:r>
            <a:r>
              <a:rPr b="1" lang="ko"/>
              <a:t>D</a:t>
            </a:r>
            <a:r>
              <a:rPr lang="ko"/>
              <a:t>, which is measure for power of </a:t>
            </a:r>
            <a:r>
              <a:rPr b="1" lang="ko"/>
              <a:t>f</a:t>
            </a:r>
            <a:r>
              <a:rPr lang="ko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It was proven that </a:t>
            </a:r>
            <a:endParaRPr/>
          </a:p>
        </p:txBody>
      </p:sp>
      <p:sp>
        <p:nvSpPr>
          <p:cNvPr id="604" name="Google Shape;604;p47"/>
          <p:cNvSpPr txBox="1"/>
          <p:nvPr/>
        </p:nvSpPr>
        <p:spPr>
          <a:xfrm>
            <a:off x="239250" y="2565750"/>
            <a:ext cx="810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With the assumption that D&lt;&lt;R, since otherwise it may result in obvious overfitting. </a:t>
            </a:r>
            <a:endParaRPr/>
          </a:p>
        </p:txBody>
      </p:sp>
      <p:sp>
        <p:nvSpPr>
          <p:cNvPr id="605" name="Google Shape;605;p47"/>
          <p:cNvSpPr txBox="1"/>
          <p:nvPr/>
        </p:nvSpPr>
        <p:spPr>
          <a:xfrm>
            <a:off x="239250" y="3613600"/>
            <a:ext cx="493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This gives us a way to estimate the error on </a:t>
            </a:r>
            <a:r>
              <a:rPr b="1" lang="ko"/>
              <a:t>future data</a:t>
            </a:r>
            <a:r>
              <a:rPr lang="ko"/>
              <a:t> based only on the training error and the VC-dimension of </a:t>
            </a:r>
            <a:r>
              <a:rPr b="1" lang="ko"/>
              <a:t>f.</a:t>
            </a:r>
            <a:endParaRPr b="1"/>
          </a:p>
        </p:txBody>
      </p:sp>
      <p:pic>
        <p:nvPicPr>
          <p:cNvPr id="606" name="Google Shape;60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67547"/>
            <a:ext cx="9144000" cy="59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48"/>
          <p:cNvSpPr txBox="1"/>
          <p:nvPr>
            <p:ph type="title"/>
          </p:nvPr>
        </p:nvSpPr>
        <p:spPr>
          <a:xfrm>
            <a:off x="239250" y="2500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Definitions</a:t>
            </a:r>
            <a:endParaRPr baseline="30000" sz="2400"/>
          </a:p>
        </p:txBody>
      </p:sp>
      <p:sp>
        <p:nvSpPr>
          <p:cNvPr id="612" name="Google Shape;612;p48"/>
          <p:cNvSpPr txBox="1"/>
          <p:nvPr/>
        </p:nvSpPr>
        <p:spPr>
          <a:xfrm>
            <a:off x="366700" y="1168475"/>
            <a:ext cx="8108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Now denote the VC dimension of above learning machine </a:t>
            </a:r>
            <a:r>
              <a:rPr b="1" lang="ko"/>
              <a:t>f </a:t>
            </a:r>
            <a:r>
              <a:rPr lang="ko"/>
              <a:t>as </a:t>
            </a:r>
            <a:r>
              <a:rPr b="1" lang="ko"/>
              <a:t>D</a:t>
            </a:r>
            <a:r>
              <a:rPr lang="ko"/>
              <a:t>, which is measure for power of </a:t>
            </a:r>
            <a:r>
              <a:rPr b="1" lang="ko"/>
              <a:t>f</a:t>
            </a:r>
            <a:r>
              <a:rPr lang="ko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It was proven that </a:t>
            </a:r>
            <a:endParaRPr/>
          </a:p>
        </p:txBody>
      </p:sp>
      <p:sp>
        <p:nvSpPr>
          <p:cNvPr id="613" name="Google Shape;613;p48"/>
          <p:cNvSpPr txBox="1"/>
          <p:nvPr/>
        </p:nvSpPr>
        <p:spPr>
          <a:xfrm>
            <a:off x="239250" y="2565750"/>
            <a:ext cx="810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With the assumption that D&lt;&lt;R, since otherwise it may result in obvious overfitting. </a:t>
            </a:r>
            <a:endParaRPr/>
          </a:p>
        </p:txBody>
      </p:sp>
      <p:sp>
        <p:nvSpPr>
          <p:cNvPr id="614" name="Google Shape;614;p48"/>
          <p:cNvSpPr txBox="1"/>
          <p:nvPr/>
        </p:nvSpPr>
        <p:spPr>
          <a:xfrm>
            <a:off x="239250" y="3613600"/>
            <a:ext cx="493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This gives us a way to estimate the error on </a:t>
            </a:r>
            <a:r>
              <a:rPr b="1" lang="ko"/>
              <a:t>future data</a:t>
            </a:r>
            <a:r>
              <a:rPr lang="ko"/>
              <a:t> based only on the training error and the VC-dimension of </a:t>
            </a:r>
            <a:r>
              <a:rPr b="1" lang="ko"/>
              <a:t>f.</a:t>
            </a:r>
            <a:endParaRPr b="1"/>
          </a:p>
        </p:txBody>
      </p:sp>
      <p:sp>
        <p:nvSpPr>
          <p:cNvPr id="615" name="Google Shape;615;p48"/>
          <p:cNvSpPr/>
          <p:nvPr/>
        </p:nvSpPr>
        <p:spPr>
          <a:xfrm>
            <a:off x="5170350" y="2778250"/>
            <a:ext cx="3973644" cy="2365254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But how can we measure VC dimension?</a:t>
            </a:r>
            <a:endParaRPr b="1"/>
          </a:p>
        </p:txBody>
      </p:sp>
      <p:pic>
        <p:nvPicPr>
          <p:cNvPr id="616" name="Google Shape;61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67547"/>
            <a:ext cx="9144000" cy="598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9"/>
          <p:cNvSpPr txBox="1"/>
          <p:nvPr/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Table of Content</a:t>
            </a:r>
            <a:endParaRPr b="1" sz="28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22" name="Google Shape;622;p49"/>
          <p:cNvGrpSpPr/>
          <p:nvPr/>
        </p:nvGrpSpPr>
        <p:grpSpPr>
          <a:xfrm>
            <a:off x="414554" y="1509185"/>
            <a:ext cx="2653421" cy="2696472"/>
            <a:chOff x="3525722" y="1985800"/>
            <a:chExt cx="2702609" cy="2746178"/>
          </a:xfrm>
        </p:grpSpPr>
        <p:sp>
          <p:nvSpPr>
            <p:cNvPr id="623" name="Google Shape;623;p49"/>
            <p:cNvSpPr/>
            <p:nvPr/>
          </p:nvSpPr>
          <p:spPr>
            <a:xfrm>
              <a:off x="5442457" y="4676877"/>
              <a:ext cx="683885" cy="51372"/>
            </a:xfrm>
            <a:custGeom>
              <a:rect b="b" l="l" r="r" t="t"/>
              <a:pathLst>
                <a:path extrusionOk="0" h="1447" w="19263">
                  <a:moveTo>
                    <a:pt x="8650" y="0"/>
                  </a:moveTo>
                  <a:lnTo>
                    <a:pt x="7692" y="10"/>
                  </a:lnTo>
                  <a:lnTo>
                    <a:pt x="6763" y="29"/>
                  </a:lnTo>
                  <a:lnTo>
                    <a:pt x="5882" y="58"/>
                  </a:lnTo>
                  <a:lnTo>
                    <a:pt x="5039" y="86"/>
                  </a:lnTo>
                  <a:lnTo>
                    <a:pt x="4244" y="125"/>
                  </a:lnTo>
                  <a:lnTo>
                    <a:pt x="3506" y="163"/>
                  </a:lnTo>
                  <a:lnTo>
                    <a:pt x="2826" y="211"/>
                  </a:lnTo>
                  <a:lnTo>
                    <a:pt x="2204" y="259"/>
                  </a:lnTo>
                  <a:lnTo>
                    <a:pt x="1648" y="316"/>
                  </a:lnTo>
                  <a:lnTo>
                    <a:pt x="1160" y="374"/>
                  </a:lnTo>
                  <a:lnTo>
                    <a:pt x="757" y="441"/>
                  </a:lnTo>
                  <a:lnTo>
                    <a:pt x="432" y="508"/>
                  </a:lnTo>
                  <a:lnTo>
                    <a:pt x="307" y="536"/>
                  </a:lnTo>
                  <a:lnTo>
                    <a:pt x="202" y="575"/>
                  </a:lnTo>
                  <a:lnTo>
                    <a:pt x="116" y="613"/>
                  </a:lnTo>
                  <a:lnTo>
                    <a:pt x="49" y="642"/>
                  </a:lnTo>
                  <a:lnTo>
                    <a:pt x="10" y="680"/>
                  </a:lnTo>
                  <a:lnTo>
                    <a:pt x="1" y="699"/>
                  </a:lnTo>
                  <a:lnTo>
                    <a:pt x="1" y="718"/>
                  </a:lnTo>
                  <a:lnTo>
                    <a:pt x="1" y="738"/>
                  </a:lnTo>
                  <a:lnTo>
                    <a:pt x="10" y="757"/>
                  </a:lnTo>
                  <a:lnTo>
                    <a:pt x="49" y="795"/>
                  </a:lnTo>
                  <a:lnTo>
                    <a:pt x="116" y="833"/>
                  </a:lnTo>
                  <a:lnTo>
                    <a:pt x="202" y="862"/>
                  </a:lnTo>
                  <a:lnTo>
                    <a:pt x="307" y="900"/>
                  </a:lnTo>
                  <a:lnTo>
                    <a:pt x="432" y="939"/>
                  </a:lnTo>
                  <a:lnTo>
                    <a:pt x="757" y="1006"/>
                  </a:lnTo>
                  <a:lnTo>
                    <a:pt x="1160" y="1063"/>
                  </a:lnTo>
                  <a:lnTo>
                    <a:pt x="1648" y="1121"/>
                  </a:lnTo>
                  <a:lnTo>
                    <a:pt x="2204" y="1178"/>
                  </a:lnTo>
                  <a:lnTo>
                    <a:pt x="2826" y="1236"/>
                  </a:lnTo>
                  <a:lnTo>
                    <a:pt x="3506" y="1274"/>
                  </a:lnTo>
                  <a:lnTo>
                    <a:pt x="4244" y="1322"/>
                  </a:lnTo>
                  <a:lnTo>
                    <a:pt x="5039" y="1360"/>
                  </a:lnTo>
                  <a:lnTo>
                    <a:pt x="5882" y="1389"/>
                  </a:lnTo>
                  <a:lnTo>
                    <a:pt x="6763" y="1408"/>
                  </a:lnTo>
                  <a:lnTo>
                    <a:pt x="7692" y="1427"/>
                  </a:lnTo>
                  <a:lnTo>
                    <a:pt x="8650" y="1437"/>
                  </a:lnTo>
                  <a:lnTo>
                    <a:pt x="9627" y="1446"/>
                  </a:lnTo>
                  <a:lnTo>
                    <a:pt x="10613" y="1437"/>
                  </a:lnTo>
                  <a:lnTo>
                    <a:pt x="11571" y="1427"/>
                  </a:lnTo>
                  <a:lnTo>
                    <a:pt x="12491" y="1408"/>
                  </a:lnTo>
                  <a:lnTo>
                    <a:pt x="13381" y="1389"/>
                  </a:lnTo>
                  <a:lnTo>
                    <a:pt x="14224" y="1360"/>
                  </a:lnTo>
                  <a:lnTo>
                    <a:pt x="15019" y="1322"/>
                  </a:lnTo>
                  <a:lnTo>
                    <a:pt x="15757" y="1274"/>
                  </a:lnTo>
                  <a:lnTo>
                    <a:pt x="16437" y="1236"/>
                  </a:lnTo>
                  <a:lnTo>
                    <a:pt x="17059" y="1178"/>
                  </a:lnTo>
                  <a:lnTo>
                    <a:pt x="17615" y="1121"/>
                  </a:lnTo>
                  <a:lnTo>
                    <a:pt x="18094" y="1063"/>
                  </a:lnTo>
                  <a:lnTo>
                    <a:pt x="18506" y="1006"/>
                  </a:lnTo>
                  <a:lnTo>
                    <a:pt x="18831" y="939"/>
                  </a:lnTo>
                  <a:lnTo>
                    <a:pt x="18956" y="900"/>
                  </a:lnTo>
                  <a:lnTo>
                    <a:pt x="19061" y="862"/>
                  </a:lnTo>
                  <a:lnTo>
                    <a:pt x="19147" y="833"/>
                  </a:lnTo>
                  <a:lnTo>
                    <a:pt x="19214" y="795"/>
                  </a:lnTo>
                  <a:lnTo>
                    <a:pt x="19243" y="757"/>
                  </a:lnTo>
                  <a:lnTo>
                    <a:pt x="19253" y="738"/>
                  </a:lnTo>
                  <a:lnTo>
                    <a:pt x="19262" y="718"/>
                  </a:lnTo>
                  <a:lnTo>
                    <a:pt x="19253" y="699"/>
                  </a:lnTo>
                  <a:lnTo>
                    <a:pt x="19243" y="680"/>
                  </a:lnTo>
                  <a:lnTo>
                    <a:pt x="19214" y="642"/>
                  </a:lnTo>
                  <a:lnTo>
                    <a:pt x="19147" y="613"/>
                  </a:lnTo>
                  <a:lnTo>
                    <a:pt x="19061" y="575"/>
                  </a:lnTo>
                  <a:lnTo>
                    <a:pt x="18956" y="536"/>
                  </a:lnTo>
                  <a:lnTo>
                    <a:pt x="18831" y="508"/>
                  </a:lnTo>
                  <a:lnTo>
                    <a:pt x="18506" y="441"/>
                  </a:lnTo>
                  <a:lnTo>
                    <a:pt x="18094" y="374"/>
                  </a:lnTo>
                  <a:lnTo>
                    <a:pt x="17615" y="316"/>
                  </a:lnTo>
                  <a:lnTo>
                    <a:pt x="17059" y="259"/>
                  </a:lnTo>
                  <a:lnTo>
                    <a:pt x="16437" y="211"/>
                  </a:lnTo>
                  <a:lnTo>
                    <a:pt x="15757" y="163"/>
                  </a:lnTo>
                  <a:lnTo>
                    <a:pt x="15019" y="125"/>
                  </a:lnTo>
                  <a:lnTo>
                    <a:pt x="14224" y="86"/>
                  </a:lnTo>
                  <a:lnTo>
                    <a:pt x="13381" y="58"/>
                  </a:lnTo>
                  <a:lnTo>
                    <a:pt x="12491" y="29"/>
                  </a:lnTo>
                  <a:lnTo>
                    <a:pt x="11571" y="10"/>
                  </a:lnTo>
                  <a:lnTo>
                    <a:pt x="1061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9"/>
            <p:cNvSpPr/>
            <p:nvPr/>
          </p:nvSpPr>
          <p:spPr>
            <a:xfrm>
              <a:off x="3525722" y="4641150"/>
              <a:ext cx="995383" cy="90828"/>
            </a:xfrm>
            <a:custGeom>
              <a:rect b="b" l="l" r="r" t="t"/>
              <a:pathLst>
                <a:path extrusionOk="0" h="2558" w="45219">
                  <a:moveTo>
                    <a:pt x="22614" y="0"/>
                  </a:moveTo>
                  <a:lnTo>
                    <a:pt x="20296" y="10"/>
                  </a:lnTo>
                  <a:lnTo>
                    <a:pt x="18055" y="29"/>
                  </a:lnTo>
                  <a:lnTo>
                    <a:pt x="15890" y="58"/>
                  </a:lnTo>
                  <a:lnTo>
                    <a:pt x="13812" y="106"/>
                  </a:lnTo>
                  <a:lnTo>
                    <a:pt x="11839" y="154"/>
                  </a:lnTo>
                  <a:lnTo>
                    <a:pt x="9971" y="221"/>
                  </a:lnTo>
                  <a:lnTo>
                    <a:pt x="8228" y="297"/>
                  </a:lnTo>
                  <a:lnTo>
                    <a:pt x="6628" y="374"/>
                  </a:lnTo>
                  <a:lnTo>
                    <a:pt x="5163" y="470"/>
                  </a:lnTo>
                  <a:lnTo>
                    <a:pt x="3870" y="566"/>
                  </a:lnTo>
                  <a:lnTo>
                    <a:pt x="2730" y="671"/>
                  </a:lnTo>
                  <a:lnTo>
                    <a:pt x="2232" y="728"/>
                  </a:lnTo>
                  <a:lnTo>
                    <a:pt x="1782" y="786"/>
                  </a:lnTo>
                  <a:lnTo>
                    <a:pt x="1379" y="843"/>
                  </a:lnTo>
                  <a:lnTo>
                    <a:pt x="1025" y="901"/>
                  </a:lnTo>
                  <a:lnTo>
                    <a:pt x="718" y="958"/>
                  </a:lnTo>
                  <a:lnTo>
                    <a:pt x="460" y="1025"/>
                  </a:lnTo>
                  <a:lnTo>
                    <a:pt x="268" y="1083"/>
                  </a:lnTo>
                  <a:lnTo>
                    <a:pt x="182" y="1121"/>
                  </a:lnTo>
                  <a:lnTo>
                    <a:pt x="125" y="1150"/>
                  </a:lnTo>
                  <a:lnTo>
                    <a:pt x="67" y="1179"/>
                  </a:lnTo>
                  <a:lnTo>
                    <a:pt x="38" y="1217"/>
                  </a:lnTo>
                  <a:lnTo>
                    <a:pt x="10" y="1246"/>
                  </a:lnTo>
                  <a:lnTo>
                    <a:pt x="0" y="1274"/>
                  </a:lnTo>
                  <a:lnTo>
                    <a:pt x="10" y="1313"/>
                  </a:lnTo>
                  <a:lnTo>
                    <a:pt x="38" y="1341"/>
                  </a:lnTo>
                  <a:lnTo>
                    <a:pt x="67" y="1380"/>
                  </a:lnTo>
                  <a:lnTo>
                    <a:pt x="125" y="1408"/>
                  </a:lnTo>
                  <a:lnTo>
                    <a:pt x="182" y="1437"/>
                  </a:lnTo>
                  <a:lnTo>
                    <a:pt x="268" y="1475"/>
                  </a:lnTo>
                  <a:lnTo>
                    <a:pt x="460" y="1533"/>
                  </a:lnTo>
                  <a:lnTo>
                    <a:pt x="718" y="1600"/>
                  </a:lnTo>
                  <a:lnTo>
                    <a:pt x="1025" y="1657"/>
                  </a:lnTo>
                  <a:lnTo>
                    <a:pt x="1379" y="1715"/>
                  </a:lnTo>
                  <a:lnTo>
                    <a:pt x="1782" y="1772"/>
                  </a:lnTo>
                  <a:lnTo>
                    <a:pt x="2232" y="1830"/>
                  </a:lnTo>
                  <a:lnTo>
                    <a:pt x="2730" y="1887"/>
                  </a:lnTo>
                  <a:lnTo>
                    <a:pt x="3870" y="1993"/>
                  </a:lnTo>
                  <a:lnTo>
                    <a:pt x="5163" y="2088"/>
                  </a:lnTo>
                  <a:lnTo>
                    <a:pt x="6628" y="2184"/>
                  </a:lnTo>
                  <a:lnTo>
                    <a:pt x="8228" y="2261"/>
                  </a:lnTo>
                  <a:lnTo>
                    <a:pt x="9971" y="2337"/>
                  </a:lnTo>
                  <a:lnTo>
                    <a:pt x="11839" y="2405"/>
                  </a:lnTo>
                  <a:lnTo>
                    <a:pt x="13812" y="2452"/>
                  </a:lnTo>
                  <a:lnTo>
                    <a:pt x="15890" y="2500"/>
                  </a:lnTo>
                  <a:lnTo>
                    <a:pt x="18055" y="2529"/>
                  </a:lnTo>
                  <a:lnTo>
                    <a:pt x="20296" y="2548"/>
                  </a:lnTo>
                  <a:lnTo>
                    <a:pt x="22614" y="2558"/>
                  </a:lnTo>
                  <a:lnTo>
                    <a:pt x="24922" y="2548"/>
                  </a:lnTo>
                  <a:lnTo>
                    <a:pt x="27163" y="2529"/>
                  </a:lnTo>
                  <a:lnTo>
                    <a:pt x="29328" y="2500"/>
                  </a:lnTo>
                  <a:lnTo>
                    <a:pt x="31407" y="2452"/>
                  </a:lnTo>
                  <a:lnTo>
                    <a:pt x="33380" y="2405"/>
                  </a:lnTo>
                  <a:lnTo>
                    <a:pt x="35247" y="2337"/>
                  </a:lnTo>
                  <a:lnTo>
                    <a:pt x="36991" y="2261"/>
                  </a:lnTo>
                  <a:lnTo>
                    <a:pt x="38590" y="2184"/>
                  </a:lnTo>
                  <a:lnTo>
                    <a:pt x="40056" y="2088"/>
                  </a:lnTo>
                  <a:lnTo>
                    <a:pt x="41358" y="1993"/>
                  </a:lnTo>
                  <a:lnTo>
                    <a:pt x="42488" y="1887"/>
                  </a:lnTo>
                  <a:lnTo>
                    <a:pt x="42986" y="1830"/>
                  </a:lnTo>
                  <a:lnTo>
                    <a:pt x="43437" y="1772"/>
                  </a:lnTo>
                  <a:lnTo>
                    <a:pt x="43839" y="1715"/>
                  </a:lnTo>
                  <a:lnTo>
                    <a:pt x="44193" y="1657"/>
                  </a:lnTo>
                  <a:lnTo>
                    <a:pt x="44500" y="1600"/>
                  </a:lnTo>
                  <a:lnTo>
                    <a:pt x="44758" y="1533"/>
                  </a:lnTo>
                  <a:lnTo>
                    <a:pt x="44950" y="1475"/>
                  </a:lnTo>
                  <a:lnTo>
                    <a:pt x="45036" y="1437"/>
                  </a:lnTo>
                  <a:lnTo>
                    <a:pt x="45094" y="1408"/>
                  </a:lnTo>
                  <a:lnTo>
                    <a:pt x="45151" y="1380"/>
                  </a:lnTo>
                  <a:lnTo>
                    <a:pt x="45189" y="1341"/>
                  </a:lnTo>
                  <a:lnTo>
                    <a:pt x="45209" y="1313"/>
                  </a:lnTo>
                  <a:lnTo>
                    <a:pt x="45218" y="1274"/>
                  </a:lnTo>
                  <a:lnTo>
                    <a:pt x="45209" y="1246"/>
                  </a:lnTo>
                  <a:lnTo>
                    <a:pt x="45189" y="1217"/>
                  </a:lnTo>
                  <a:lnTo>
                    <a:pt x="45151" y="1179"/>
                  </a:lnTo>
                  <a:lnTo>
                    <a:pt x="45094" y="1150"/>
                  </a:lnTo>
                  <a:lnTo>
                    <a:pt x="45036" y="1121"/>
                  </a:lnTo>
                  <a:lnTo>
                    <a:pt x="44950" y="1083"/>
                  </a:lnTo>
                  <a:lnTo>
                    <a:pt x="44758" y="1025"/>
                  </a:lnTo>
                  <a:lnTo>
                    <a:pt x="44500" y="958"/>
                  </a:lnTo>
                  <a:lnTo>
                    <a:pt x="44193" y="901"/>
                  </a:lnTo>
                  <a:lnTo>
                    <a:pt x="43839" y="843"/>
                  </a:lnTo>
                  <a:lnTo>
                    <a:pt x="43437" y="786"/>
                  </a:lnTo>
                  <a:lnTo>
                    <a:pt x="42986" y="728"/>
                  </a:lnTo>
                  <a:lnTo>
                    <a:pt x="42488" y="671"/>
                  </a:lnTo>
                  <a:lnTo>
                    <a:pt x="41358" y="566"/>
                  </a:lnTo>
                  <a:lnTo>
                    <a:pt x="40056" y="470"/>
                  </a:lnTo>
                  <a:lnTo>
                    <a:pt x="38590" y="374"/>
                  </a:lnTo>
                  <a:lnTo>
                    <a:pt x="36991" y="297"/>
                  </a:lnTo>
                  <a:lnTo>
                    <a:pt x="35247" y="221"/>
                  </a:lnTo>
                  <a:lnTo>
                    <a:pt x="33380" y="154"/>
                  </a:lnTo>
                  <a:lnTo>
                    <a:pt x="31407" y="106"/>
                  </a:lnTo>
                  <a:lnTo>
                    <a:pt x="29328" y="58"/>
                  </a:lnTo>
                  <a:lnTo>
                    <a:pt x="27163" y="29"/>
                  </a:lnTo>
                  <a:lnTo>
                    <a:pt x="24922" y="10"/>
                  </a:lnTo>
                  <a:lnTo>
                    <a:pt x="22614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9"/>
            <p:cNvSpPr/>
            <p:nvPr/>
          </p:nvSpPr>
          <p:spPr>
            <a:xfrm>
              <a:off x="5580521" y="4523830"/>
              <a:ext cx="288067" cy="139134"/>
            </a:xfrm>
            <a:custGeom>
              <a:rect b="b" l="l" r="r" t="t"/>
              <a:pathLst>
                <a:path extrusionOk="0" h="3919" w="8114">
                  <a:moveTo>
                    <a:pt x="1447" y="1"/>
                  </a:moveTo>
                  <a:lnTo>
                    <a:pt x="1" y="1007"/>
                  </a:lnTo>
                  <a:lnTo>
                    <a:pt x="2050" y="2826"/>
                  </a:lnTo>
                  <a:lnTo>
                    <a:pt x="2184" y="2932"/>
                  </a:lnTo>
                  <a:lnTo>
                    <a:pt x="2318" y="3037"/>
                  </a:lnTo>
                  <a:lnTo>
                    <a:pt x="2462" y="3123"/>
                  </a:lnTo>
                  <a:lnTo>
                    <a:pt x="2615" y="3210"/>
                  </a:lnTo>
                  <a:lnTo>
                    <a:pt x="2769" y="3277"/>
                  </a:lnTo>
                  <a:lnTo>
                    <a:pt x="2922" y="3344"/>
                  </a:lnTo>
                  <a:lnTo>
                    <a:pt x="3085" y="3392"/>
                  </a:lnTo>
                  <a:lnTo>
                    <a:pt x="3247" y="3439"/>
                  </a:lnTo>
                  <a:lnTo>
                    <a:pt x="3860" y="3564"/>
                  </a:lnTo>
                  <a:lnTo>
                    <a:pt x="4588" y="3698"/>
                  </a:lnTo>
                  <a:lnTo>
                    <a:pt x="4972" y="3765"/>
                  </a:lnTo>
                  <a:lnTo>
                    <a:pt x="5364" y="3813"/>
                  </a:lnTo>
                  <a:lnTo>
                    <a:pt x="5757" y="3861"/>
                  </a:lnTo>
                  <a:lnTo>
                    <a:pt x="6140" y="3899"/>
                  </a:lnTo>
                  <a:lnTo>
                    <a:pt x="6514" y="3918"/>
                  </a:lnTo>
                  <a:lnTo>
                    <a:pt x="6858" y="3918"/>
                  </a:lnTo>
                  <a:lnTo>
                    <a:pt x="7021" y="3909"/>
                  </a:lnTo>
                  <a:lnTo>
                    <a:pt x="7175" y="3899"/>
                  </a:lnTo>
                  <a:lnTo>
                    <a:pt x="7328" y="3880"/>
                  </a:lnTo>
                  <a:lnTo>
                    <a:pt x="7462" y="3861"/>
                  </a:lnTo>
                  <a:lnTo>
                    <a:pt x="7586" y="3832"/>
                  </a:lnTo>
                  <a:lnTo>
                    <a:pt x="7701" y="3794"/>
                  </a:lnTo>
                  <a:lnTo>
                    <a:pt x="7807" y="3746"/>
                  </a:lnTo>
                  <a:lnTo>
                    <a:pt x="7893" y="3698"/>
                  </a:lnTo>
                  <a:lnTo>
                    <a:pt x="7969" y="3641"/>
                  </a:lnTo>
                  <a:lnTo>
                    <a:pt x="8027" y="3574"/>
                  </a:lnTo>
                  <a:lnTo>
                    <a:pt x="8075" y="3497"/>
                  </a:lnTo>
                  <a:lnTo>
                    <a:pt x="8104" y="3420"/>
                  </a:lnTo>
                  <a:lnTo>
                    <a:pt x="8113" y="3353"/>
                  </a:lnTo>
                  <a:lnTo>
                    <a:pt x="8113" y="3296"/>
                  </a:lnTo>
                  <a:lnTo>
                    <a:pt x="8113" y="3238"/>
                  </a:lnTo>
                  <a:lnTo>
                    <a:pt x="8094" y="3181"/>
                  </a:lnTo>
                  <a:lnTo>
                    <a:pt x="8075" y="3123"/>
                  </a:lnTo>
                  <a:lnTo>
                    <a:pt x="8046" y="3076"/>
                  </a:lnTo>
                  <a:lnTo>
                    <a:pt x="7979" y="2961"/>
                  </a:lnTo>
                  <a:lnTo>
                    <a:pt x="7883" y="2855"/>
                  </a:lnTo>
                  <a:lnTo>
                    <a:pt x="7768" y="2750"/>
                  </a:lnTo>
                  <a:lnTo>
                    <a:pt x="7634" y="2654"/>
                  </a:lnTo>
                  <a:lnTo>
                    <a:pt x="7481" y="2549"/>
                  </a:lnTo>
                  <a:lnTo>
                    <a:pt x="7318" y="2453"/>
                  </a:lnTo>
                  <a:lnTo>
                    <a:pt x="7136" y="2367"/>
                  </a:lnTo>
                  <a:lnTo>
                    <a:pt x="6945" y="2271"/>
                  </a:lnTo>
                  <a:lnTo>
                    <a:pt x="6734" y="2185"/>
                  </a:lnTo>
                  <a:lnTo>
                    <a:pt x="6312" y="2022"/>
                  </a:lnTo>
                  <a:lnTo>
                    <a:pt x="5862" y="1878"/>
                  </a:lnTo>
                  <a:lnTo>
                    <a:pt x="5403" y="1744"/>
                  </a:lnTo>
                  <a:lnTo>
                    <a:pt x="4972" y="1629"/>
                  </a:lnTo>
                  <a:lnTo>
                    <a:pt x="4550" y="1524"/>
                  </a:lnTo>
                  <a:lnTo>
                    <a:pt x="4186" y="1438"/>
                  </a:lnTo>
                  <a:lnTo>
                    <a:pt x="3621" y="1323"/>
                  </a:lnTo>
                  <a:lnTo>
                    <a:pt x="3410" y="1284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9"/>
            <p:cNvSpPr/>
            <p:nvPr/>
          </p:nvSpPr>
          <p:spPr>
            <a:xfrm>
              <a:off x="3950723" y="4466034"/>
              <a:ext cx="209181" cy="236376"/>
            </a:xfrm>
            <a:custGeom>
              <a:rect b="b" l="l" r="r" t="t"/>
              <a:pathLst>
                <a:path extrusionOk="0" h="6658" w="5892">
                  <a:moveTo>
                    <a:pt x="5508" y="1"/>
                  </a:moveTo>
                  <a:lnTo>
                    <a:pt x="3047" y="1198"/>
                  </a:lnTo>
                  <a:lnTo>
                    <a:pt x="2893" y="1284"/>
                  </a:lnTo>
                  <a:lnTo>
                    <a:pt x="2750" y="1370"/>
                  </a:lnTo>
                  <a:lnTo>
                    <a:pt x="2616" y="1466"/>
                  </a:lnTo>
                  <a:lnTo>
                    <a:pt x="2481" y="1571"/>
                  </a:lnTo>
                  <a:lnTo>
                    <a:pt x="2357" y="1686"/>
                  </a:lnTo>
                  <a:lnTo>
                    <a:pt x="2242" y="1811"/>
                  </a:lnTo>
                  <a:lnTo>
                    <a:pt x="2127" y="1945"/>
                  </a:lnTo>
                  <a:lnTo>
                    <a:pt x="2022" y="2079"/>
                  </a:lnTo>
                  <a:lnTo>
                    <a:pt x="1677" y="2596"/>
                  </a:lnTo>
                  <a:lnTo>
                    <a:pt x="1275" y="3219"/>
                  </a:lnTo>
                  <a:lnTo>
                    <a:pt x="1064" y="3545"/>
                  </a:lnTo>
                  <a:lnTo>
                    <a:pt x="872" y="3889"/>
                  </a:lnTo>
                  <a:lnTo>
                    <a:pt x="681" y="4234"/>
                  </a:lnTo>
                  <a:lnTo>
                    <a:pt x="499" y="4579"/>
                  </a:lnTo>
                  <a:lnTo>
                    <a:pt x="336" y="4914"/>
                  </a:lnTo>
                  <a:lnTo>
                    <a:pt x="202" y="5230"/>
                  </a:lnTo>
                  <a:lnTo>
                    <a:pt x="154" y="5384"/>
                  </a:lnTo>
                  <a:lnTo>
                    <a:pt x="96" y="5537"/>
                  </a:lnTo>
                  <a:lnTo>
                    <a:pt x="58" y="5680"/>
                  </a:lnTo>
                  <a:lnTo>
                    <a:pt x="29" y="5815"/>
                  </a:lnTo>
                  <a:lnTo>
                    <a:pt x="10" y="5939"/>
                  </a:lnTo>
                  <a:lnTo>
                    <a:pt x="1" y="6064"/>
                  </a:lnTo>
                  <a:lnTo>
                    <a:pt x="1" y="6169"/>
                  </a:lnTo>
                  <a:lnTo>
                    <a:pt x="10" y="6274"/>
                  </a:lnTo>
                  <a:lnTo>
                    <a:pt x="39" y="6370"/>
                  </a:lnTo>
                  <a:lnTo>
                    <a:pt x="77" y="6447"/>
                  </a:lnTo>
                  <a:lnTo>
                    <a:pt x="125" y="6514"/>
                  </a:lnTo>
                  <a:lnTo>
                    <a:pt x="192" y="6571"/>
                  </a:lnTo>
                  <a:lnTo>
                    <a:pt x="250" y="6610"/>
                  </a:lnTo>
                  <a:lnTo>
                    <a:pt x="298" y="6629"/>
                  </a:lnTo>
                  <a:lnTo>
                    <a:pt x="355" y="6648"/>
                  </a:lnTo>
                  <a:lnTo>
                    <a:pt x="413" y="6657"/>
                  </a:lnTo>
                  <a:lnTo>
                    <a:pt x="537" y="6657"/>
                  </a:lnTo>
                  <a:lnTo>
                    <a:pt x="662" y="6629"/>
                  </a:lnTo>
                  <a:lnTo>
                    <a:pt x="796" y="6590"/>
                  </a:lnTo>
                  <a:lnTo>
                    <a:pt x="939" y="6523"/>
                  </a:lnTo>
                  <a:lnTo>
                    <a:pt x="1083" y="6437"/>
                  </a:lnTo>
                  <a:lnTo>
                    <a:pt x="1227" y="6332"/>
                  </a:lnTo>
                  <a:lnTo>
                    <a:pt x="1380" y="6217"/>
                  </a:lnTo>
                  <a:lnTo>
                    <a:pt x="1533" y="6083"/>
                  </a:lnTo>
                  <a:lnTo>
                    <a:pt x="1696" y="5939"/>
                  </a:lnTo>
                  <a:lnTo>
                    <a:pt x="1849" y="5776"/>
                  </a:lnTo>
                  <a:lnTo>
                    <a:pt x="2165" y="5441"/>
                  </a:lnTo>
                  <a:lnTo>
                    <a:pt x="2472" y="5087"/>
                  </a:lnTo>
                  <a:lnTo>
                    <a:pt x="2769" y="4723"/>
                  </a:lnTo>
                  <a:lnTo>
                    <a:pt x="3047" y="4359"/>
                  </a:lnTo>
                  <a:lnTo>
                    <a:pt x="3296" y="4014"/>
                  </a:lnTo>
                  <a:lnTo>
                    <a:pt x="3516" y="3698"/>
                  </a:lnTo>
                  <a:lnTo>
                    <a:pt x="3842" y="3228"/>
                  </a:lnTo>
                  <a:lnTo>
                    <a:pt x="3956" y="3047"/>
                  </a:lnTo>
                  <a:lnTo>
                    <a:pt x="5891" y="1725"/>
                  </a:lnTo>
                  <a:lnTo>
                    <a:pt x="5508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9"/>
            <p:cNvSpPr/>
            <p:nvPr/>
          </p:nvSpPr>
          <p:spPr>
            <a:xfrm>
              <a:off x="4109202" y="3262998"/>
              <a:ext cx="1703978" cy="44911"/>
            </a:xfrm>
            <a:custGeom>
              <a:rect b="b" l="l" r="r" t="t"/>
              <a:pathLst>
                <a:path extrusionOk="0" h="1265" w="47996">
                  <a:moveTo>
                    <a:pt x="0" y="0"/>
                  </a:moveTo>
                  <a:lnTo>
                    <a:pt x="0" y="1265"/>
                  </a:lnTo>
                  <a:lnTo>
                    <a:pt x="47996" y="1265"/>
                  </a:lnTo>
                  <a:lnTo>
                    <a:pt x="4799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9"/>
            <p:cNvSpPr/>
            <p:nvPr/>
          </p:nvSpPr>
          <p:spPr>
            <a:xfrm>
              <a:off x="3841912" y="3228313"/>
              <a:ext cx="534952" cy="1474135"/>
            </a:xfrm>
            <a:custGeom>
              <a:rect b="b" l="l" r="r" t="t"/>
              <a:pathLst>
                <a:path extrusionOk="0" h="41522" w="15068">
                  <a:moveTo>
                    <a:pt x="11130" y="0"/>
                  </a:moveTo>
                  <a:lnTo>
                    <a:pt x="1" y="41521"/>
                  </a:lnTo>
                  <a:lnTo>
                    <a:pt x="1409" y="41521"/>
                  </a:lnTo>
                  <a:lnTo>
                    <a:pt x="15067" y="383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49"/>
            <p:cNvSpPr/>
            <p:nvPr/>
          </p:nvSpPr>
          <p:spPr>
            <a:xfrm>
              <a:off x="5515909" y="3228313"/>
              <a:ext cx="534916" cy="1474135"/>
            </a:xfrm>
            <a:custGeom>
              <a:rect b="b" l="l" r="r" t="t"/>
              <a:pathLst>
                <a:path extrusionOk="0" h="41522" w="15067">
                  <a:moveTo>
                    <a:pt x="3928" y="0"/>
                  </a:moveTo>
                  <a:lnTo>
                    <a:pt x="1" y="383"/>
                  </a:lnTo>
                  <a:lnTo>
                    <a:pt x="13649" y="41521"/>
                  </a:lnTo>
                  <a:lnTo>
                    <a:pt x="15067" y="41521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49"/>
            <p:cNvSpPr/>
            <p:nvPr/>
          </p:nvSpPr>
          <p:spPr>
            <a:xfrm>
              <a:off x="4007171" y="3158589"/>
              <a:ext cx="1914153" cy="114638"/>
            </a:xfrm>
            <a:custGeom>
              <a:rect b="b" l="l" r="r" t="t"/>
              <a:pathLst>
                <a:path extrusionOk="0" h="3229" w="53916">
                  <a:moveTo>
                    <a:pt x="1" y="1"/>
                  </a:moveTo>
                  <a:lnTo>
                    <a:pt x="1" y="3229"/>
                  </a:lnTo>
                  <a:lnTo>
                    <a:pt x="53916" y="3229"/>
                  </a:lnTo>
                  <a:lnTo>
                    <a:pt x="5391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9"/>
            <p:cNvSpPr/>
            <p:nvPr/>
          </p:nvSpPr>
          <p:spPr>
            <a:xfrm>
              <a:off x="5118400" y="2880435"/>
              <a:ext cx="295203" cy="279227"/>
            </a:xfrm>
            <a:custGeom>
              <a:rect b="b" l="l" r="r" t="t"/>
              <a:pathLst>
                <a:path extrusionOk="0" h="7865" w="8315">
                  <a:moveTo>
                    <a:pt x="1" y="1"/>
                  </a:moveTo>
                  <a:lnTo>
                    <a:pt x="1993" y="7865"/>
                  </a:lnTo>
                  <a:lnTo>
                    <a:pt x="8315" y="7865"/>
                  </a:lnTo>
                  <a:lnTo>
                    <a:pt x="632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9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h="22347" w="34606">
                  <a:moveTo>
                    <a:pt x="4004" y="0"/>
                  </a:move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9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h="22347" w="34606">
                  <a:moveTo>
                    <a:pt x="32642" y="1916"/>
                  </a:moveTo>
                  <a:lnTo>
                    <a:pt x="30353" y="20430"/>
                  </a:lnTo>
                  <a:lnTo>
                    <a:pt x="1964" y="20430"/>
                  </a:lnTo>
                  <a:lnTo>
                    <a:pt x="4253" y="1916"/>
                  </a:lnTo>
                  <a:close/>
                  <a:moveTo>
                    <a:pt x="4004" y="0"/>
                  </a:move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9"/>
            <p:cNvSpPr/>
            <p:nvPr/>
          </p:nvSpPr>
          <p:spPr>
            <a:xfrm>
              <a:off x="4697779" y="2208181"/>
              <a:ext cx="1089217" cy="657364"/>
            </a:xfrm>
            <a:custGeom>
              <a:rect b="b" l="l" r="r" t="t"/>
              <a:pathLst>
                <a:path extrusionOk="0" fill="none" h="18516" w="30680">
                  <a:moveTo>
                    <a:pt x="30679" y="1"/>
                  </a:moveTo>
                  <a:lnTo>
                    <a:pt x="28390" y="18515"/>
                  </a:lnTo>
                  <a:lnTo>
                    <a:pt x="1" y="18515"/>
                  </a:lnTo>
                  <a:lnTo>
                    <a:pt x="2290" y="1"/>
                  </a:lnTo>
                  <a:lnTo>
                    <a:pt x="306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9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fill="none" h="22347" w="34606">
                  <a:moveTo>
                    <a:pt x="32958" y="0"/>
                  </a:moveTo>
                  <a:lnTo>
                    <a:pt x="4004" y="0"/>
                  </a:lnTo>
                  <a:lnTo>
                    <a:pt x="4004" y="0"/>
                  </a:ln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lnTo>
                    <a:pt x="3295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9"/>
            <p:cNvSpPr/>
            <p:nvPr/>
          </p:nvSpPr>
          <p:spPr>
            <a:xfrm>
              <a:off x="5022866" y="3079385"/>
              <a:ext cx="390741" cy="80271"/>
            </a:xfrm>
            <a:custGeom>
              <a:rect b="b" l="l" r="r" t="t"/>
              <a:pathLst>
                <a:path extrusionOk="0" h="2261" w="11006">
                  <a:moveTo>
                    <a:pt x="2165" y="0"/>
                  </a:moveTo>
                  <a:lnTo>
                    <a:pt x="1945" y="10"/>
                  </a:lnTo>
                  <a:lnTo>
                    <a:pt x="1734" y="48"/>
                  </a:lnTo>
                  <a:lnTo>
                    <a:pt x="1523" y="96"/>
                  </a:lnTo>
                  <a:lnTo>
                    <a:pt x="1322" y="173"/>
                  </a:lnTo>
                  <a:lnTo>
                    <a:pt x="1131" y="259"/>
                  </a:lnTo>
                  <a:lnTo>
                    <a:pt x="958" y="374"/>
                  </a:lnTo>
                  <a:lnTo>
                    <a:pt x="786" y="498"/>
                  </a:lnTo>
                  <a:lnTo>
                    <a:pt x="633" y="632"/>
                  </a:lnTo>
                  <a:lnTo>
                    <a:pt x="499" y="786"/>
                  </a:lnTo>
                  <a:lnTo>
                    <a:pt x="374" y="958"/>
                  </a:lnTo>
                  <a:lnTo>
                    <a:pt x="259" y="1140"/>
                  </a:lnTo>
                  <a:lnTo>
                    <a:pt x="173" y="1322"/>
                  </a:lnTo>
                  <a:lnTo>
                    <a:pt x="96" y="1523"/>
                  </a:lnTo>
                  <a:lnTo>
                    <a:pt x="48" y="1734"/>
                  </a:lnTo>
                  <a:lnTo>
                    <a:pt x="10" y="1944"/>
                  </a:lnTo>
                  <a:lnTo>
                    <a:pt x="0" y="2165"/>
                  </a:lnTo>
                  <a:lnTo>
                    <a:pt x="0" y="2261"/>
                  </a:lnTo>
                  <a:lnTo>
                    <a:pt x="11006" y="2261"/>
                  </a:lnTo>
                  <a:lnTo>
                    <a:pt x="11006" y="2165"/>
                  </a:lnTo>
                  <a:lnTo>
                    <a:pt x="10996" y="1944"/>
                  </a:lnTo>
                  <a:lnTo>
                    <a:pt x="10967" y="1734"/>
                  </a:lnTo>
                  <a:lnTo>
                    <a:pt x="10910" y="1523"/>
                  </a:lnTo>
                  <a:lnTo>
                    <a:pt x="10843" y="1322"/>
                  </a:lnTo>
                  <a:lnTo>
                    <a:pt x="10747" y="1140"/>
                  </a:lnTo>
                  <a:lnTo>
                    <a:pt x="10642" y="958"/>
                  </a:lnTo>
                  <a:lnTo>
                    <a:pt x="10517" y="786"/>
                  </a:lnTo>
                  <a:lnTo>
                    <a:pt x="10374" y="632"/>
                  </a:lnTo>
                  <a:lnTo>
                    <a:pt x="10220" y="498"/>
                  </a:lnTo>
                  <a:lnTo>
                    <a:pt x="10057" y="374"/>
                  </a:lnTo>
                  <a:lnTo>
                    <a:pt x="9875" y="259"/>
                  </a:lnTo>
                  <a:lnTo>
                    <a:pt x="9684" y="173"/>
                  </a:lnTo>
                  <a:lnTo>
                    <a:pt x="9483" y="96"/>
                  </a:lnTo>
                  <a:lnTo>
                    <a:pt x="9282" y="48"/>
                  </a:lnTo>
                  <a:lnTo>
                    <a:pt x="9061" y="10"/>
                  </a:lnTo>
                  <a:lnTo>
                    <a:pt x="88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9"/>
            <p:cNvSpPr/>
            <p:nvPr/>
          </p:nvSpPr>
          <p:spPr>
            <a:xfrm>
              <a:off x="4852494" y="2303395"/>
              <a:ext cx="320375" cy="46970"/>
            </a:xfrm>
            <a:custGeom>
              <a:rect b="b" l="l" r="r" t="t"/>
              <a:pathLst>
                <a:path extrusionOk="0" h="1323" w="9024">
                  <a:moveTo>
                    <a:pt x="173" y="1"/>
                  </a:moveTo>
                  <a:lnTo>
                    <a:pt x="1" y="1323"/>
                  </a:lnTo>
                  <a:lnTo>
                    <a:pt x="8861" y="1323"/>
                  </a:lnTo>
                  <a:lnTo>
                    <a:pt x="9023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9"/>
            <p:cNvSpPr/>
            <p:nvPr/>
          </p:nvSpPr>
          <p:spPr>
            <a:xfrm>
              <a:off x="5336733" y="2406456"/>
              <a:ext cx="320339" cy="47289"/>
            </a:xfrm>
            <a:custGeom>
              <a:rect b="b" l="l" r="r" t="t"/>
              <a:pathLst>
                <a:path extrusionOk="0" h="1332" w="9023">
                  <a:moveTo>
                    <a:pt x="163" y="0"/>
                  </a:moveTo>
                  <a:lnTo>
                    <a:pt x="0" y="1331"/>
                  </a:lnTo>
                  <a:lnTo>
                    <a:pt x="8860" y="1331"/>
                  </a:lnTo>
                  <a:lnTo>
                    <a:pt x="9023" y="0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5160220" y="2509801"/>
              <a:ext cx="343842" cy="47325"/>
            </a:xfrm>
            <a:custGeom>
              <a:rect b="b" l="l" r="r" t="t"/>
              <a:pathLst>
                <a:path extrusionOk="0" h="1333" w="9685">
                  <a:moveTo>
                    <a:pt x="164" y="1"/>
                  </a:moveTo>
                  <a:lnTo>
                    <a:pt x="1" y="1332"/>
                  </a:lnTo>
                  <a:lnTo>
                    <a:pt x="9522" y="1332"/>
                  </a:lnTo>
                  <a:lnTo>
                    <a:pt x="9684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4842305" y="2406456"/>
              <a:ext cx="440053" cy="47289"/>
            </a:xfrm>
            <a:custGeom>
              <a:rect b="b" l="l" r="r" t="t"/>
              <a:pathLst>
                <a:path extrusionOk="0" h="1332" w="12395">
                  <a:moveTo>
                    <a:pt x="163" y="0"/>
                  </a:moveTo>
                  <a:lnTo>
                    <a:pt x="0" y="1331"/>
                  </a:lnTo>
                  <a:lnTo>
                    <a:pt x="12232" y="1331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4831087" y="2509801"/>
              <a:ext cx="274789" cy="47325"/>
            </a:xfrm>
            <a:custGeom>
              <a:rect b="b" l="l" r="r" t="t"/>
              <a:pathLst>
                <a:path extrusionOk="0" h="1333" w="7740">
                  <a:moveTo>
                    <a:pt x="163" y="1"/>
                  </a:moveTo>
                  <a:lnTo>
                    <a:pt x="0" y="1332"/>
                  </a:lnTo>
                  <a:lnTo>
                    <a:pt x="7577" y="1332"/>
                  </a:lnTo>
                  <a:lnTo>
                    <a:pt x="7739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4816105" y="2613181"/>
              <a:ext cx="369333" cy="47289"/>
            </a:xfrm>
            <a:custGeom>
              <a:rect b="b" l="l" r="r" t="t"/>
              <a:pathLst>
                <a:path extrusionOk="0" h="1332" w="10403">
                  <a:moveTo>
                    <a:pt x="164" y="1"/>
                  </a:moveTo>
                  <a:lnTo>
                    <a:pt x="1" y="1332"/>
                  </a:lnTo>
                  <a:lnTo>
                    <a:pt x="10240" y="1332"/>
                  </a:lnTo>
                  <a:lnTo>
                    <a:pt x="10403" y="1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5229271" y="2613181"/>
              <a:ext cx="180246" cy="47289"/>
            </a:xfrm>
            <a:custGeom>
              <a:rect b="b" l="l" r="r" t="t"/>
              <a:pathLst>
                <a:path extrusionOk="0" h="1332" w="5077">
                  <a:moveTo>
                    <a:pt x="163" y="1"/>
                  </a:moveTo>
                  <a:lnTo>
                    <a:pt x="0" y="1332"/>
                  </a:lnTo>
                  <a:lnTo>
                    <a:pt x="4914" y="1332"/>
                  </a:lnTo>
                  <a:lnTo>
                    <a:pt x="5077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9"/>
            <p:cNvSpPr/>
            <p:nvPr/>
          </p:nvSpPr>
          <p:spPr>
            <a:xfrm>
              <a:off x="4802863" y="2716561"/>
              <a:ext cx="204068" cy="47289"/>
            </a:xfrm>
            <a:custGeom>
              <a:rect b="b" l="l" r="r" t="t"/>
              <a:pathLst>
                <a:path extrusionOk="0" h="1332" w="5748">
                  <a:moveTo>
                    <a:pt x="163" y="0"/>
                  </a:moveTo>
                  <a:lnTo>
                    <a:pt x="0" y="1332"/>
                  </a:lnTo>
                  <a:lnTo>
                    <a:pt x="5584" y="1332"/>
                  </a:lnTo>
                  <a:lnTo>
                    <a:pt x="5747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9"/>
            <p:cNvSpPr/>
            <p:nvPr/>
          </p:nvSpPr>
          <p:spPr>
            <a:xfrm>
              <a:off x="4439365" y="3464966"/>
              <a:ext cx="1235771" cy="1133772"/>
            </a:xfrm>
            <a:custGeom>
              <a:rect b="b" l="l" r="r" t="t"/>
              <a:pathLst>
                <a:path extrusionOk="0" h="31935" w="34808">
                  <a:moveTo>
                    <a:pt x="6092" y="1"/>
                  </a:moveTo>
                  <a:lnTo>
                    <a:pt x="5814" y="20"/>
                  </a:lnTo>
                  <a:lnTo>
                    <a:pt x="5537" y="39"/>
                  </a:lnTo>
                  <a:lnTo>
                    <a:pt x="5268" y="77"/>
                  </a:lnTo>
                  <a:lnTo>
                    <a:pt x="4991" y="135"/>
                  </a:lnTo>
                  <a:lnTo>
                    <a:pt x="4713" y="192"/>
                  </a:lnTo>
                  <a:lnTo>
                    <a:pt x="4445" y="269"/>
                  </a:lnTo>
                  <a:lnTo>
                    <a:pt x="4176" y="365"/>
                  </a:lnTo>
                  <a:lnTo>
                    <a:pt x="3918" y="460"/>
                  </a:lnTo>
                  <a:lnTo>
                    <a:pt x="3650" y="575"/>
                  </a:lnTo>
                  <a:lnTo>
                    <a:pt x="3391" y="700"/>
                  </a:lnTo>
                  <a:lnTo>
                    <a:pt x="3142" y="844"/>
                  </a:lnTo>
                  <a:lnTo>
                    <a:pt x="2893" y="997"/>
                  </a:lnTo>
                  <a:lnTo>
                    <a:pt x="2711" y="1112"/>
                  </a:lnTo>
                  <a:lnTo>
                    <a:pt x="2548" y="1227"/>
                  </a:lnTo>
                  <a:lnTo>
                    <a:pt x="2385" y="1351"/>
                  </a:lnTo>
                  <a:lnTo>
                    <a:pt x="2223" y="1485"/>
                  </a:lnTo>
                  <a:lnTo>
                    <a:pt x="2069" y="1619"/>
                  </a:lnTo>
                  <a:lnTo>
                    <a:pt x="1926" y="1753"/>
                  </a:lnTo>
                  <a:lnTo>
                    <a:pt x="1782" y="1897"/>
                  </a:lnTo>
                  <a:lnTo>
                    <a:pt x="1648" y="2041"/>
                  </a:lnTo>
                  <a:lnTo>
                    <a:pt x="1514" y="2185"/>
                  </a:lnTo>
                  <a:lnTo>
                    <a:pt x="1389" y="2338"/>
                  </a:lnTo>
                  <a:lnTo>
                    <a:pt x="1265" y="2491"/>
                  </a:lnTo>
                  <a:lnTo>
                    <a:pt x="1150" y="2644"/>
                  </a:lnTo>
                  <a:lnTo>
                    <a:pt x="1044" y="2807"/>
                  </a:lnTo>
                  <a:lnTo>
                    <a:pt x="939" y="2960"/>
                  </a:lnTo>
                  <a:lnTo>
                    <a:pt x="843" y="3133"/>
                  </a:lnTo>
                  <a:lnTo>
                    <a:pt x="748" y="3296"/>
                  </a:lnTo>
                  <a:lnTo>
                    <a:pt x="661" y="3468"/>
                  </a:lnTo>
                  <a:lnTo>
                    <a:pt x="575" y="3640"/>
                  </a:lnTo>
                  <a:lnTo>
                    <a:pt x="498" y="3813"/>
                  </a:lnTo>
                  <a:lnTo>
                    <a:pt x="431" y="3985"/>
                  </a:lnTo>
                  <a:lnTo>
                    <a:pt x="307" y="4340"/>
                  </a:lnTo>
                  <a:lnTo>
                    <a:pt x="202" y="4704"/>
                  </a:lnTo>
                  <a:lnTo>
                    <a:pt x="115" y="5068"/>
                  </a:lnTo>
                  <a:lnTo>
                    <a:pt x="58" y="5441"/>
                  </a:lnTo>
                  <a:lnTo>
                    <a:pt x="20" y="5815"/>
                  </a:lnTo>
                  <a:lnTo>
                    <a:pt x="0" y="6188"/>
                  </a:lnTo>
                  <a:lnTo>
                    <a:pt x="10" y="6562"/>
                  </a:lnTo>
                  <a:lnTo>
                    <a:pt x="29" y="6935"/>
                  </a:lnTo>
                  <a:lnTo>
                    <a:pt x="87" y="7309"/>
                  </a:lnTo>
                  <a:lnTo>
                    <a:pt x="154" y="7673"/>
                  </a:lnTo>
                  <a:lnTo>
                    <a:pt x="249" y="8037"/>
                  </a:lnTo>
                  <a:lnTo>
                    <a:pt x="364" y="8401"/>
                  </a:lnTo>
                  <a:lnTo>
                    <a:pt x="431" y="8573"/>
                  </a:lnTo>
                  <a:lnTo>
                    <a:pt x="498" y="8746"/>
                  </a:lnTo>
                  <a:lnTo>
                    <a:pt x="575" y="8928"/>
                  </a:lnTo>
                  <a:lnTo>
                    <a:pt x="661" y="9100"/>
                  </a:lnTo>
                  <a:lnTo>
                    <a:pt x="748" y="9263"/>
                  </a:lnTo>
                  <a:lnTo>
                    <a:pt x="843" y="9435"/>
                  </a:lnTo>
                  <a:lnTo>
                    <a:pt x="939" y="9598"/>
                  </a:lnTo>
                  <a:lnTo>
                    <a:pt x="1044" y="9761"/>
                  </a:lnTo>
                  <a:lnTo>
                    <a:pt x="1150" y="9924"/>
                  </a:lnTo>
                  <a:lnTo>
                    <a:pt x="1265" y="10077"/>
                  </a:lnTo>
                  <a:lnTo>
                    <a:pt x="1389" y="10230"/>
                  </a:lnTo>
                  <a:lnTo>
                    <a:pt x="1514" y="10383"/>
                  </a:lnTo>
                  <a:lnTo>
                    <a:pt x="1648" y="10527"/>
                  </a:lnTo>
                  <a:lnTo>
                    <a:pt x="1782" y="10671"/>
                  </a:lnTo>
                  <a:lnTo>
                    <a:pt x="1926" y="10814"/>
                  </a:lnTo>
                  <a:lnTo>
                    <a:pt x="2079" y="10948"/>
                  </a:lnTo>
                  <a:lnTo>
                    <a:pt x="2232" y="11083"/>
                  </a:lnTo>
                  <a:lnTo>
                    <a:pt x="2395" y="11217"/>
                  </a:lnTo>
                  <a:lnTo>
                    <a:pt x="2558" y="11341"/>
                  </a:lnTo>
                  <a:lnTo>
                    <a:pt x="2730" y="11466"/>
                  </a:lnTo>
                  <a:lnTo>
                    <a:pt x="32566" y="31934"/>
                  </a:lnTo>
                  <a:lnTo>
                    <a:pt x="32767" y="31838"/>
                  </a:lnTo>
                  <a:lnTo>
                    <a:pt x="32968" y="31723"/>
                  </a:lnTo>
                  <a:lnTo>
                    <a:pt x="33150" y="31618"/>
                  </a:lnTo>
                  <a:lnTo>
                    <a:pt x="33332" y="31503"/>
                  </a:lnTo>
                  <a:lnTo>
                    <a:pt x="33505" y="31388"/>
                  </a:lnTo>
                  <a:lnTo>
                    <a:pt x="33677" y="31264"/>
                  </a:lnTo>
                  <a:lnTo>
                    <a:pt x="33830" y="31139"/>
                  </a:lnTo>
                  <a:lnTo>
                    <a:pt x="33974" y="31015"/>
                  </a:lnTo>
                  <a:lnTo>
                    <a:pt x="34118" y="30881"/>
                  </a:lnTo>
                  <a:lnTo>
                    <a:pt x="34242" y="30737"/>
                  </a:lnTo>
                  <a:lnTo>
                    <a:pt x="34367" y="30603"/>
                  </a:lnTo>
                  <a:lnTo>
                    <a:pt x="34472" y="30459"/>
                  </a:lnTo>
                  <a:lnTo>
                    <a:pt x="34568" y="30306"/>
                  </a:lnTo>
                  <a:lnTo>
                    <a:pt x="34664" y="30153"/>
                  </a:lnTo>
                  <a:lnTo>
                    <a:pt x="34740" y="29990"/>
                  </a:lnTo>
                  <a:lnTo>
                    <a:pt x="34807" y="29827"/>
                  </a:lnTo>
                  <a:lnTo>
                    <a:pt x="11054" y="2185"/>
                  </a:lnTo>
                  <a:lnTo>
                    <a:pt x="10852" y="1964"/>
                  </a:lnTo>
                  <a:lnTo>
                    <a:pt x="10651" y="1763"/>
                  </a:lnTo>
                  <a:lnTo>
                    <a:pt x="10441" y="1572"/>
                  </a:lnTo>
                  <a:lnTo>
                    <a:pt x="10220" y="1380"/>
                  </a:lnTo>
                  <a:lnTo>
                    <a:pt x="10000" y="1208"/>
                  </a:lnTo>
                  <a:lnTo>
                    <a:pt x="9761" y="1045"/>
                  </a:lnTo>
                  <a:lnTo>
                    <a:pt x="9531" y="901"/>
                  </a:lnTo>
                  <a:lnTo>
                    <a:pt x="9282" y="757"/>
                  </a:lnTo>
                  <a:lnTo>
                    <a:pt x="9033" y="633"/>
                  </a:lnTo>
                  <a:lnTo>
                    <a:pt x="8784" y="518"/>
                  </a:lnTo>
                  <a:lnTo>
                    <a:pt x="8525" y="413"/>
                  </a:lnTo>
                  <a:lnTo>
                    <a:pt x="8266" y="317"/>
                  </a:lnTo>
                  <a:lnTo>
                    <a:pt x="7998" y="240"/>
                  </a:lnTo>
                  <a:lnTo>
                    <a:pt x="7730" y="164"/>
                  </a:lnTo>
                  <a:lnTo>
                    <a:pt x="7462" y="106"/>
                  </a:lnTo>
                  <a:lnTo>
                    <a:pt x="7194" y="68"/>
                  </a:lnTo>
                  <a:lnTo>
                    <a:pt x="6916" y="29"/>
                  </a:lnTo>
                  <a:lnTo>
                    <a:pt x="6648" y="10"/>
                  </a:lnTo>
                  <a:lnTo>
                    <a:pt x="6370" y="1"/>
                  </a:lnTo>
                  <a:close/>
                </a:path>
              </a:pathLst>
            </a:custGeom>
            <a:solidFill>
              <a:srgbClr val="6F1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4195221" y="2199696"/>
              <a:ext cx="205772" cy="324777"/>
            </a:xfrm>
            <a:custGeom>
              <a:rect b="b" l="l" r="r" t="t"/>
              <a:pathLst>
                <a:path extrusionOk="0" h="9148" w="5796">
                  <a:moveTo>
                    <a:pt x="3573" y="1"/>
                  </a:moveTo>
                  <a:lnTo>
                    <a:pt x="3228" y="796"/>
                  </a:lnTo>
                  <a:lnTo>
                    <a:pt x="2893" y="1543"/>
                  </a:lnTo>
                  <a:lnTo>
                    <a:pt x="2567" y="2232"/>
                  </a:lnTo>
                  <a:lnTo>
                    <a:pt x="2242" y="2874"/>
                  </a:lnTo>
                  <a:lnTo>
                    <a:pt x="1935" y="3458"/>
                  </a:lnTo>
                  <a:lnTo>
                    <a:pt x="1638" y="3995"/>
                  </a:lnTo>
                  <a:lnTo>
                    <a:pt x="1360" y="4483"/>
                  </a:lnTo>
                  <a:lnTo>
                    <a:pt x="1102" y="4914"/>
                  </a:lnTo>
                  <a:lnTo>
                    <a:pt x="862" y="5297"/>
                  </a:lnTo>
                  <a:lnTo>
                    <a:pt x="652" y="5632"/>
                  </a:lnTo>
                  <a:lnTo>
                    <a:pt x="460" y="5910"/>
                  </a:lnTo>
                  <a:lnTo>
                    <a:pt x="307" y="6140"/>
                  </a:lnTo>
                  <a:lnTo>
                    <a:pt x="87" y="6447"/>
                  </a:lnTo>
                  <a:lnTo>
                    <a:pt x="0" y="6552"/>
                  </a:lnTo>
                  <a:lnTo>
                    <a:pt x="230" y="6542"/>
                  </a:lnTo>
                  <a:lnTo>
                    <a:pt x="451" y="6562"/>
                  </a:lnTo>
                  <a:lnTo>
                    <a:pt x="680" y="6590"/>
                  </a:lnTo>
                  <a:lnTo>
                    <a:pt x="920" y="6638"/>
                  </a:lnTo>
                  <a:lnTo>
                    <a:pt x="1159" y="6705"/>
                  </a:lnTo>
                  <a:lnTo>
                    <a:pt x="1399" y="6782"/>
                  </a:lnTo>
                  <a:lnTo>
                    <a:pt x="1638" y="6868"/>
                  </a:lnTo>
                  <a:lnTo>
                    <a:pt x="1878" y="6973"/>
                  </a:lnTo>
                  <a:lnTo>
                    <a:pt x="2117" y="7079"/>
                  </a:lnTo>
                  <a:lnTo>
                    <a:pt x="2357" y="7194"/>
                  </a:lnTo>
                  <a:lnTo>
                    <a:pt x="2586" y="7318"/>
                  </a:lnTo>
                  <a:lnTo>
                    <a:pt x="2826" y="7452"/>
                  </a:lnTo>
                  <a:lnTo>
                    <a:pt x="3286" y="7720"/>
                  </a:lnTo>
                  <a:lnTo>
                    <a:pt x="3717" y="7989"/>
                  </a:lnTo>
                  <a:lnTo>
                    <a:pt x="4512" y="8506"/>
                  </a:lnTo>
                  <a:lnTo>
                    <a:pt x="4856" y="8736"/>
                  </a:lnTo>
                  <a:lnTo>
                    <a:pt x="5153" y="8918"/>
                  </a:lnTo>
                  <a:lnTo>
                    <a:pt x="5278" y="8994"/>
                  </a:lnTo>
                  <a:lnTo>
                    <a:pt x="5402" y="9052"/>
                  </a:lnTo>
                  <a:lnTo>
                    <a:pt x="5498" y="9100"/>
                  </a:lnTo>
                  <a:lnTo>
                    <a:pt x="5594" y="9128"/>
                  </a:lnTo>
                  <a:lnTo>
                    <a:pt x="5661" y="9148"/>
                  </a:lnTo>
                  <a:lnTo>
                    <a:pt x="5728" y="9138"/>
                  </a:lnTo>
                  <a:lnTo>
                    <a:pt x="5747" y="9128"/>
                  </a:lnTo>
                  <a:lnTo>
                    <a:pt x="5766" y="9109"/>
                  </a:lnTo>
                  <a:lnTo>
                    <a:pt x="5776" y="9090"/>
                  </a:lnTo>
                  <a:lnTo>
                    <a:pt x="5786" y="9061"/>
                  </a:lnTo>
                  <a:lnTo>
                    <a:pt x="5795" y="1361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9"/>
            <p:cNvSpPr/>
            <p:nvPr/>
          </p:nvSpPr>
          <p:spPr>
            <a:xfrm>
              <a:off x="4350256" y="2323134"/>
              <a:ext cx="50733" cy="169027"/>
            </a:xfrm>
            <a:custGeom>
              <a:rect b="b" l="l" r="r" t="t"/>
              <a:pathLst>
                <a:path extrusionOk="0" h="4761" w="1429">
                  <a:moveTo>
                    <a:pt x="384" y="0"/>
                  </a:moveTo>
                  <a:lnTo>
                    <a:pt x="365" y="10"/>
                  </a:lnTo>
                  <a:lnTo>
                    <a:pt x="346" y="29"/>
                  </a:lnTo>
                  <a:lnTo>
                    <a:pt x="336" y="48"/>
                  </a:lnTo>
                  <a:lnTo>
                    <a:pt x="307" y="106"/>
                  </a:lnTo>
                  <a:lnTo>
                    <a:pt x="240" y="269"/>
                  </a:lnTo>
                  <a:lnTo>
                    <a:pt x="183" y="441"/>
                  </a:lnTo>
                  <a:lnTo>
                    <a:pt x="135" y="613"/>
                  </a:lnTo>
                  <a:lnTo>
                    <a:pt x="97" y="786"/>
                  </a:lnTo>
                  <a:lnTo>
                    <a:pt x="58" y="958"/>
                  </a:lnTo>
                  <a:lnTo>
                    <a:pt x="30" y="1140"/>
                  </a:lnTo>
                  <a:lnTo>
                    <a:pt x="20" y="1313"/>
                  </a:lnTo>
                  <a:lnTo>
                    <a:pt x="11" y="1495"/>
                  </a:lnTo>
                  <a:lnTo>
                    <a:pt x="1" y="1667"/>
                  </a:lnTo>
                  <a:lnTo>
                    <a:pt x="11" y="1849"/>
                  </a:lnTo>
                  <a:lnTo>
                    <a:pt x="20" y="2021"/>
                  </a:lnTo>
                  <a:lnTo>
                    <a:pt x="39" y="2194"/>
                  </a:lnTo>
                  <a:lnTo>
                    <a:pt x="58" y="2366"/>
                  </a:lnTo>
                  <a:lnTo>
                    <a:pt x="97" y="2539"/>
                  </a:lnTo>
                  <a:lnTo>
                    <a:pt x="125" y="2711"/>
                  </a:lnTo>
                  <a:lnTo>
                    <a:pt x="173" y="2874"/>
                  </a:lnTo>
                  <a:lnTo>
                    <a:pt x="221" y="3037"/>
                  </a:lnTo>
                  <a:lnTo>
                    <a:pt x="269" y="3190"/>
                  </a:lnTo>
                  <a:lnTo>
                    <a:pt x="327" y="3343"/>
                  </a:lnTo>
                  <a:lnTo>
                    <a:pt x="394" y="3496"/>
                  </a:lnTo>
                  <a:lnTo>
                    <a:pt x="461" y="3640"/>
                  </a:lnTo>
                  <a:lnTo>
                    <a:pt x="528" y="3774"/>
                  </a:lnTo>
                  <a:lnTo>
                    <a:pt x="604" y="3908"/>
                  </a:lnTo>
                  <a:lnTo>
                    <a:pt x="681" y="4033"/>
                  </a:lnTo>
                  <a:lnTo>
                    <a:pt x="767" y="4157"/>
                  </a:lnTo>
                  <a:lnTo>
                    <a:pt x="853" y="4263"/>
                  </a:lnTo>
                  <a:lnTo>
                    <a:pt x="940" y="4368"/>
                  </a:lnTo>
                  <a:lnTo>
                    <a:pt x="1035" y="4464"/>
                  </a:lnTo>
                  <a:lnTo>
                    <a:pt x="1122" y="4560"/>
                  </a:lnTo>
                  <a:lnTo>
                    <a:pt x="1217" y="4636"/>
                  </a:lnTo>
                  <a:lnTo>
                    <a:pt x="1323" y="4703"/>
                  </a:lnTo>
                  <a:lnTo>
                    <a:pt x="1419" y="4761"/>
                  </a:lnTo>
                  <a:lnTo>
                    <a:pt x="1428" y="1092"/>
                  </a:lnTo>
                  <a:lnTo>
                    <a:pt x="1237" y="872"/>
                  </a:lnTo>
                  <a:lnTo>
                    <a:pt x="1055" y="652"/>
                  </a:lnTo>
                  <a:lnTo>
                    <a:pt x="882" y="431"/>
                  </a:lnTo>
                  <a:lnTo>
                    <a:pt x="719" y="240"/>
                  </a:lnTo>
                  <a:lnTo>
                    <a:pt x="643" y="163"/>
                  </a:lnTo>
                  <a:lnTo>
                    <a:pt x="576" y="96"/>
                  </a:lnTo>
                  <a:lnTo>
                    <a:pt x="509" y="48"/>
                  </a:lnTo>
                  <a:lnTo>
                    <a:pt x="451" y="2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9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9"/>
            <p:cNvSpPr/>
            <p:nvPr/>
          </p:nvSpPr>
          <p:spPr>
            <a:xfrm>
              <a:off x="4349262" y="2111972"/>
              <a:ext cx="225121" cy="345865"/>
            </a:xfrm>
            <a:custGeom>
              <a:rect b="b" l="l" r="r" t="t"/>
              <a:pathLst>
                <a:path extrusionOk="0" h="9742" w="6341">
                  <a:moveTo>
                    <a:pt x="153" y="0"/>
                  </a:moveTo>
                  <a:lnTo>
                    <a:pt x="96" y="20"/>
                  </a:lnTo>
                  <a:lnTo>
                    <a:pt x="58" y="39"/>
                  </a:lnTo>
                  <a:lnTo>
                    <a:pt x="29" y="67"/>
                  </a:lnTo>
                  <a:lnTo>
                    <a:pt x="10" y="106"/>
                  </a:lnTo>
                  <a:lnTo>
                    <a:pt x="0" y="154"/>
                  </a:lnTo>
                  <a:lnTo>
                    <a:pt x="10" y="211"/>
                  </a:lnTo>
                  <a:lnTo>
                    <a:pt x="39" y="364"/>
                  </a:lnTo>
                  <a:lnTo>
                    <a:pt x="106" y="556"/>
                  </a:lnTo>
                  <a:lnTo>
                    <a:pt x="182" y="795"/>
                  </a:lnTo>
                  <a:lnTo>
                    <a:pt x="268" y="1083"/>
                  </a:lnTo>
                  <a:lnTo>
                    <a:pt x="355" y="1428"/>
                  </a:lnTo>
                  <a:lnTo>
                    <a:pt x="393" y="1610"/>
                  </a:lnTo>
                  <a:lnTo>
                    <a:pt x="431" y="1811"/>
                  </a:lnTo>
                  <a:lnTo>
                    <a:pt x="470" y="2031"/>
                  </a:lnTo>
                  <a:lnTo>
                    <a:pt x="498" y="2261"/>
                  </a:lnTo>
                  <a:lnTo>
                    <a:pt x="517" y="2500"/>
                  </a:lnTo>
                  <a:lnTo>
                    <a:pt x="537" y="2759"/>
                  </a:lnTo>
                  <a:lnTo>
                    <a:pt x="537" y="3037"/>
                  </a:lnTo>
                  <a:lnTo>
                    <a:pt x="537" y="3324"/>
                  </a:lnTo>
                  <a:lnTo>
                    <a:pt x="527" y="3630"/>
                  </a:lnTo>
                  <a:lnTo>
                    <a:pt x="498" y="3947"/>
                  </a:lnTo>
                  <a:lnTo>
                    <a:pt x="460" y="4282"/>
                  </a:lnTo>
                  <a:lnTo>
                    <a:pt x="403" y="4636"/>
                  </a:lnTo>
                  <a:lnTo>
                    <a:pt x="364" y="4952"/>
                  </a:lnTo>
                  <a:lnTo>
                    <a:pt x="326" y="5268"/>
                  </a:lnTo>
                  <a:lnTo>
                    <a:pt x="316" y="5575"/>
                  </a:lnTo>
                  <a:lnTo>
                    <a:pt x="316" y="5872"/>
                  </a:lnTo>
                  <a:lnTo>
                    <a:pt x="326" y="6159"/>
                  </a:lnTo>
                  <a:lnTo>
                    <a:pt x="355" y="6437"/>
                  </a:lnTo>
                  <a:lnTo>
                    <a:pt x="393" y="6705"/>
                  </a:lnTo>
                  <a:lnTo>
                    <a:pt x="441" y="6964"/>
                  </a:lnTo>
                  <a:lnTo>
                    <a:pt x="498" y="7222"/>
                  </a:lnTo>
                  <a:lnTo>
                    <a:pt x="565" y="7462"/>
                  </a:lnTo>
                  <a:lnTo>
                    <a:pt x="652" y="7692"/>
                  </a:lnTo>
                  <a:lnTo>
                    <a:pt x="738" y="7912"/>
                  </a:lnTo>
                  <a:lnTo>
                    <a:pt x="824" y="8113"/>
                  </a:lnTo>
                  <a:lnTo>
                    <a:pt x="929" y="8314"/>
                  </a:lnTo>
                  <a:lnTo>
                    <a:pt x="1035" y="8496"/>
                  </a:lnTo>
                  <a:lnTo>
                    <a:pt x="1140" y="8678"/>
                  </a:lnTo>
                  <a:lnTo>
                    <a:pt x="1255" y="8831"/>
                  </a:lnTo>
                  <a:lnTo>
                    <a:pt x="1379" y="8985"/>
                  </a:lnTo>
                  <a:lnTo>
                    <a:pt x="1504" y="9119"/>
                  </a:lnTo>
                  <a:lnTo>
                    <a:pt x="1619" y="9243"/>
                  </a:lnTo>
                  <a:lnTo>
                    <a:pt x="1743" y="9358"/>
                  </a:lnTo>
                  <a:lnTo>
                    <a:pt x="1878" y="9454"/>
                  </a:lnTo>
                  <a:lnTo>
                    <a:pt x="2002" y="9540"/>
                  </a:lnTo>
                  <a:lnTo>
                    <a:pt x="2117" y="9607"/>
                  </a:lnTo>
                  <a:lnTo>
                    <a:pt x="2242" y="9665"/>
                  </a:lnTo>
                  <a:lnTo>
                    <a:pt x="2366" y="9703"/>
                  </a:lnTo>
                  <a:lnTo>
                    <a:pt x="2481" y="9732"/>
                  </a:lnTo>
                  <a:lnTo>
                    <a:pt x="2586" y="9741"/>
                  </a:lnTo>
                  <a:lnTo>
                    <a:pt x="2692" y="9741"/>
                  </a:lnTo>
                  <a:lnTo>
                    <a:pt x="2797" y="9722"/>
                  </a:lnTo>
                  <a:lnTo>
                    <a:pt x="2893" y="9684"/>
                  </a:lnTo>
                  <a:lnTo>
                    <a:pt x="2979" y="9626"/>
                  </a:lnTo>
                  <a:lnTo>
                    <a:pt x="3247" y="9416"/>
                  </a:lnTo>
                  <a:lnTo>
                    <a:pt x="3506" y="9186"/>
                  </a:lnTo>
                  <a:lnTo>
                    <a:pt x="3745" y="8946"/>
                  </a:lnTo>
                  <a:lnTo>
                    <a:pt x="3975" y="8688"/>
                  </a:lnTo>
                  <a:lnTo>
                    <a:pt x="4186" y="8420"/>
                  </a:lnTo>
                  <a:lnTo>
                    <a:pt x="4387" y="8132"/>
                  </a:lnTo>
                  <a:lnTo>
                    <a:pt x="4579" y="7845"/>
                  </a:lnTo>
                  <a:lnTo>
                    <a:pt x="4751" y="7548"/>
                  </a:lnTo>
                  <a:lnTo>
                    <a:pt x="4914" y="7251"/>
                  </a:lnTo>
                  <a:lnTo>
                    <a:pt x="5067" y="6945"/>
                  </a:lnTo>
                  <a:lnTo>
                    <a:pt x="5211" y="6638"/>
                  </a:lnTo>
                  <a:lnTo>
                    <a:pt x="5345" y="6332"/>
                  </a:lnTo>
                  <a:lnTo>
                    <a:pt x="5460" y="6015"/>
                  </a:lnTo>
                  <a:lnTo>
                    <a:pt x="5575" y="5709"/>
                  </a:lnTo>
                  <a:lnTo>
                    <a:pt x="5670" y="5412"/>
                  </a:lnTo>
                  <a:lnTo>
                    <a:pt x="5766" y="5115"/>
                  </a:lnTo>
                  <a:lnTo>
                    <a:pt x="5852" y="4818"/>
                  </a:lnTo>
                  <a:lnTo>
                    <a:pt x="5920" y="4531"/>
                  </a:lnTo>
                  <a:lnTo>
                    <a:pt x="6054" y="3994"/>
                  </a:lnTo>
                  <a:lnTo>
                    <a:pt x="6149" y="3506"/>
                  </a:lnTo>
                  <a:lnTo>
                    <a:pt x="6226" y="3075"/>
                  </a:lnTo>
                  <a:lnTo>
                    <a:pt x="6274" y="2730"/>
                  </a:lnTo>
                  <a:lnTo>
                    <a:pt x="6303" y="2462"/>
                  </a:lnTo>
                  <a:lnTo>
                    <a:pt x="6331" y="2232"/>
                  </a:lnTo>
                  <a:lnTo>
                    <a:pt x="6341" y="2146"/>
                  </a:lnTo>
                  <a:lnTo>
                    <a:pt x="6341" y="2069"/>
                  </a:lnTo>
                  <a:lnTo>
                    <a:pt x="6341" y="1993"/>
                  </a:lnTo>
                  <a:lnTo>
                    <a:pt x="6331" y="1916"/>
                  </a:lnTo>
                  <a:lnTo>
                    <a:pt x="6312" y="1849"/>
                  </a:lnTo>
                  <a:lnTo>
                    <a:pt x="6293" y="1772"/>
                  </a:lnTo>
                  <a:lnTo>
                    <a:pt x="6264" y="1705"/>
                  </a:lnTo>
                  <a:lnTo>
                    <a:pt x="6226" y="1638"/>
                  </a:lnTo>
                  <a:lnTo>
                    <a:pt x="6188" y="1571"/>
                  </a:lnTo>
                  <a:lnTo>
                    <a:pt x="6140" y="1514"/>
                  </a:lnTo>
                  <a:lnTo>
                    <a:pt x="6034" y="1389"/>
                  </a:lnTo>
                  <a:lnTo>
                    <a:pt x="5910" y="1284"/>
                  </a:lnTo>
                  <a:lnTo>
                    <a:pt x="5766" y="1178"/>
                  </a:lnTo>
                  <a:lnTo>
                    <a:pt x="5594" y="1083"/>
                  </a:lnTo>
                  <a:lnTo>
                    <a:pt x="5421" y="987"/>
                  </a:lnTo>
                  <a:lnTo>
                    <a:pt x="5220" y="910"/>
                  </a:lnTo>
                  <a:lnTo>
                    <a:pt x="5019" y="824"/>
                  </a:lnTo>
                  <a:lnTo>
                    <a:pt x="4799" y="757"/>
                  </a:lnTo>
                  <a:lnTo>
                    <a:pt x="4569" y="690"/>
                  </a:lnTo>
                  <a:lnTo>
                    <a:pt x="4339" y="623"/>
                  </a:lnTo>
                  <a:lnTo>
                    <a:pt x="4090" y="565"/>
                  </a:lnTo>
                  <a:lnTo>
                    <a:pt x="3592" y="470"/>
                  </a:lnTo>
                  <a:lnTo>
                    <a:pt x="3084" y="374"/>
                  </a:lnTo>
                  <a:lnTo>
                    <a:pt x="2586" y="307"/>
                  </a:lnTo>
                  <a:lnTo>
                    <a:pt x="2098" y="240"/>
                  </a:lnTo>
                  <a:lnTo>
                    <a:pt x="1217" y="134"/>
                  </a:lnTo>
                  <a:lnTo>
                    <a:pt x="853" y="87"/>
                  </a:lnTo>
                  <a:lnTo>
                    <a:pt x="546" y="3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4182618" y="1985800"/>
              <a:ext cx="505378" cy="302694"/>
            </a:xfrm>
            <a:custGeom>
              <a:rect b="b" l="l" r="r" t="t"/>
              <a:pathLst>
                <a:path extrusionOk="0" h="8526" w="14235">
                  <a:moveTo>
                    <a:pt x="4800" y="1"/>
                  </a:moveTo>
                  <a:lnTo>
                    <a:pt x="4646" y="10"/>
                  </a:lnTo>
                  <a:lnTo>
                    <a:pt x="4484" y="20"/>
                  </a:lnTo>
                  <a:lnTo>
                    <a:pt x="4302" y="49"/>
                  </a:lnTo>
                  <a:lnTo>
                    <a:pt x="4129" y="87"/>
                  </a:lnTo>
                  <a:lnTo>
                    <a:pt x="3957" y="125"/>
                  </a:lnTo>
                  <a:lnTo>
                    <a:pt x="3784" y="164"/>
                  </a:lnTo>
                  <a:lnTo>
                    <a:pt x="3621" y="221"/>
                  </a:lnTo>
                  <a:lnTo>
                    <a:pt x="3459" y="279"/>
                  </a:lnTo>
                  <a:lnTo>
                    <a:pt x="3305" y="336"/>
                  </a:lnTo>
                  <a:lnTo>
                    <a:pt x="3152" y="403"/>
                  </a:lnTo>
                  <a:lnTo>
                    <a:pt x="2999" y="480"/>
                  </a:lnTo>
                  <a:lnTo>
                    <a:pt x="2855" y="556"/>
                  </a:lnTo>
                  <a:lnTo>
                    <a:pt x="2712" y="643"/>
                  </a:lnTo>
                  <a:lnTo>
                    <a:pt x="2568" y="729"/>
                  </a:lnTo>
                  <a:lnTo>
                    <a:pt x="2434" y="825"/>
                  </a:lnTo>
                  <a:lnTo>
                    <a:pt x="2309" y="920"/>
                  </a:lnTo>
                  <a:lnTo>
                    <a:pt x="2051" y="1131"/>
                  </a:lnTo>
                  <a:lnTo>
                    <a:pt x="1811" y="1361"/>
                  </a:lnTo>
                  <a:lnTo>
                    <a:pt x="1591" y="1600"/>
                  </a:lnTo>
                  <a:lnTo>
                    <a:pt x="1380" y="1849"/>
                  </a:lnTo>
                  <a:lnTo>
                    <a:pt x="1189" y="2118"/>
                  </a:lnTo>
                  <a:lnTo>
                    <a:pt x="1007" y="2395"/>
                  </a:lnTo>
                  <a:lnTo>
                    <a:pt x="844" y="2683"/>
                  </a:lnTo>
                  <a:lnTo>
                    <a:pt x="691" y="2980"/>
                  </a:lnTo>
                  <a:lnTo>
                    <a:pt x="557" y="3286"/>
                  </a:lnTo>
                  <a:lnTo>
                    <a:pt x="442" y="3593"/>
                  </a:lnTo>
                  <a:lnTo>
                    <a:pt x="336" y="3909"/>
                  </a:lnTo>
                  <a:lnTo>
                    <a:pt x="240" y="4225"/>
                  </a:lnTo>
                  <a:lnTo>
                    <a:pt x="164" y="4551"/>
                  </a:lnTo>
                  <a:lnTo>
                    <a:pt x="106" y="4876"/>
                  </a:lnTo>
                  <a:lnTo>
                    <a:pt x="58" y="5192"/>
                  </a:lnTo>
                  <a:lnTo>
                    <a:pt x="20" y="5518"/>
                  </a:lnTo>
                  <a:lnTo>
                    <a:pt x="1" y="5834"/>
                  </a:lnTo>
                  <a:lnTo>
                    <a:pt x="1" y="6150"/>
                  </a:lnTo>
                  <a:lnTo>
                    <a:pt x="11" y="6457"/>
                  </a:lnTo>
                  <a:lnTo>
                    <a:pt x="39" y="6763"/>
                  </a:lnTo>
                  <a:lnTo>
                    <a:pt x="78" y="7050"/>
                  </a:lnTo>
                  <a:lnTo>
                    <a:pt x="135" y="7338"/>
                  </a:lnTo>
                  <a:lnTo>
                    <a:pt x="202" y="7616"/>
                  </a:lnTo>
                  <a:lnTo>
                    <a:pt x="288" y="7884"/>
                  </a:lnTo>
                  <a:lnTo>
                    <a:pt x="394" y="8133"/>
                  </a:lnTo>
                  <a:lnTo>
                    <a:pt x="432" y="8229"/>
                  </a:lnTo>
                  <a:lnTo>
                    <a:pt x="489" y="8305"/>
                  </a:lnTo>
                  <a:lnTo>
                    <a:pt x="547" y="8372"/>
                  </a:lnTo>
                  <a:lnTo>
                    <a:pt x="604" y="8430"/>
                  </a:lnTo>
                  <a:lnTo>
                    <a:pt x="662" y="8468"/>
                  </a:lnTo>
                  <a:lnTo>
                    <a:pt x="729" y="8497"/>
                  </a:lnTo>
                  <a:lnTo>
                    <a:pt x="806" y="8516"/>
                  </a:lnTo>
                  <a:lnTo>
                    <a:pt x="882" y="8525"/>
                  </a:lnTo>
                  <a:lnTo>
                    <a:pt x="959" y="8525"/>
                  </a:lnTo>
                  <a:lnTo>
                    <a:pt x="1045" y="8516"/>
                  </a:lnTo>
                  <a:lnTo>
                    <a:pt x="1131" y="8487"/>
                  </a:lnTo>
                  <a:lnTo>
                    <a:pt x="1217" y="8458"/>
                  </a:lnTo>
                  <a:lnTo>
                    <a:pt x="1313" y="8420"/>
                  </a:lnTo>
                  <a:lnTo>
                    <a:pt x="1409" y="8372"/>
                  </a:lnTo>
                  <a:lnTo>
                    <a:pt x="1610" y="8257"/>
                  </a:lnTo>
                  <a:lnTo>
                    <a:pt x="1830" y="8114"/>
                  </a:lnTo>
                  <a:lnTo>
                    <a:pt x="2051" y="7951"/>
                  </a:lnTo>
                  <a:lnTo>
                    <a:pt x="2290" y="7759"/>
                  </a:lnTo>
                  <a:lnTo>
                    <a:pt x="2539" y="7558"/>
                  </a:lnTo>
                  <a:lnTo>
                    <a:pt x="3066" y="7127"/>
                  </a:lnTo>
                  <a:lnTo>
                    <a:pt x="3621" y="6667"/>
                  </a:lnTo>
                  <a:lnTo>
                    <a:pt x="3909" y="6447"/>
                  </a:lnTo>
                  <a:lnTo>
                    <a:pt x="4196" y="6227"/>
                  </a:lnTo>
                  <a:lnTo>
                    <a:pt x="4493" y="6016"/>
                  </a:lnTo>
                  <a:lnTo>
                    <a:pt x="4800" y="5824"/>
                  </a:lnTo>
                  <a:lnTo>
                    <a:pt x="5106" y="5642"/>
                  </a:lnTo>
                  <a:lnTo>
                    <a:pt x="5413" y="5489"/>
                  </a:lnTo>
                  <a:lnTo>
                    <a:pt x="5566" y="5422"/>
                  </a:lnTo>
                  <a:lnTo>
                    <a:pt x="5729" y="5355"/>
                  </a:lnTo>
                  <a:lnTo>
                    <a:pt x="5882" y="5298"/>
                  </a:lnTo>
                  <a:lnTo>
                    <a:pt x="6035" y="5250"/>
                  </a:lnTo>
                  <a:lnTo>
                    <a:pt x="6198" y="5211"/>
                  </a:lnTo>
                  <a:lnTo>
                    <a:pt x="6351" y="5183"/>
                  </a:lnTo>
                  <a:lnTo>
                    <a:pt x="6514" y="5154"/>
                  </a:lnTo>
                  <a:lnTo>
                    <a:pt x="6667" y="5144"/>
                  </a:lnTo>
                  <a:lnTo>
                    <a:pt x="6983" y="5144"/>
                  </a:lnTo>
                  <a:lnTo>
                    <a:pt x="7137" y="5164"/>
                  </a:lnTo>
                  <a:lnTo>
                    <a:pt x="7290" y="5192"/>
                  </a:lnTo>
                  <a:lnTo>
                    <a:pt x="7443" y="5231"/>
                  </a:lnTo>
                  <a:lnTo>
                    <a:pt x="7596" y="5288"/>
                  </a:lnTo>
                  <a:lnTo>
                    <a:pt x="7750" y="5355"/>
                  </a:lnTo>
                  <a:lnTo>
                    <a:pt x="7903" y="5432"/>
                  </a:lnTo>
                  <a:lnTo>
                    <a:pt x="8056" y="5527"/>
                  </a:lnTo>
                  <a:lnTo>
                    <a:pt x="8209" y="5633"/>
                  </a:lnTo>
                  <a:lnTo>
                    <a:pt x="8363" y="5748"/>
                  </a:lnTo>
                  <a:lnTo>
                    <a:pt x="8506" y="5882"/>
                  </a:lnTo>
                  <a:lnTo>
                    <a:pt x="8765" y="6121"/>
                  </a:lnTo>
                  <a:lnTo>
                    <a:pt x="9014" y="6322"/>
                  </a:lnTo>
                  <a:lnTo>
                    <a:pt x="9263" y="6504"/>
                  </a:lnTo>
                  <a:lnTo>
                    <a:pt x="9502" y="6667"/>
                  </a:lnTo>
                  <a:lnTo>
                    <a:pt x="9742" y="6801"/>
                  </a:lnTo>
                  <a:lnTo>
                    <a:pt x="9981" y="6916"/>
                  </a:lnTo>
                  <a:lnTo>
                    <a:pt x="10211" y="7003"/>
                  </a:lnTo>
                  <a:lnTo>
                    <a:pt x="10441" y="7079"/>
                  </a:lnTo>
                  <a:lnTo>
                    <a:pt x="10661" y="7127"/>
                  </a:lnTo>
                  <a:lnTo>
                    <a:pt x="10882" y="7165"/>
                  </a:lnTo>
                  <a:lnTo>
                    <a:pt x="11102" y="7175"/>
                  </a:lnTo>
                  <a:lnTo>
                    <a:pt x="11303" y="7175"/>
                  </a:lnTo>
                  <a:lnTo>
                    <a:pt x="11514" y="7156"/>
                  </a:lnTo>
                  <a:lnTo>
                    <a:pt x="11705" y="7127"/>
                  </a:lnTo>
                  <a:lnTo>
                    <a:pt x="11897" y="7079"/>
                  </a:lnTo>
                  <a:lnTo>
                    <a:pt x="12089" y="7022"/>
                  </a:lnTo>
                  <a:lnTo>
                    <a:pt x="12271" y="6945"/>
                  </a:lnTo>
                  <a:lnTo>
                    <a:pt x="12443" y="6859"/>
                  </a:lnTo>
                  <a:lnTo>
                    <a:pt x="12606" y="6763"/>
                  </a:lnTo>
                  <a:lnTo>
                    <a:pt x="12769" y="6658"/>
                  </a:lnTo>
                  <a:lnTo>
                    <a:pt x="12922" y="6543"/>
                  </a:lnTo>
                  <a:lnTo>
                    <a:pt x="13065" y="6418"/>
                  </a:lnTo>
                  <a:lnTo>
                    <a:pt x="13200" y="6294"/>
                  </a:lnTo>
                  <a:lnTo>
                    <a:pt x="13324" y="6150"/>
                  </a:lnTo>
                  <a:lnTo>
                    <a:pt x="13449" y="6016"/>
                  </a:lnTo>
                  <a:lnTo>
                    <a:pt x="13564" y="5863"/>
                  </a:lnTo>
                  <a:lnTo>
                    <a:pt x="13669" y="5709"/>
                  </a:lnTo>
                  <a:lnTo>
                    <a:pt x="13765" y="5556"/>
                  </a:lnTo>
                  <a:lnTo>
                    <a:pt x="13851" y="5403"/>
                  </a:lnTo>
                  <a:lnTo>
                    <a:pt x="13928" y="5240"/>
                  </a:lnTo>
                  <a:lnTo>
                    <a:pt x="13995" y="5077"/>
                  </a:lnTo>
                  <a:lnTo>
                    <a:pt x="14052" y="4924"/>
                  </a:lnTo>
                  <a:lnTo>
                    <a:pt x="14100" y="4742"/>
                  </a:lnTo>
                  <a:lnTo>
                    <a:pt x="14148" y="4531"/>
                  </a:lnTo>
                  <a:lnTo>
                    <a:pt x="14196" y="4292"/>
                  </a:lnTo>
                  <a:lnTo>
                    <a:pt x="14224" y="4033"/>
                  </a:lnTo>
                  <a:lnTo>
                    <a:pt x="14234" y="3765"/>
                  </a:lnTo>
                  <a:lnTo>
                    <a:pt x="14234" y="3478"/>
                  </a:lnTo>
                  <a:lnTo>
                    <a:pt x="14224" y="3334"/>
                  </a:lnTo>
                  <a:lnTo>
                    <a:pt x="14205" y="3190"/>
                  </a:lnTo>
                  <a:lnTo>
                    <a:pt x="14177" y="3047"/>
                  </a:lnTo>
                  <a:lnTo>
                    <a:pt x="14148" y="2903"/>
                  </a:lnTo>
                  <a:lnTo>
                    <a:pt x="14110" y="2759"/>
                  </a:lnTo>
                  <a:lnTo>
                    <a:pt x="14071" y="2616"/>
                  </a:lnTo>
                  <a:lnTo>
                    <a:pt x="14014" y="2472"/>
                  </a:lnTo>
                  <a:lnTo>
                    <a:pt x="13956" y="2338"/>
                  </a:lnTo>
                  <a:lnTo>
                    <a:pt x="13880" y="2204"/>
                  </a:lnTo>
                  <a:lnTo>
                    <a:pt x="13803" y="2070"/>
                  </a:lnTo>
                  <a:lnTo>
                    <a:pt x="13707" y="1945"/>
                  </a:lnTo>
                  <a:lnTo>
                    <a:pt x="13602" y="1830"/>
                  </a:lnTo>
                  <a:lnTo>
                    <a:pt x="13497" y="1715"/>
                  </a:lnTo>
                  <a:lnTo>
                    <a:pt x="13372" y="1610"/>
                  </a:lnTo>
                  <a:lnTo>
                    <a:pt x="13228" y="1514"/>
                  </a:lnTo>
                  <a:lnTo>
                    <a:pt x="13085" y="1418"/>
                  </a:lnTo>
                  <a:lnTo>
                    <a:pt x="12922" y="1332"/>
                  </a:lnTo>
                  <a:lnTo>
                    <a:pt x="12749" y="1265"/>
                  </a:lnTo>
                  <a:lnTo>
                    <a:pt x="12558" y="1198"/>
                  </a:lnTo>
                  <a:lnTo>
                    <a:pt x="12357" y="1141"/>
                  </a:lnTo>
                  <a:lnTo>
                    <a:pt x="12280" y="1131"/>
                  </a:lnTo>
                  <a:lnTo>
                    <a:pt x="12203" y="1122"/>
                  </a:lnTo>
                  <a:lnTo>
                    <a:pt x="12041" y="1122"/>
                  </a:lnTo>
                  <a:lnTo>
                    <a:pt x="11887" y="1150"/>
                  </a:lnTo>
                  <a:lnTo>
                    <a:pt x="11715" y="1189"/>
                  </a:lnTo>
                  <a:lnTo>
                    <a:pt x="11543" y="1246"/>
                  </a:lnTo>
                  <a:lnTo>
                    <a:pt x="11351" y="1304"/>
                  </a:lnTo>
                  <a:lnTo>
                    <a:pt x="11150" y="1371"/>
                  </a:lnTo>
                  <a:lnTo>
                    <a:pt x="10939" y="1438"/>
                  </a:lnTo>
                  <a:lnTo>
                    <a:pt x="10700" y="1505"/>
                  </a:lnTo>
                  <a:lnTo>
                    <a:pt x="10451" y="1562"/>
                  </a:lnTo>
                  <a:lnTo>
                    <a:pt x="10173" y="1610"/>
                  </a:lnTo>
                  <a:lnTo>
                    <a:pt x="9866" y="1639"/>
                  </a:lnTo>
                  <a:lnTo>
                    <a:pt x="9704" y="1639"/>
                  </a:lnTo>
                  <a:lnTo>
                    <a:pt x="9541" y="1648"/>
                  </a:lnTo>
                  <a:lnTo>
                    <a:pt x="9368" y="1639"/>
                  </a:lnTo>
                  <a:lnTo>
                    <a:pt x="9186" y="1629"/>
                  </a:lnTo>
                  <a:lnTo>
                    <a:pt x="8995" y="1610"/>
                  </a:lnTo>
                  <a:lnTo>
                    <a:pt x="8803" y="1591"/>
                  </a:lnTo>
                  <a:lnTo>
                    <a:pt x="8593" y="1553"/>
                  </a:lnTo>
                  <a:lnTo>
                    <a:pt x="8382" y="1514"/>
                  </a:lnTo>
                  <a:lnTo>
                    <a:pt x="8296" y="1495"/>
                  </a:lnTo>
                  <a:lnTo>
                    <a:pt x="8209" y="1466"/>
                  </a:lnTo>
                  <a:lnTo>
                    <a:pt x="8037" y="1390"/>
                  </a:lnTo>
                  <a:lnTo>
                    <a:pt x="7845" y="1284"/>
                  </a:lnTo>
                  <a:lnTo>
                    <a:pt x="7644" y="1169"/>
                  </a:lnTo>
                  <a:lnTo>
                    <a:pt x="7223" y="901"/>
                  </a:lnTo>
                  <a:lnTo>
                    <a:pt x="6993" y="758"/>
                  </a:lnTo>
                  <a:lnTo>
                    <a:pt x="6754" y="614"/>
                  </a:lnTo>
                  <a:lnTo>
                    <a:pt x="6504" y="480"/>
                  </a:lnTo>
                  <a:lnTo>
                    <a:pt x="6246" y="346"/>
                  </a:lnTo>
                  <a:lnTo>
                    <a:pt x="5978" y="231"/>
                  </a:lnTo>
                  <a:lnTo>
                    <a:pt x="5844" y="183"/>
                  </a:lnTo>
                  <a:lnTo>
                    <a:pt x="5700" y="135"/>
                  </a:lnTo>
                  <a:lnTo>
                    <a:pt x="5556" y="97"/>
                  </a:lnTo>
                  <a:lnTo>
                    <a:pt x="5413" y="58"/>
                  </a:lnTo>
                  <a:lnTo>
                    <a:pt x="5259" y="30"/>
                  </a:lnTo>
                  <a:lnTo>
                    <a:pt x="5116" y="10"/>
                  </a:lnTo>
                  <a:lnTo>
                    <a:pt x="4953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9"/>
            <p:cNvSpPr/>
            <p:nvPr/>
          </p:nvSpPr>
          <p:spPr>
            <a:xfrm>
              <a:off x="4517219" y="2289124"/>
              <a:ext cx="35751" cy="87088"/>
            </a:xfrm>
            <a:custGeom>
              <a:rect b="b" l="l" r="r" t="t"/>
              <a:pathLst>
                <a:path extrusionOk="0" h="2453" w="1007">
                  <a:moveTo>
                    <a:pt x="1007" y="1"/>
                  </a:moveTo>
                  <a:lnTo>
                    <a:pt x="30" y="1907"/>
                  </a:lnTo>
                  <a:lnTo>
                    <a:pt x="10" y="1974"/>
                  </a:lnTo>
                  <a:lnTo>
                    <a:pt x="1" y="2041"/>
                  </a:lnTo>
                  <a:lnTo>
                    <a:pt x="1" y="2108"/>
                  </a:lnTo>
                  <a:lnTo>
                    <a:pt x="20" y="2175"/>
                  </a:lnTo>
                  <a:lnTo>
                    <a:pt x="49" y="2232"/>
                  </a:lnTo>
                  <a:lnTo>
                    <a:pt x="97" y="2290"/>
                  </a:lnTo>
                  <a:lnTo>
                    <a:pt x="144" y="2338"/>
                  </a:lnTo>
                  <a:lnTo>
                    <a:pt x="202" y="2366"/>
                  </a:lnTo>
                  <a:lnTo>
                    <a:pt x="326" y="2414"/>
                  </a:lnTo>
                  <a:lnTo>
                    <a:pt x="451" y="2443"/>
                  </a:lnTo>
                  <a:lnTo>
                    <a:pt x="499" y="2453"/>
                  </a:lnTo>
                  <a:lnTo>
                    <a:pt x="547" y="2453"/>
                  </a:lnTo>
                  <a:lnTo>
                    <a:pt x="643" y="2443"/>
                  </a:lnTo>
                  <a:lnTo>
                    <a:pt x="729" y="2405"/>
                  </a:lnTo>
                  <a:lnTo>
                    <a:pt x="805" y="2357"/>
                  </a:lnTo>
                  <a:lnTo>
                    <a:pt x="882" y="2290"/>
                  </a:lnTo>
                  <a:lnTo>
                    <a:pt x="930" y="2213"/>
                  </a:lnTo>
                  <a:lnTo>
                    <a:pt x="968" y="2127"/>
                  </a:lnTo>
                  <a:lnTo>
                    <a:pt x="987" y="2031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4495457" y="2269066"/>
              <a:ext cx="20804" cy="32343"/>
            </a:xfrm>
            <a:custGeom>
              <a:rect b="b" l="l" r="r" t="t"/>
              <a:pathLst>
                <a:path extrusionOk="0" h="911" w="586">
                  <a:moveTo>
                    <a:pt x="441" y="0"/>
                  </a:moveTo>
                  <a:lnTo>
                    <a:pt x="384" y="10"/>
                  </a:lnTo>
                  <a:lnTo>
                    <a:pt x="326" y="29"/>
                  </a:lnTo>
                  <a:lnTo>
                    <a:pt x="279" y="77"/>
                  </a:lnTo>
                  <a:lnTo>
                    <a:pt x="221" y="125"/>
                  </a:lnTo>
                  <a:lnTo>
                    <a:pt x="164" y="192"/>
                  </a:lnTo>
                  <a:lnTo>
                    <a:pt x="116" y="269"/>
                  </a:lnTo>
                  <a:lnTo>
                    <a:pt x="68" y="364"/>
                  </a:lnTo>
                  <a:lnTo>
                    <a:pt x="39" y="451"/>
                  </a:lnTo>
                  <a:lnTo>
                    <a:pt x="10" y="537"/>
                  </a:lnTo>
                  <a:lnTo>
                    <a:pt x="1" y="623"/>
                  </a:lnTo>
                  <a:lnTo>
                    <a:pt x="1" y="700"/>
                  </a:lnTo>
                  <a:lnTo>
                    <a:pt x="1" y="767"/>
                  </a:lnTo>
                  <a:lnTo>
                    <a:pt x="20" y="824"/>
                  </a:lnTo>
                  <a:lnTo>
                    <a:pt x="49" y="872"/>
                  </a:lnTo>
                  <a:lnTo>
                    <a:pt x="97" y="901"/>
                  </a:lnTo>
                  <a:lnTo>
                    <a:pt x="144" y="910"/>
                  </a:lnTo>
                  <a:lnTo>
                    <a:pt x="192" y="901"/>
                  </a:lnTo>
                  <a:lnTo>
                    <a:pt x="250" y="882"/>
                  </a:lnTo>
                  <a:lnTo>
                    <a:pt x="307" y="843"/>
                  </a:lnTo>
                  <a:lnTo>
                    <a:pt x="355" y="786"/>
                  </a:lnTo>
                  <a:lnTo>
                    <a:pt x="413" y="719"/>
                  </a:lnTo>
                  <a:lnTo>
                    <a:pt x="461" y="642"/>
                  </a:lnTo>
                  <a:lnTo>
                    <a:pt x="508" y="556"/>
                  </a:lnTo>
                  <a:lnTo>
                    <a:pt x="537" y="460"/>
                  </a:lnTo>
                  <a:lnTo>
                    <a:pt x="566" y="374"/>
                  </a:lnTo>
                  <a:lnTo>
                    <a:pt x="576" y="288"/>
                  </a:lnTo>
                  <a:lnTo>
                    <a:pt x="585" y="211"/>
                  </a:lnTo>
                  <a:lnTo>
                    <a:pt x="576" y="144"/>
                  </a:lnTo>
                  <a:lnTo>
                    <a:pt x="556" y="87"/>
                  </a:lnTo>
                  <a:lnTo>
                    <a:pt x="528" y="39"/>
                  </a:lnTo>
                  <a:lnTo>
                    <a:pt x="489" y="1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4493433" y="2231647"/>
              <a:ext cx="39798" cy="18745"/>
            </a:xfrm>
            <a:custGeom>
              <a:rect b="b" l="l" r="r" t="t"/>
              <a:pathLst>
                <a:path extrusionOk="0" h="528" w="1121">
                  <a:moveTo>
                    <a:pt x="403" y="1"/>
                  </a:moveTo>
                  <a:lnTo>
                    <a:pt x="307" y="10"/>
                  </a:lnTo>
                  <a:lnTo>
                    <a:pt x="221" y="30"/>
                  </a:lnTo>
                  <a:lnTo>
                    <a:pt x="134" y="68"/>
                  </a:lnTo>
                  <a:lnTo>
                    <a:pt x="96" y="97"/>
                  </a:lnTo>
                  <a:lnTo>
                    <a:pt x="67" y="125"/>
                  </a:lnTo>
                  <a:lnTo>
                    <a:pt x="0" y="192"/>
                  </a:lnTo>
                  <a:lnTo>
                    <a:pt x="163" y="250"/>
                  </a:lnTo>
                  <a:lnTo>
                    <a:pt x="297" y="307"/>
                  </a:lnTo>
                  <a:lnTo>
                    <a:pt x="537" y="394"/>
                  </a:lnTo>
                  <a:lnTo>
                    <a:pt x="671" y="432"/>
                  </a:lnTo>
                  <a:lnTo>
                    <a:pt x="805" y="470"/>
                  </a:lnTo>
                  <a:lnTo>
                    <a:pt x="949" y="509"/>
                  </a:lnTo>
                  <a:lnTo>
                    <a:pt x="1121" y="528"/>
                  </a:lnTo>
                  <a:lnTo>
                    <a:pt x="1102" y="441"/>
                  </a:lnTo>
                  <a:lnTo>
                    <a:pt x="1064" y="355"/>
                  </a:lnTo>
                  <a:lnTo>
                    <a:pt x="1016" y="288"/>
                  </a:lnTo>
                  <a:lnTo>
                    <a:pt x="958" y="221"/>
                  </a:lnTo>
                  <a:lnTo>
                    <a:pt x="891" y="164"/>
                  </a:lnTo>
                  <a:lnTo>
                    <a:pt x="824" y="116"/>
                  </a:lnTo>
                  <a:lnTo>
                    <a:pt x="747" y="68"/>
                  </a:lnTo>
                  <a:lnTo>
                    <a:pt x="661" y="39"/>
                  </a:lnTo>
                  <a:lnTo>
                    <a:pt x="575" y="10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4192168" y="2071500"/>
              <a:ext cx="302339" cy="282280"/>
            </a:xfrm>
            <a:custGeom>
              <a:rect b="b" l="l" r="r" t="t"/>
              <a:pathLst>
                <a:path extrusionOk="0" h="7951" w="8516">
                  <a:moveTo>
                    <a:pt x="4828" y="1"/>
                  </a:moveTo>
                  <a:lnTo>
                    <a:pt x="4569" y="10"/>
                  </a:lnTo>
                  <a:lnTo>
                    <a:pt x="4320" y="20"/>
                  </a:lnTo>
                  <a:lnTo>
                    <a:pt x="4080" y="29"/>
                  </a:lnTo>
                  <a:lnTo>
                    <a:pt x="3630" y="77"/>
                  </a:lnTo>
                  <a:lnTo>
                    <a:pt x="3218" y="135"/>
                  </a:lnTo>
                  <a:lnTo>
                    <a:pt x="2854" y="192"/>
                  </a:lnTo>
                  <a:lnTo>
                    <a:pt x="2567" y="259"/>
                  </a:lnTo>
                  <a:lnTo>
                    <a:pt x="2337" y="307"/>
                  </a:lnTo>
                  <a:lnTo>
                    <a:pt x="2146" y="355"/>
                  </a:lnTo>
                  <a:lnTo>
                    <a:pt x="1964" y="566"/>
                  </a:lnTo>
                  <a:lnTo>
                    <a:pt x="1763" y="815"/>
                  </a:lnTo>
                  <a:lnTo>
                    <a:pt x="1504" y="1150"/>
                  </a:lnTo>
                  <a:lnTo>
                    <a:pt x="1226" y="1543"/>
                  </a:lnTo>
                  <a:lnTo>
                    <a:pt x="1082" y="1763"/>
                  </a:lnTo>
                  <a:lnTo>
                    <a:pt x="939" y="2002"/>
                  </a:lnTo>
                  <a:lnTo>
                    <a:pt x="795" y="2251"/>
                  </a:lnTo>
                  <a:lnTo>
                    <a:pt x="651" y="2510"/>
                  </a:lnTo>
                  <a:lnTo>
                    <a:pt x="517" y="2778"/>
                  </a:lnTo>
                  <a:lnTo>
                    <a:pt x="402" y="3056"/>
                  </a:lnTo>
                  <a:lnTo>
                    <a:pt x="288" y="3343"/>
                  </a:lnTo>
                  <a:lnTo>
                    <a:pt x="192" y="3631"/>
                  </a:lnTo>
                  <a:lnTo>
                    <a:pt x="115" y="3928"/>
                  </a:lnTo>
                  <a:lnTo>
                    <a:pt x="48" y="4225"/>
                  </a:lnTo>
                  <a:lnTo>
                    <a:pt x="10" y="4521"/>
                  </a:lnTo>
                  <a:lnTo>
                    <a:pt x="0" y="4665"/>
                  </a:lnTo>
                  <a:lnTo>
                    <a:pt x="0" y="4818"/>
                  </a:lnTo>
                  <a:lnTo>
                    <a:pt x="0" y="4972"/>
                  </a:lnTo>
                  <a:lnTo>
                    <a:pt x="10" y="5115"/>
                  </a:lnTo>
                  <a:lnTo>
                    <a:pt x="29" y="5269"/>
                  </a:lnTo>
                  <a:lnTo>
                    <a:pt x="48" y="5412"/>
                  </a:lnTo>
                  <a:lnTo>
                    <a:pt x="77" y="5556"/>
                  </a:lnTo>
                  <a:lnTo>
                    <a:pt x="115" y="5709"/>
                  </a:lnTo>
                  <a:lnTo>
                    <a:pt x="163" y="5853"/>
                  </a:lnTo>
                  <a:lnTo>
                    <a:pt x="220" y="5996"/>
                  </a:lnTo>
                  <a:lnTo>
                    <a:pt x="288" y="6131"/>
                  </a:lnTo>
                  <a:lnTo>
                    <a:pt x="364" y="6274"/>
                  </a:lnTo>
                  <a:lnTo>
                    <a:pt x="441" y="6408"/>
                  </a:lnTo>
                  <a:lnTo>
                    <a:pt x="537" y="6542"/>
                  </a:lnTo>
                  <a:lnTo>
                    <a:pt x="642" y="6677"/>
                  </a:lnTo>
                  <a:lnTo>
                    <a:pt x="757" y="6811"/>
                  </a:lnTo>
                  <a:lnTo>
                    <a:pt x="881" y="6945"/>
                  </a:lnTo>
                  <a:lnTo>
                    <a:pt x="1015" y="7069"/>
                  </a:lnTo>
                  <a:lnTo>
                    <a:pt x="1159" y="7184"/>
                  </a:lnTo>
                  <a:lnTo>
                    <a:pt x="1322" y="7309"/>
                  </a:lnTo>
                  <a:lnTo>
                    <a:pt x="1494" y="7424"/>
                  </a:lnTo>
                  <a:lnTo>
                    <a:pt x="1676" y="7539"/>
                  </a:lnTo>
                  <a:lnTo>
                    <a:pt x="1916" y="7673"/>
                  </a:lnTo>
                  <a:lnTo>
                    <a:pt x="2146" y="7768"/>
                  </a:lnTo>
                  <a:lnTo>
                    <a:pt x="2366" y="7855"/>
                  </a:lnTo>
                  <a:lnTo>
                    <a:pt x="2577" y="7903"/>
                  </a:lnTo>
                  <a:lnTo>
                    <a:pt x="2778" y="7941"/>
                  </a:lnTo>
                  <a:lnTo>
                    <a:pt x="2979" y="7950"/>
                  </a:lnTo>
                  <a:lnTo>
                    <a:pt x="3161" y="7941"/>
                  </a:lnTo>
                  <a:lnTo>
                    <a:pt x="3343" y="7922"/>
                  </a:lnTo>
                  <a:lnTo>
                    <a:pt x="3515" y="7874"/>
                  </a:lnTo>
                  <a:lnTo>
                    <a:pt x="3678" y="7816"/>
                  </a:lnTo>
                  <a:lnTo>
                    <a:pt x="3831" y="7740"/>
                  </a:lnTo>
                  <a:lnTo>
                    <a:pt x="3985" y="7644"/>
                  </a:lnTo>
                  <a:lnTo>
                    <a:pt x="4119" y="7548"/>
                  </a:lnTo>
                  <a:lnTo>
                    <a:pt x="4253" y="7433"/>
                  </a:lnTo>
                  <a:lnTo>
                    <a:pt x="4377" y="7309"/>
                  </a:lnTo>
                  <a:lnTo>
                    <a:pt x="4502" y="7175"/>
                  </a:lnTo>
                  <a:lnTo>
                    <a:pt x="4607" y="7031"/>
                  </a:lnTo>
                  <a:lnTo>
                    <a:pt x="4713" y="6887"/>
                  </a:lnTo>
                  <a:lnTo>
                    <a:pt x="4808" y="6734"/>
                  </a:lnTo>
                  <a:lnTo>
                    <a:pt x="4895" y="6581"/>
                  </a:lnTo>
                  <a:lnTo>
                    <a:pt x="4971" y="6418"/>
                  </a:lnTo>
                  <a:lnTo>
                    <a:pt x="5048" y="6255"/>
                  </a:lnTo>
                  <a:lnTo>
                    <a:pt x="5115" y="6092"/>
                  </a:lnTo>
                  <a:lnTo>
                    <a:pt x="5172" y="5929"/>
                  </a:lnTo>
                  <a:lnTo>
                    <a:pt x="5230" y="5767"/>
                  </a:lnTo>
                  <a:lnTo>
                    <a:pt x="5278" y="5604"/>
                  </a:lnTo>
                  <a:lnTo>
                    <a:pt x="5345" y="5307"/>
                  </a:lnTo>
                  <a:lnTo>
                    <a:pt x="5393" y="5029"/>
                  </a:lnTo>
                  <a:lnTo>
                    <a:pt x="5412" y="4780"/>
                  </a:lnTo>
                  <a:lnTo>
                    <a:pt x="5431" y="4579"/>
                  </a:lnTo>
                  <a:lnTo>
                    <a:pt x="5460" y="4387"/>
                  </a:lnTo>
                  <a:lnTo>
                    <a:pt x="5508" y="4196"/>
                  </a:lnTo>
                  <a:lnTo>
                    <a:pt x="5565" y="4014"/>
                  </a:lnTo>
                  <a:lnTo>
                    <a:pt x="5642" y="3841"/>
                  </a:lnTo>
                  <a:lnTo>
                    <a:pt x="5728" y="3679"/>
                  </a:lnTo>
                  <a:lnTo>
                    <a:pt x="5814" y="3516"/>
                  </a:lnTo>
                  <a:lnTo>
                    <a:pt x="5919" y="3363"/>
                  </a:lnTo>
                  <a:lnTo>
                    <a:pt x="6034" y="3219"/>
                  </a:lnTo>
                  <a:lnTo>
                    <a:pt x="6149" y="3085"/>
                  </a:lnTo>
                  <a:lnTo>
                    <a:pt x="6274" y="2951"/>
                  </a:lnTo>
                  <a:lnTo>
                    <a:pt x="6408" y="2826"/>
                  </a:lnTo>
                  <a:lnTo>
                    <a:pt x="6542" y="2711"/>
                  </a:lnTo>
                  <a:lnTo>
                    <a:pt x="6676" y="2596"/>
                  </a:lnTo>
                  <a:lnTo>
                    <a:pt x="6820" y="2500"/>
                  </a:lnTo>
                  <a:lnTo>
                    <a:pt x="6954" y="2395"/>
                  </a:lnTo>
                  <a:lnTo>
                    <a:pt x="7241" y="2223"/>
                  </a:lnTo>
                  <a:lnTo>
                    <a:pt x="7509" y="2069"/>
                  </a:lnTo>
                  <a:lnTo>
                    <a:pt x="7758" y="1945"/>
                  </a:lnTo>
                  <a:lnTo>
                    <a:pt x="7979" y="1840"/>
                  </a:lnTo>
                  <a:lnTo>
                    <a:pt x="8170" y="1763"/>
                  </a:lnTo>
                  <a:lnTo>
                    <a:pt x="8314" y="1715"/>
                  </a:lnTo>
                  <a:lnTo>
                    <a:pt x="8448" y="1667"/>
                  </a:lnTo>
                  <a:lnTo>
                    <a:pt x="8515" y="1370"/>
                  </a:lnTo>
                  <a:lnTo>
                    <a:pt x="8410" y="1265"/>
                  </a:lnTo>
                  <a:lnTo>
                    <a:pt x="8314" y="1169"/>
                  </a:lnTo>
                  <a:lnTo>
                    <a:pt x="8103" y="987"/>
                  </a:lnTo>
                  <a:lnTo>
                    <a:pt x="7883" y="815"/>
                  </a:lnTo>
                  <a:lnTo>
                    <a:pt x="7653" y="671"/>
                  </a:lnTo>
                  <a:lnTo>
                    <a:pt x="7414" y="537"/>
                  </a:lnTo>
                  <a:lnTo>
                    <a:pt x="7174" y="432"/>
                  </a:lnTo>
                  <a:lnTo>
                    <a:pt x="6916" y="326"/>
                  </a:lnTo>
                  <a:lnTo>
                    <a:pt x="6657" y="250"/>
                  </a:lnTo>
                  <a:lnTo>
                    <a:pt x="6398" y="173"/>
                  </a:lnTo>
                  <a:lnTo>
                    <a:pt x="6140" y="125"/>
                  </a:lnTo>
                  <a:lnTo>
                    <a:pt x="5872" y="77"/>
                  </a:lnTo>
                  <a:lnTo>
                    <a:pt x="5603" y="48"/>
                  </a:lnTo>
                  <a:lnTo>
                    <a:pt x="5345" y="20"/>
                  </a:lnTo>
                  <a:lnTo>
                    <a:pt x="5077" y="10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4192168" y="2071500"/>
              <a:ext cx="302339" cy="282280"/>
            </a:xfrm>
            <a:custGeom>
              <a:rect b="b" l="l" r="r" t="t"/>
              <a:pathLst>
                <a:path extrusionOk="0" fill="none" h="7951" w="8516">
                  <a:moveTo>
                    <a:pt x="8448" y="1667"/>
                  </a:moveTo>
                  <a:lnTo>
                    <a:pt x="8448" y="1667"/>
                  </a:lnTo>
                  <a:lnTo>
                    <a:pt x="8314" y="1715"/>
                  </a:lnTo>
                  <a:lnTo>
                    <a:pt x="8170" y="1763"/>
                  </a:lnTo>
                  <a:lnTo>
                    <a:pt x="7979" y="1840"/>
                  </a:lnTo>
                  <a:lnTo>
                    <a:pt x="7758" y="1945"/>
                  </a:lnTo>
                  <a:lnTo>
                    <a:pt x="7509" y="2069"/>
                  </a:lnTo>
                  <a:lnTo>
                    <a:pt x="7241" y="2223"/>
                  </a:lnTo>
                  <a:lnTo>
                    <a:pt x="6954" y="2395"/>
                  </a:lnTo>
                  <a:lnTo>
                    <a:pt x="6820" y="2500"/>
                  </a:lnTo>
                  <a:lnTo>
                    <a:pt x="6676" y="2596"/>
                  </a:lnTo>
                  <a:lnTo>
                    <a:pt x="6542" y="2711"/>
                  </a:lnTo>
                  <a:lnTo>
                    <a:pt x="6408" y="2826"/>
                  </a:lnTo>
                  <a:lnTo>
                    <a:pt x="6274" y="2951"/>
                  </a:lnTo>
                  <a:lnTo>
                    <a:pt x="6149" y="3085"/>
                  </a:lnTo>
                  <a:lnTo>
                    <a:pt x="6034" y="3219"/>
                  </a:lnTo>
                  <a:lnTo>
                    <a:pt x="5919" y="3363"/>
                  </a:lnTo>
                  <a:lnTo>
                    <a:pt x="5814" y="3516"/>
                  </a:lnTo>
                  <a:lnTo>
                    <a:pt x="5728" y="3679"/>
                  </a:lnTo>
                  <a:lnTo>
                    <a:pt x="5642" y="3841"/>
                  </a:lnTo>
                  <a:lnTo>
                    <a:pt x="5565" y="4014"/>
                  </a:lnTo>
                  <a:lnTo>
                    <a:pt x="5508" y="4196"/>
                  </a:lnTo>
                  <a:lnTo>
                    <a:pt x="5460" y="4387"/>
                  </a:lnTo>
                  <a:lnTo>
                    <a:pt x="5431" y="4579"/>
                  </a:lnTo>
                  <a:lnTo>
                    <a:pt x="5412" y="4780"/>
                  </a:lnTo>
                  <a:lnTo>
                    <a:pt x="5412" y="4780"/>
                  </a:lnTo>
                  <a:lnTo>
                    <a:pt x="5393" y="5029"/>
                  </a:lnTo>
                  <a:lnTo>
                    <a:pt x="5345" y="5307"/>
                  </a:lnTo>
                  <a:lnTo>
                    <a:pt x="5278" y="5604"/>
                  </a:lnTo>
                  <a:lnTo>
                    <a:pt x="5230" y="5767"/>
                  </a:lnTo>
                  <a:lnTo>
                    <a:pt x="5172" y="5929"/>
                  </a:lnTo>
                  <a:lnTo>
                    <a:pt x="5115" y="6092"/>
                  </a:lnTo>
                  <a:lnTo>
                    <a:pt x="5048" y="6255"/>
                  </a:lnTo>
                  <a:lnTo>
                    <a:pt x="4971" y="6418"/>
                  </a:lnTo>
                  <a:lnTo>
                    <a:pt x="4895" y="6581"/>
                  </a:lnTo>
                  <a:lnTo>
                    <a:pt x="4808" y="6734"/>
                  </a:lnTo>
                  <a:lnTo>
                    <a:pt x="4713" y="6887"/>
                  </a:lnTo>
                  <a:lnTo>
                    <a:pt x="4607" y="7031"/>
                  </a:lnTo>
                  <a:lnTo>
                    <a:pt x="4502" y="7175"/>
                  </a:lnTo>
                  <a:lnTo>
                    <a:pt x="4377" y="7309"/>
                  </a:lnTo>
                  <a:lnTo>
                    <a:pt x="4253" y="7433"/>
                  </a:lnTo>
                  <a:lnTo>
                    <a:pt x="4119" y="7548"/>
                  </a:lnTo>
                  <a:lnTo>
                    <a:pt x="3985" y="7644"/>
                  </a:lnTo>
                  <a:lnTo>
                    <a:pt x="3831" y="7740"/>
                  </a:lnTo>
                  <a:lnTo>
                    <a:pt x="3678" y="7816"/>
                  </a:lnTo>
                  <a:lnTo>
                    <a:pt x="3515" y="7874"/>
                  </a:lnTo>
                  <a:lnTo>
                    <a:pt x="3343" y="7922"/>
                  </a:lnTo>
                  <a:lnTo>
                    <a:pt x="3161" y="7941"/>
                  </a:lnTo>
                  <a:lnTo>
                    <a:pt x="2979" y="7950"/>
                  </a:lnTo>
                  <a:lnTo>
                    <a:pt x="2778" y="7941"/>
                  </a:lnTo>
                  <a:lnTo>
                    <a:pt x="2577" y="7903"/>
                  </a:lnTo>
                  <a:lnTo>
                    <a:pt x="2366" y="7855"/>
                  </a:lnTo>
                  <a:lnTo>
                    <a:pt x="2146" y="7768"/>
                  </a:lnTo>
                  <a:lnTo>
                    <a:pt x="1916" y="7673"/>
                  </a:lnTo>
                  <a:lnTo>
                    <a:pt x="1676" y="7539"/>
                  </a:lnTo>
                  <a:lnTo>
                    <a:pt x="1676" y="7539"/>
                  </a:lnTo>
                  <a:lnTo>
                    <a:pt x="1494" y="7424"/>
                  </a:lnTo>
                  <a:lnTo>
                    <a:pt x="1322" y="7309"/>
                  </a:lnTo>
                  <a:lnTo>
                    <a:pt x="1159" y="7184"/>
                  </a:lnTo>
                  <a:lnTo>
                    <a:pt x="1015" y="7069"/>
                  </a:lnTo>
                  <a:lnTo>
                    <a:pt x="881" y="6945"/>
                  </a:lnTo>
                  <a:lnTo>
                    <a:pt x="757" y="6811"/>
                  </a:lnTo>
                  <a:lnTo>
                    <a:pt x="642" y="6677"/>
                  </a:lnTo>
                  <a:lnTo>
                    <a:pt x="537" y="6542"/>
                  </a:lnTo>
                  <a:lnTo>
                    <a:pt x="441" y="6408"/>
                  </a:lnTo>
                  <a:lnTo>
                    <a:pt x="364" y="6274"/>
                  </a:lnTo>
                  <a:lnTo>
                    <a:pt x="288" y="6131"/>
                  </a:lnTo>
                  <a:lnTo>
                    <a:pt x="220" y="5996"/>
                  </a:lnTo>
                  <a:lnTo>
                    <a:pt x="163" y="5853"/>
                  </a:lnTo>
                  <a:lnTo>
                    <a:pt x="115" y="5709"/>
                  </a:lnTo>
                  <a:lnTo>
                    <a:pt x="77" y="5556"/>
                  </a:lnTo>
                  <a:lnTo>
                    <a:pt x="48" y="5412"/>
                  </a:lnTo>
                  <a:lnTo>
                    <a:pt x="29" y="5269"/>
                  </a:lnTo>
                  <a:lnTo>
                    <a:pt x="10" y="5115"/>
                  </a:lnTo>
                  <a:lnTo>
                    <a:pt x="0" y="4972"/>
                  </a:lnTo>
                  <a:lnTo>
                    <a:pt x="0" y="4818"/>
                  </a:lnTo>
                  <a:lnTo>
                    <a:pt x="0" y="4665"/>
                  </a:lnTo>
                  <a:lnTo>
                    <a:pt x="10" y="4521"/>
                  </a:lnTo>
                  <a:lnTo>
                    <a:pt x="48" y="4225"/>
                  </a:lnTo>
                  <a:lnTo>
                    <a:pt x="115" y="3928"/>
                  </a:lnTo>
                  <a:lnTo>
                    <a:pt x="192" y="3631"/>
                  </a:lnTo>
                  <a:lnTo>
                    <a:pt x="288" y="3343"/>
                  </a:lnTo>
                  <a:lnTo>
                    <a:pt x="402" y="3056"/>
                  </a:lnTo>
                  <a:lnTo>
                    <a:pt x="517" y="2778"/>
                  </a:lnTo>
                  <a:lnTo>
                    <a:pt x="651" y="2510"/>
                  </a:lnTo>
                  <a:lnTo>
                    <a:pt x="795" y="2251"/>
                  </a:lnTo>
                  <a:lnTo>
                    <a:pt x="939" y="2002"/>
                  </a:lnTo>
                  <a:lnTo>
                    <a:pt x="1082" y="1763"/>
                  </a:lnTo>
                  <a:lnTo>
                    <a:pt x="1226" y="1543"/>
                  </a:lnTo>
                  <a:lnTo>
                    <a:pt x="1504" y="1150"/>
                  </a:lnTo>
                  <a:lnTo>
                    <a:pt x="1763" y="815"/>
                  </a:lnTo>
                  <a:lnTo>
                    <a:pt x="1964" y="566"/>
                  </a:lnTo>
                  <a:lnTo>
                    <a:pt x="2146" y="355"/>
                  </a:lnTo>
                  <a:lnTo>
                    <a:pt x="2146" y="355"/>
                  </a:lnTo>
                  <a:lnTo>
                    <a:pt x="2337" y="307"/>
                  </a:lnTo>
                  <a:lnTo>
                    <a:pt x="2567" y="259"/>
                  </a:lnTo>
                  <a:lnTo>
                    <a:pt x="2854" y="192"/>
                  </a:lnTo>
                  <a:lnTo>
                    <a:pt x="3218" y="135"/>
                  </a:lnTo>
                  <a:lnTo>
                    <a:pt x="3630" y="77"/>
                  </a:lnTo>
                  <a:lnTo>
                    <a:pt x="4080" y="29"/>
                  </a:lnTo>
                  <a:lnTo>
                    <a:pt x="4320" y="20"/>
                  </a:lnTo>
                  <a:lnTo>
                    <a:pt x="4569" y="10"/>
                  </a:lnTo>
                  <a:lnTo>
                    <a:pt x="4828" y="1"/>
                  </a:lnTo>
                  <a:lnTo>
                    <a:pt x="5077" y="10"/>
                  </a:lnTo>
                  <a:lnTo>
                    <a:pt x="5345" y="20"/>
                  </a:lnTo>
                  <a:lnTo>
                    <a:pt x="5603" y="48"/>
                  </a:lnTo>
                  <a:lnTo>
                    <a:pt x="5872" y="77"/>
                  </a:lnTo>
                  <a:lnTo>
                    <a:pt x="6140" y="125"/>
                  </a:lnTo>
                  <a:lnTo>
                    <a:pt x="6398" y="173"/>
                  </a:lnTo>
                  <a:lnTo>
                    <a:pt x="6657" y="250"/>
                  </a:lnTo>
                  <a:lnTo>
                    <a:pt x="6916" y="326"/>
                  </a:lnTo>
                  <a:lnTo>
                    <a:pt x="7174" y="432"/>
                  </a:lnTo>
                  <a:lnTo>
                    <a:pt x="7414" y="537"/>
                  </a:lnTo>
                  <a:lnTo>
                    <a:pt x="7653" y="671"/>
                  </a:lnTo>
                  <a:lnTo>
                    <a:pt x="7883" y="815"/>
                  </a:lnTo>
                  <a:lnTo>
                    <a:pt x="8103" y="987"/>
                  </a:lnTo>
                  <a:lnTo>
                    <a:pt x="8314" y="1169"/>
                  </a:lnTo>
                  <a:lnTo>
                    <a:pt x="8410" y="1265"/>
                  </a:lnTo>
                  <a:lnTo>
                    <a:pt x="8515" y="137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4351286" y="2191211"/>
              <a:ext cx="65999" cy="113253"/>
            </a:xfrm>
            <a:custGeom>
              <a:rect b="b" l="l" r="r" t="t"/>
              <a:pathLst>
                <a:path extrusionOk="0" h="3190" w="1859">
                  <a:moveTo>
                    <a:pt x="1188" y="0"/>
                  </a:moveTo>
                  <a:lnTo>
                    <a:pt x="1093" y="19"/>
                  </a:lnTo>
                  <a:lnTo>
                    <a:pt x="987" y="48"/>
                  </a:lnTo>
                  <a:lnTo>
                    <a:pt x="891" y="86"/>
                  </a:lnTo>
                  <a:lnTo>
                    <a:pt x="796" y="134"/>
                  </a:lnTo>
                  <a:lnTo>
                    <a:pt x="690" y="211"/>
                  </a:lnTo>
                  <a:lnTo>
                    <a:pt x="595" y="287"/>
                  </a:lnTo>
                  <a:lnTo>
                    <a:pt x="499" y="393"/>
                  </a:lnTo>
                  <a:lnTo>
                    <a:pt x="403" y="508"/>
                  </a:lnTo>
                  <a:lnTo>
                    <a:pt x="317" y="642"/>
                  </a:lnTo>
                  <a:lnTo>
                    <a:pt x="240" y="795"/>
                  </a:lnTo>
                  <a:lnTo>
                    <a:pt x="164" y="967"/>
                  </a:lnTo>
                  <a:lnTo>
                    <a:pt x="96" y="1159"/>
                  </a:lnTo>
                  <a:lnTo>
                    <a:pt x="39" y="1370"/>
                  </a:lnTo>
                  <a:lnTo>
                    <a:pt x="10" y="1523"/>
                  </a:lnTo>
                  <a:lnTo>
                    <a:pt x="1" y="1676"/>
                  </a:lnTo>
                  <a:lnTo>
                    <a:pt x="1" y="1830"/>
                  </a:lnTo>
                  <a:lnTo>
                    <a:pt x="20" y="1983"/>
                  </a:lnTo>
                  <a:lnTo>
                    <a:pt x="49" y="2126"/>
                  </a:lnTo>
                  <a:lnTo>
                    <a:pt x="87" y="2270"/>
                  </a:lnTo>
                  <a:lnTo>
                    <a:pt x="135" y="2404"/>
                  </a:lnTo>
                  <a:lnTo>
                    <a:pt x="183" y="2538"/>
                  </a:lnTo>
                  <a:lnTo>
                    <a:pt x="250" y="2653"/>
                  </a:lnTo>
                  <a:lnTo>
                    <a:pt x="317" y="2768"/>
                  </a:lnTo>
                  <a:lnTo>
                    <a:pt x="393" y="2874"/>
                  </a:lnTo>
                  <a:lnTo>
                    <a:pt x="460" y="2960"/>
                  </a:lnTo>
                  <a:lnTo>
                    <a:pt x="547" y="3036"/>
                  </a:lnTo>
                  <a:lnTo>
                    <a:pt x="623" y="3103"/>
                  </a:lnTo>
                  <a:lnTo>
                    <a:pt x="700" y="3151"/>
                  </a:lnTo>
                  <a:lnTo>
                    <a:pt x="777" y="3180"/>
                  </a:lnTo>
                  <a:lnTo>
                    <a:pt x="853" y="3190"/>
                  </a:lnTo>
                  <a:lnTo>
                    <a:pt x="930" y="3190"/>
                  </a:lnTo>
                  <a:lnTo>
                    <a:pt x="997" y="3161"/>
                  </a:lnTo>
                  <a:lnTo>
                    <a:pt x="1064" y="3123"/>
                  </a:lnTo>
                  <a:lnTo>
                    <a:pt x="1131" y="3075"/>
                  </a:lnTo>
                  <a:lnTo>
                    <a:pt x="1198" y="3008"/>
                  </a:lnTo>
                  <a:lnTo>
                    <a:pt x="1255" y="2921"/>
                  </a:lnTo>
                  <a:lnTo>
                    <a:pt x="1313" y="2826"/>
                  </a:lnTo>
                  <a:lnTo>
                    <a:pt x="1370" y="2720"/>
                  </a:lnTo>
                  <a:lnTo>
                    <a:pt x="1428" y="2605"/>
                  </a:lnTo>
                  <a:lnTo>
                    <a:pt x="1533" y="2347"/>
                  </a:lnTo>
                  <a:lnTo>
                    <a:pt x="1639" y="2069"/>
                  </a:lnTo>
                  <a:lnTo>
                    <a:pt x="1734" y="1762"/>
                  </a:lnTo>
                  <a:lnTo>
                    <a:pt x="1773" y="1600"/>
                  </a:lnTo>
                  <a:lnTo>
                    <a:pt x="1811" y="1446"/>
                  </a:lnTo>
                  <a:lnTo>
                    <a:pt x="1830" y="1303"/>
                  </a:lnTo>
                  <a:lnTo>
                    <a:pt x="1849" y="1149"/>
                  </a:lnTo>
                  <a:lnTo>
                    <a:pt x="1859" y="1015"/>
                  </a:lnTo>
                  <a:lnTo>
                    <a:pt x="1859" y="881"/>
                  </a:lnTo>
                  <a:lnTo>
                    <a:pt x="1849" y="747"/>
                  </a:lnTo>
                  <a:lnTo>
                    <a:pt x="1840" y="623"/>
                  </a:lnTo>
                  <a:lnTo>
                    <a:pt x="1811" y="517"/>
                  </a:lnTo>
                  <a:lnTo>
                    <a:pt x="1782" y="412"/>
                  </a:lnTo>
                  <a:lnTo>
                    <a:pt x="1744" y="316"/>
                  </a:lnTo>
                  <a:lnTo>
                    <a:pt x="1696" y="230"/>
                  </a:lnTo>
                  <a:lnTo>
                    <a:pt x="1648" y="163"/>
                  </a:lnTo>
                  <a:lnTo>
                    <a:pt x="1581" y="105"/>
                  </a:lnTo>
                  <a:lnTo>
                    <a:pt x="1514" y="58"/>
                  </a:lnTo>
                  <a:lnTo>
                    <a:pt x="1447" y="29"/>
                  </a:lnTo>
                  <a:lnTo>
                    <a:pt x="1361" y="1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4401272" y="2145308"/>
              <a:ext cx="55455" cy="109170"/>
            </a:xfrm>
            <a:custGeom>
              <a:rect b="b" l="l" r="r" t="t"/>
              <a:pathLst>
                <a:path extrusionOk="0" h="3075" w="1562">
                  <a:moveTo>
                    <a:pt x="1514" y="0"/>
                  </a:moveTo>
                  <a:lnTo>
                    <a:pt x="1390" y="10"/>
                  </a:lnTo>
                  <a:lnTo>
                    <a:pt x="1294" y="19"/>
                  </a:lnTo>
                  <a:lnTo>
                    <a:pt x="1188" y="48"/>
                  </a:lnTo>
                  <a:lnTo>
                    <a:pt x="1083" y="77"/>
                  </a:lnTo>
                  <a:lnTo>
                    <a:pt x="958" y="115"/>
                  </a:lnTo>
                  <a:lnTo>
                    <a:pt x="834" y="172"/>
                  </a:lnTo>
                  <a:lnTo>
                    <a:pt x="700" y="239"/>
                  </a:lnTo>
                  <a:lnTo>
                    <a:pt x="575" y="326"/>
                  </a:lnTo>
                  <a:lnTo>
                    <a:pt x="441" y="441"/>
                  </a:lnTo>
                  <a:lnTo>
                    <a:pt x="326" y="565"/>
                  </a:lnTo>
                  <a:lnTo>
                    <a:pt x="211" y="718"/>
                  </a:lnTo>
                  <a:lnTo>
                    <a:pt x="154" y="795"/>
                  </a:lnTo>
                  <a:lnTo>
                    <a:pt x="106" y="891"/>
                  </a:lnTo>
                  <a:lnTo>
                    <a:pt x="58" y="987"/>
                  </a:lnTo>
                  <a:lnTo>
                    <a:pt x="10" y="1092"/>
                  </a:lnTo>
                  <a:lnTo>
                    <a:pt x="1" y="1379"/>
                  </a:lnTo>
                  <a:lnTo>
                    <a:pt x="1" y="1676"/>
                  </a:lnTo>
                  <a:lnTo>
                    <a:pt x="10" y="2021"/>
                  </a:lnTo>
                  <a:lnTo>
                    <a:pt x="29" y="2375"/>
                  </a:lnTo>
                  <a:lnTo>
                    <a:pt x="49" y="2538"/>
                  </a:lnTo>
                  <a:lnTo>
                    <a:pt x="68" y="2691"/>
                  </a:lnTo>
                  <a:lnTo>
                    <a:pt x="96" y="2826"/>
                  </a:lnTo>
                  <a:lnTo>
                    <a:pt x="135" y="2941"/>
                  </a:lnTo>
                  <a:lnTo>
                    <a:pt x="173" y="3017"/>
                  </a:lnTo>
                  <a:lnTo>
                    <a:pt x="202" y="3046"/>
                  </a:lnTo>
                  <a:lnTo>
                    <a:pt x="231" y="3075"/>
                  </a:lnTo>
                  <a:lnTo>
                    <a:pt x="259" y="3075"/>
                  </a:lnTo>
                  <a:lnTo>
                    <a:pt x="288" y="3065"/>
                  </a:lnTo>
                  <a:lnTo>
                    <a:pt x="326" y="3036"/>
                  </a:lnTo>
                  <a:lnTo>
                    <a:pt x="374" y="2988"/>
                  </a:lnTo>
                  <a:lnTo>
                    <a:pt x="460" y="2845"/>
                  </a:lnTo>
                  <a:lnTo>
                    <a:pt x="566" y="2663"/>
                  </a:lnTo>
                  <a:lnTo>
                    <a:pt x="671" y="2433"/>
                  </a:lnTo>
                  <a:lnTo>
                    <a:pt x="786" y="2174"/>
                  </a:lnTo>
                  <a:lnTo>
                    <a:pt x="1006" y="1600"/>
                  </a:lnTo>
                  <a:lnTo>
                    <a:pt x="1217" y="1015"/>
                  </a:lnTo>
                  <a:lnTo>
                    <a:pt x="1399" y="508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4969826" y="2855300"/>
              <a:ext cx="235666" cy="113928"/>
            </a:xfrm>
            <a:custGeom>
              <a:rect b="b" l="l" r="r" t="t"/>
              <a:pathLst>
                <a:path extrusionOk="0" h="3209" w="6638">
                  <a:moveTo>
                    <a:pt x="3190" y="0"/>
                  </a:moveTo>
                  <a:lnTo>
                    <a:pt x="3113" y="10"/>
                  </a:lnTo>
                  <a:lnTo>
                    <a:pt x="3037" y="48"/>
                  </a:lnTo>
                  <a:lnTo>
                    <a:pt x="2912" y="115"/>
                  </a:lnTo>
                  <a:lnTo>
                    <a:pt x="2519" y="335"/>
                  </a:lnTo>
                  <a:lnTo>
                    <a:pt x="1466" y="968"/>
                  </a:lnTo>
                  <a:lnTo>
                    <a:pt x="0" y="1849"/>
                  </a:lnTo>
                  <a:lnTo>
                    <a:pt x="326" y="3046"/>
                  </a:lnTo>
                  <a:lnTo>
                    <a:pt x="680" y="3094"/>
                  </a:lnTo>
                  <a:lnTo>
                    <a:pt x="1073" y="3132"/>
                  </a:lnTo>
                  <a:lnTo>
                    <a:pt x="1542" y="3170"/>
                  </a:lnTo>
                  <a:lnTo>
                    <a:pt x="2040" y="3199"/>
                  </a:lnTo>
                  <a:lnTo>
                    <a:pt x="2289" y="3199"/>
                  </a:lnTo>
                  <a:lnTo>
                    <a:pt x="2538" y="3209"/>
                  </a:lnTo>
                  <a:lnTo>
                    <a:pt x="2768" y="3199"/>
                  </a:lnTo>
                  <a:lnTo>
                    <a:pt x="2979" y="3180"/>
                  </a:lnTo>
                  <a:lnTo>
                    <a:pt x="3161" y="3161"/>
                  </a:lnTo>
                  <a:lnTo>
                    <a:pt x="3324" y="3123"/>
                  </a:lnTo>
                  <a:lnTo>
                    <a:pt x="3650" y="3046"/>
                  </a:lnTo>
                  <a:lnTo>
                    <a:pt x="4052" y="2950"/>
                  </a:lnTo>
                  <a:lnTo>
                    <a:pt x="4981" y="2759"/>
                  </a:lnTo>
                  <a:lnTo>
                    <a:pt x="5450" y="2653"/>
                  </a:lnTo>
                  <a:lnTo>
                    <a:pt x="5881" y="2538"/>
                  </a:lnTo>
                  <a:lnTo>
                    <a:pt x="6082" y="2481"/>
                  </a:lnTo>
                  <a:lnTo>
                    <a:pt x="6255" y="2414"/>
                  </a:lnTo>
                  <a:lnTo>
                    <a:pt x="6408" y="2356"/>
                  </a:lnTo>
                  <a:lnTo>
                    <a:pt x="6533" y="2289"/>
                  </a:lnTo>
                  <a:lnTo>
                    <a:pt x="6561" y="2270"/>
                  </a:lnTo>
                  <a:lnTo>
                    <a:pt x="6590" y="2241"/>
                  </a:lnTo>
                  <a:lnTo>
                    <a:pt x="6619" y="2194"/>
                  </a:lnTo>
                  <a:lnTo>
                    <a:pt x="6638" y="2126"/>
                  </a:lnTo>
                  <a:lnTo>
                    <a:pt x="6638" y="2069"/>
                  </a:lnTo>
                  <a:lnTo>
                    <a:pt x="6619" y="2012"/>
                  </a:lnTo>
                  <a:lnTo>
                    <a:pt x="6580" y="1964"/>
                  </a:lnTo>
                  <a:lnTo>
                    <a:pt x="6533" y="1925"/>
                  </a:lnTo>
                  <a:lnTo>
                    <a:pt x="6494" y="1906"/>
                  </a:lnTo>
                  <a:lnTo>
                    <a:pt x="6465" y="1906"/>
                  </a:lnTo>
                  <a:lnTo>
                    <a:pt x="6092" y="1858"/>
                  </a:lnTo>
                  <a:lnTo>
                    <a:pt x="5603" y="1810"/>
                  </a:lnTo>
                  <a:lnTo>
                    <a:pt x="4473" y="1705"/>
                  </a:lnTo>
                  <a:lnTo>
                    <a:pt x="3927" y="1638"/>
                  </a:lnTo>
                  <a:lnTo>
                    <a:pt x="3678" y="1600"/>
                  </a:lnTo>
                  <a:lnTo>
                    <a:pt x="3458" y="1561"/>
                  </a:lnTo>
                  <a:lnTo>
                    <a:pt x="3276" y="1523"/>
                  </a:lnTo>
                  <a:lnTo>
                    <a:pt x="3132" y="1485"/>
                  </a:lnTo>
                  <a:lnTo>
                    <a:pt x="3075" y="1456"/>
                  </a:lnTo>
                  <a:lnTo>
                    <a:pt x="3027" y="1437"/>
                  </a:lnTo>
                  <a:lnTo>
                    <a:pt x="2998" y="1408"/>
                  </a:lnTo>
                  <a:lnTo>
                    <a:pt x="2989" y="1389"/>
                  </a:lnTo>
                  <a:lnTo>
                    <a:pt x="2979" y="1341"/>
                  </a:lnTo>
                  <a:lnTo>
                    <a:pt x="2989" y="1284"/>
                  </a:lnTo>
                  <a:lnTo>
                    <a:pt x="3017" y="1236"/>
                  </a:lnTo>
                  <a:lnTo>
                    <a:pt x="3056" y="1178"/>
                  </a:lnTo>
                  <a:lnTo>
                    <a:pt x="3113" y="1121"/>
                  </a:lnTo>
                  <a:lnTo>
                    <a:pt x="3180" y="1073"/>
                  </a:lnTo>
                  <a:lnTo>
                    <a:pt x="3343" y="958"/>
                  </a:lnTo>
                  <a:lnTo>
                    <a:pt x="3544" y="853"/>
                  </a:lnTo>
                  <a:lnTo>
                    <a:pt x="3755" y="747"/>
                  </a:lnTo>
                  <a:lnTo>
                    <a:pt x="3975" y="651"/>
                  </a:lnTo>
                  <a:lnTo>
                    <a:pt x="4176" y="565"/>
                  </a:lnTo>
                  <a:lnTo>
                    <a:pt x="4234" y="537"/>
                  </a:lnTo>
                  <a:lnTo>
                    <a:pt x="4272" y="489"/>
                  </a:lnTo>
                  <a:lnTo>
                    <a:pt x="4291" y="441"/>
                  </a:lnTo>
                  <a:lnTo>
                    <a:pt x="4301" y="383"/>
                  </a:lnTo>
                  <a:lnTo>
                    <a:pt x="4291" y="326"/>
                  </a:lnTo>
                  <a:lnTo>
                    <a:pt x="4263" y="278"/>
                  </a:lnTo>
                  <a:lnTo>
                    <a:pt x="4224" y="240"/>
                  </a:lnTo>
                  <a:lnTo>
                    <a:pt x="4167" y="211"/>
                  </a:lnTo>
                  <a:lnTo>
                    <a:pt x="3860" y="125"/>
                  </a:lnTo>
                  <a:lnTo>
                    <a:pt x="3554" y="48"/>
                  </a:lnTo>
                  <a:lnTo>
                    <a:pt x="3410" y="19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4092516" y="2444194"/>
              <a:ext cx="542407" cy="686583"/>
            </a:xfrm>
            <a:custGeom>
              <a:rect b="b" l="l" r="r" t="t"/>
              <a:pathLst>
                <a:path extrusionOk="0" h="19339" w="15278">
                  <a:moveTo>
                    <a:pt x="4455" y="0"/>
                  </a:moveTo>
                  <a:lnTo>
                    <a:pt x="4301" y="10"/>
                  </a:lnTo>
                  <a:lnTo>
                    <a:pt x="4148" y="19"/>
                  </a:lnTo>
                  <a:lnTo>
                    <a:pt x="3995" y="29"/>
                  </a:lnTo>
                  <a:lnTo>
                    <a:pt x="3842" y="48"/>
                  </a:lnTo>
                  <a:lnTo>
                    <a:pt x="3688" y="77"/>
                  </a:lnTo>
                  <a:lnTo>
                    <a:pt x="3535" y="115"/>
                  </a:lnTo>
                  <a:lnTo>
                    <a:pt x="3382" y="153"/>
                  </a:lnTo>
                  <a:lnTo>
                    <a:pt x="3219" y="201"/>
                  </a:lnTo>
                  <a:lnTo>
                    <a:pt x="3066" y="259"/>
                  </a:lnTo>
                  <a:lnTo>
                    <a:pt x="2913" y="316"/>
                  </a:lnTo>
                  <a:lnTo>
                    <a:pt x="2750" y="383"/>
                  </a:lnTo>
                  <a:lnTo>
                    <a:pt x="2577" y="460"/>
                  </a:lnTo>
                  <a:lnTo>
                    <a:pt x="2443" y="527"/>
                  </a:lnTo>
                  <a:lnTo>
                    <a:pt x="2319" y="594"/>
                  </a:lnTo>
                  <a:lnTo>
                    <a:pt x="2194" y="671"/>
                  </a:lnTo>
                  <a:lnTo>
                    <a:pt x="2070" y="747"/>
                  </a:lnTo>
                  <a:lnTo>
                    <a:pt x="1849" y="910"/>
                  </a:lnTo>
                  <a:lnTo>
                    <a:pt x="1629" y="1102"/>
                  </a:lnTo>
                  <a:lnTo>
                    <a:pt x="1428" y="1303"/>
                  </a:lnTo>
                  <a:lnTo>
                    <a:pt x="1246" y="1523"/>
                  </a:lnTo>
                  <a:lnTo>
                    <a:pt x="1074" y="1753"/>
                  </a:lnTo>
                  <a:lnTo>
                    <a:pt x="920" y="2002"/>
                  </a:lnTo>
                  <a:lnTo>
                    <a:pt x="777" y="2261"/>
                  </a:lnTo>
                  <a:lnTo>
                    <a:pt x="652" y="2529"/>
                  </a:lnTo>
                  <a:lnTo>
                    <a:pt x="528" y="2816"/>
                  </a:lnTo>
                  <a:lnTo>
                    <a:pt x="432" y="3113"/>
                  </a:lnTo>
                  <a:lnTo>
                    <a:pt x="336" y="3420"/>
                  </a:lnTo>
                  <a:lnTo>
                    <a:pt x="259" y="3745"/>
                  </a:lnTo>
                  <a:lnTo>
                    <a:pt x="192" y="4071"/>
                  </a:lnTo>
                  <a:lnTo>
                    <a:pt x="135" y="4406"/>
                  </a:lnTo>
                  <a:lnTo>
                    <a:pt x="87" y="4761"/>
                  </a:lnTo>
                  <a:lnTo>
                    <a:pt x="49" y="5115"/>
                  </a:lnTo>
                  <a:lnTo>
                    <a:pt x="20" y="5469"/>
                  </a:lnTo>
                  <a:lnTo>
                    <a:pt x="10" y="5843"/>
                  </a:lnTo>
                  <a:lnTo>
                    <a:pt x="1" y="6216"/>
                  </a:lnTo>
                  <a:lnTo>
                    <a:pt x="1" y="6600"/>
                  </a:lnTo>
                  <a:lnTo>
                    <a:pt x="10" y="6983"/>
                  </a:lnTo>
                  <a:lnTo>
                    <a:pt x="39" y="7366"/>
                  </a:lnTo>
                  <a:lnTo>
                    <a:pt x="58" y="7758"/>
                  </a:lnTo>
                  <a:lnTo>
                    <a:pt x="97" y="8161"/>
                  </a:lnTo>
                  <a:lnTo>
                    <a:pt x="144" y="8553"/>
                  </a:lnTo>
                  <a:lnTo>
                    <a:pt x="192" y="8956"/>
                  </a:lnTo>
                  <a:lnTo>
                    <a:pt x="250" y="9358"/>
                  </a:lnTo>
                  <a:lnTo>
                    <a:pt x="307" y="9760"/>
                  </a:lnTo>
                  <a:lnTo>
                    <a:pt x="384" y="10163"/>
                  </a:lnTo>
                  <a:lnTo>
                    <a:pt x="451" y="10565"/>
                  </a:lnTo>
                  <a:lnTo>
                    <a:pt x="623" y="11360"/>
                  </a:lnTo>
                  <a:lnTo>
                    <a:pt x="805" y="12145"/>
                  </a:lnTo>
                  <a:lnTo>
                    <a:pt x="1006" y="12911"/>
                  </a:lnTo>
                  <a:lnTo>
                    <a:pt x="1217" y="13668"/>
                  </a:lnTo>
                  <a:lnTo>
                    <a:pt x="1437" y="14396"/>
                  </a:lnTo>
                  <a:lnTo>
                    <a:pt x="1667" y="15086"/>
                  </a:lnTo>
                  <a:lnTo>
                    <a:pt x="1897" y="15747"/>
                  </a:lnTo>
                  <a:lnTo>
                    <a:pt x="2137" y="16369"/>
                  </a:lnTo>
                  <a:lnTo>
                    <a:pt x="2376" y="16944"/>
                  </a:lnTo>
                  <a:lnTo>
                    <a:pt x="2606" y="17471"/>
                  </a:lnTo>
                  <a:lnTo>
                    <a:pt x="2826" y="17940"/>
                  </a:lnTo>
                  <a:lnTo>
                    <a:pt x="3047" y="18342"/>
                  </a:lnTo>
                  <a:lnTo>
                    <a:pt x="3248" y="18687"/>
                  </a:lnTo>
                  <a:lnTo>
                    <a:pt x="3344" y="18840"/>
                  </a:lnTo>
                  <a:lnTo>
                    <a:pt x="3439" y="18965"/>
                  </a:lnTo>
                  <a:lnTo>
                    <a:pt x="3526" y="19070"/>
                  </a:lnTo>
                  <a:lnTo>
                    <a:pt x="3612" y="19166"/>
                  </a:lnTo>
                  <a:lnTo>
                    <a:pt x="3688" y="19233"/>
                  </a:lnTo>
                  <a:lnTo>
                    <a:pt x="3765" y="19281"/>
                  </a:lnTo>
                  <a:lnTo>
                    <a:pt x="3851" y="19319"/>
                  </a:lnTo>
                  <a:lnTo>
                    <a:pt x="3947" y="19338"/>
                  </a:lnTo>
                  <a:lnTo>
                    <a:pt x="4052" y="19338"/>
                  </a:lnTo>
                  <a:lnTo>
                    <a:pt x="4167" y="19329"/>
                  </a:lnTo>
                  <a:lnTo>
                    <a:pt x="4301" y="19300"/>
                  </a:lnTo>
                  <a:lnTo>
                    <a:pt x="4435" y="19252"/>
                  </a:lnTo>
                  <a:lnTo>
                    <a:pt x="4589" y="19195"/>
                  </a:lnTo>
                  <a:lnTo>
                    <a:pt x="4742" y="19118"/>
                  </a:lnTo>
                  <a:lnTo>
                    <a:pt x="4914" y="19032"/>
                  </a:lnTo>
                  <a:lnTo>
                    <a:pt x="5087" y="18936"/>
                  </a:lnTo>
                  <a:lnTo>
                    <a:pt x="5269" y="18821"/>
                  </a:lnTo>
                  <a:lnTo>
                    <a:pt x="5460" y="18697"/>
                  </a:lnTo>
                  <a:lnTo>
                    <a:pt x="5853" y="18419"/>
                  </a:lnTo>
                  <a:lnTo>
                    <a:pt x="6274" y="18093"/>
                  </a:lnTo>
                  <a:lnTo>
                    <a:pt x="6725" y="17739"/>
                  </a:lnTo>
                  <a:lnTo>
                    <a:pt x="7184" y="17346"/>
                  </a:lnTo>
                  <a:lnTo>
                    <a:pt x="7663" y="16925"/>
                  </a:lnTo>
                  <a:lnTo>
                    <a:pt x="8152" y="16484"/>
                  </a:lnTo>
                  <a:lnTo>
                    <a:pt x="8650" y="16015"/>
                  </a:lnTo>
                  <a:lnTo>
                    <a:pt x="9148" y="15545"/>
                  </a:lnTo>
                  <a:lnTo>
                    <a:pt x="9655" y="15047"/>
                  </a:lnTo>
                  <a:lnTo>
                    <a:pt x="10154" y="14559"/>
                  </a:lnTo>
                  <a:lnTo>
                    <a:pt x="11140" y="13553"/>
                  </a:lnTo>
                  <a:lnTo>
                    <a:pt x="12079" y="12586"/>
                  </a:lnTo>
                  <a:lnTo>
                    <a:pt x="12950" y="11666"/>
                  </a:lnTo>
                  <a:lnTo>
                    <a:pt x="13717" y="10833"/>
                  </a:lnTo>
                  <a:lnTo>
                    <a:pt x="14358" y="10134"/>
                  </a:lnTo>
                  <a:lnTo>
                    <a:pt x="14847" y="9588"/>
                  </a:lnTo>
                  <a:lnTo>
                    <a:pt x="15278" y="9119"/>
                  </a:lnTo>
                  <a:lnTo>
                    <a:pt x="15249" y="8917"/>
                  </a:lnTo>
                  <a:lnTo>
                    <a:pt x="15211" y="8726"/>
                  </a:lnTo>
                  <a:lnTo>
                    <a:pt x="15153" y="8544"/>
                  </a:lnTo>
                  <a:lnTo>
                    <a:pt x="15077" y="8371"/>
                  </a:lnTo>
                  <a:lnTo>
                    <a:pt x="15000" y="8209"/>
                  </a:lnTo>
                  <a:lnTo>
                    <a:pt x="14904" y="8046"/>
                  </a:lnTo>
                  <a:lnTo>
                    <a:pt x="14799" y="7902"/>
                  </a:lnTo>
                  <a:lnTo>
                    <a:pt x="14694" y="7768"/>
                  </a:lnTo>
                  <a:lnTo>
                    <a:pt x="14579" y="7644"/>
                  </a:lnTo>
                  <a:lnTo>
                    <a:pt x="14473" y="7519"/>
                  </a:lnTo>
                  <a:lnTo>
                    <a:pt x="14358" y="7414"/>
                  </a:lnTo>
                  <a:lnTo>
                    <a:pt x="14253" y="7327"/>
                  </a:lnTo>
                  <a:lnTo>
                    <a:pt x="14052" y="7174"/>
                  </a:lnTo>
                  <a:lnTo>
                    <a:pt x="13889" y="7069"/>
                  </a:lnTo>
                  <a:lnTo>
                    <a:pt x="7280" y="11724"/>
                  </a:lnTo>
                  <a:lnTo>
                    <a:pt x="7318" y="11293"/>
                  </a:lnTo>
                  <a:lnTo>
                    <a:pt x="7376" y="10891"/>
                  </a:lnTo>
                  <a:lnTo>
                    <a:pt x="7443" y="10507"/>
                  </a:lnTo>
                  <a:lnTo>
                    <a:pt x="7520" y="10153"/>
                  </a:lnTo>
                  <a:lnTo>
                    <a:pt x="7606" y="9799"/>
                  </a:lnTo>
                  <a:lnTo>
                    <a:pt x="7692" y="9454"/>
                  </a:lnTo>
                  <a:lnTo>
                    <a:pt x="7893" y="8783"/>
                  </a:lnTo>
                  <a:lnTo>
                    <a:pt x="8113" y="8084"/>
                  </a:lnTo>
                  <a:lnTo>
                    <a:pt x="8219" y="7720"/>
                  </a:lnTo>
                  <a:lnTo>
                    <a:pt x="8334" y="7337"/>
                  </a:lnTo>
                  <a:lnTo>
                    <a:pt x="8439" y="6925"/>
                  </a:lnTo>
                  <a:lnTo>
                    <a:pt x="8544" y="6485"/>
                  </a:lnTo>
                  <a:lnTo>
                    <a:pt x="8650" y="6015"/>
                  </a:lnTo>
                  <a:lnTo>
                    <a:pt x="8746" y="5508"/>
                  </a:lnTo>
                  <a:lnTo>
                    <a:pt x="8793" y="5182"/>
                  </a:lnTo>
                  <a:lnTo>
                    <a:pt x="8813" y="4866"/>
                  </a:lnTo>
                  <a:lnTo>
                    <a:pt x="8813" y="4540"/>
                  </a:lnTo>
                  <a:lnTo>
                    <a:pt x="8803" y="4234"/>
                  </a:lnTo>
                  <a:lnTo>
                    <a:pt x="8765" y="3927"/>
                  </a:lnTo>
                  <a:lnTo>
                    <a:pt x="8707" y="3621"/>
                  </a:lnTo>
                  <a:lnTo>
                    <a:pt x="8631" y="3324"/>
                  </a:lnTo>
                  <a:lnTo>
                    <a:pt x="8535" y="3036"/>
                  </a:lnTo>
                  <a:lnTo>
                    <a:pt x="8420" y="2759"/>
                  </a:lnTo>
                  <a:lnTo>
                    <a:pt x="8295" y="2491"/>
                  </a:lnTo>
                  <a:lnTo>
                    <a:pt x="8152" y="2222"/>
                  </a:lnTo>
                  <a:lnTo>
                    <a:pt x="7998" y="1973"/>
                  </a:lnTo>
                  <a:lnTo>
                    <a:pt x="7826" y="1734"/>
                  </a:lnTo>
                  <a:lnTo>
                    <a:pt x="7644" y="1504"/>
                  </a:lnTo>
                  <a:lnTo>
                    <a:pt x="7443" y="1293"/>
                  </a:lnTo>
                  <a:lnTo>
                    <a:pt x="7232" y="1092"/>
                  </a:lnTo>
                  <a:lnTo>
                    <a:pt x="7012" y="901"/>
                  </a:lnTo>
                  <a:lnTo>
                    <a:pt x="6772" y="728"/>
                  </a:lnTo>
                  <a:lnTo>
                    <a:pt x="6533" y="575"/>
                  </a:lnTo>
                  <a:lnTo>
                    <a:pt x="6274" y="441"/>
                  </a:lnTo>
                  <a:lnTo>
                    <a:pt x="6016" y="316"/>
                  </a:lnTo>
                  <a:lnTo>
                    <a:pt x="5748" y="211"/>
                  </a:lnTo>
                  <a:lnTo>
                    <a:pt x="5470" y="134"/>
                  </a:lnTo>
                  <a:lnTo>
                    <a:pt x="5183" y="67"/>
                  </a:lnTo>
                  <a:lnTo>
                    <a:pt x="4895" y="29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3891223" y="3263673"/>
              <a:ext cx="1204138" cy="596833"/>
            </a:xfrm>
            <a:custGeom>
              <a:rect b="b" l="l" r="r" t="t"/>
              <a:pathLst>
                <a:path extrusionOk="0" h="16811" w="33917">
                  <a:moveTo>
                    <a:pt x="13314" y="0"/>
                  </a:moveTo>
                  <a:lnTo>
                    <a:pt x="12644" y="125"/>
                  </a:lnTo>
                  <a:lnTo>
                    <a:pt x="11887" y="278"/>
                  </a:lnTo>
                  <a:lnTo>
                    <a:pt x="10910" y="489"/>
                  </a:lnTo>
                  <a:lnTo>
                    <a:pt x="9761" y="748"/>
                  </a:lnTo>
                  <a:lnTo>
                    <a:pt x="9138" y="901"/>
                  </a:lnTo>
                  <a:lnTo>
                    <a:pt x="8496" y="1064"/>
                  </a:lnTo>
                  <a:lnTo>
                    <a:pt x="7835" y="1236"/>
                  </a:lnTo>
                  <a:lnTo>
                    <a:pt x="7165" y="1428"/>
                  </a:lnTo>
                  <a:lnTo>
                    <a:pt x="6485" y="1629"/>
                  </a:lnTo>
                  <a:lnTo>
                    <a:pt x="5814" y="1839"/>
                  </a:lnTo>
                  <a:lnTo>
                    <a:pt x="5144" y="2060"/>
                  </a:lnTo>
                  <a:lnTo>
                    <a:pt x="4493" y="2290"/>
                  </a:lnTo>
                  <a:lnTo>
                    <a:pt x="3861" y="2529"/>
                  </a:lnTo>
                  <a:lnTo>
                    <a:pt x="3248" y="2778"/>
                  </a:lnTo>
                  <a:lnTo>
                    <a:pt x="2960" y="2912"/>
                  </a:lnTo>
                  <a:lnTo>
                    <a:pt x="2673" y="3046"/>
                  </a:lnTo>
                  <a:lnTo>
                    <a:pt x="2405" y="3180"/>
                  </a:lnTo>
                  <a:lnTo>
                    <a:pt x="2146" y="3314"/>
                  </a:lnTo>
                  <a:lnTo>
                    <a:pt x="1887" y="3449"/>
                  </a:lnTo>
                  <a:lnTo>
                    <a:pt x="1658" y="3592"/>
                  </a:lnTo>
                  <a:lnTo>
                    <a:pt x="1428" y="3736"/>
                  </a:lnTo>
                  <a:lnTo>
                    <a:pt x="1217" y="3880"/>
                  </a:lnTo>
                  <a:lnTo>
                    <a:pt x="1016" y="4023"/>
                  </a:lnTo>
                  <a:lnTo>
                    <a:pt x="834" y="4177"/>
                  </a:lnTo>
                  <a:lnTo>
                    <a:pt x="671" y="4330"/>
                  </a:lnTo>
                  <a:lnTo>
                    <a:pt x="518" y="4483"/>
                  </a:lnTo>
                  <a:lnTo>
                    <a:pt x="384" y="4636"/>
                  </a:lnTo>
                  <a:lnTo>
                    <a:pt x="269" y="4790"/>
                  </a:lnTo>
                  <a:lnTo>
                    <a:pt x="173" y="4952"/>
                  </a:lnTo>
                  <a:lnTo>
                    <a:pt x="106" y="5115"/>
                  </a:lnTo>
                  <a:lnTo>
                    <a:pt x="48" y="5278"/>
                  </a:lnTo>
                  <a:lnTo>
                    <a:pt x="10" y="5441"/>
                  </a:lnTo>
                  <a:lnTo>
                    <a:pt x="1" y="5604"/>
                  </a:lnTo>
                  <a:lnTo>
                    <a:pt x="10" y="5690"/>
                  </a:lnTo>
                  <a:lnTo>
                    <a:pt x="20" y="5776"/>
                  </a:lnTo>
                  <a:lnTo>
                    <a:pt x="29" y="5853"/>
                  </a:lnTo>
                  <a:lnTo>
                    <a:pt x="48" y="5939"/>
                  </a:lnTo>
                  <a:lnTo>
                    <a:pt x="77" y="6025"/>
                  </a:lnTo>
                  <a:lnTo>
                    <a:pt x="115" y="6111"/>
                  </a:lnTo>
                  <a:lnTo>
                    <a:pt x="202" y="6284"/>
                  </a:lnTo>
                  <a:lnTo>
                    <a:pt x="307" y="6456"/>
                  </a:lnTo>
                  <a:lnTo>
                    <a:pt x="259" y="6743"/>
                  </a:lnTo>
                  <a:lnTo>
                    <a:pt x="230" y="7012"/>
                  </a:lnTo>
                  <a:lnTo>
                    <a:pt x="221" y="7280"/>
                  </a:lnTo>
                  <a:lnTo>
                    <a:pt x="221" y="7529"/>
                  </a:lnTo>
                  <a:lnTo>
                    <a:pt x="240" y="7778"/>
                  </a:lnTo>
                  <a:lnTo>
                    <a:pt x="269" y="8008"/>
                  </a:lnTo>
                  <a:lnTo>
                    <a:pt x="317" y="8238"/>
                  </a:lnTo>
                  <a:lnTo>
                    <a:pt x="374" y="8458"/>
                  </a:lnTo>
                  <a:lnTo>
                    <a:pt x="451" y="8669"/>
                  </a:lnTo>
                  <a:lnTo>
                    <a:pt x="547" y="8870"/>
                  </a:lnTo>
                  <a:lnTo>
                    <a:pt x="642" y="9061"/>
                  </a:lnTo>
                  <a:lnTo>
                    <a:pt x="757" y="9253"/>
                  </a:lnTo>
                  <a:lnTo>
                    <a:pt x="882" y="9425"/>
                  </a:lnTo>
                  <a:lnTo>
                    <a:pt x="1025" y="9598"/>
                  </a:lnTo>
                  <a:lnTo>
                    <a:pt x="1169" y="9761"/>
                  </a:lnTo>
                  <a:lnTo>
                    <a:pt x="1332" y="9914"/>
                  </a:lnTo>
                  <a:lnTo>
                    <a:pt x="1504" y="10067"/>
                  </a:lnTo>
                  <a:lnTo>
                    <a:pt x="1677" y="10211"/>
                  </a:lnTo>
                  <a:lnTo>
                    <a:pt x="1868" y="10345"/>
                  </a:lnTo>
                  <a:lnTo>
                    <a:pt x="2069" y="10469"/>
                  </a:lnTo>
                  <a:lnTo>
                    <a:pt x="2271" y="10594"/>
                  </a:lnTo>
                  <a:lnTo>
                    <a:pt x="2491" y="10709"/>
                  </a:lnTo>
                  <a:lnTo>
                    <a:pt x="2711" y="10824"/>
                  </a:lnTo>
                  <a:lnTo>
                    <a:pt x="2941" y="10929"/>
                  </a:lnTo>
                  <a:lnTo>
                    <a:pt x="3180" y="11025"/>
                  </a:lnTo>
                  <a:lnTo>
                    <a:pt x="3420" y="11121"/>
                  </a:lnTo>
                  <a:lnTo>
                    <a:pt x="3669" y="11207"/>
                  </a:lnTo>
                  <a:lnTo>
                    <a:pt x="3918" y="11293"/>
                  </a:lnTo>
                  <a:lnTo>
                    <a:pt x="4177" y="11370"/>
                  </a:lnTo>
                  <a:lnTo>
                    <a:pt x="4435" y="11446"/>
                  </a:lnTo>
                  <a:lnTo>
                    <a:pt x="4972" y="11580"/>
                  </a:lnTo>
                  <a:lnTo>
                    <a:pt x="5527" y="11705"/>
                  </a:lnTo>
                  <a:lnTo>
                    <a:pt x="6083" y="11810"/>
                  </a:lnTo>
                  <a:lnTo>
                    <a:pt x="6638" y="11896"/>
                  </a:lnTo>
                  <a:lnTo>
                    <a:pt x="7203" y="11983"/>
                  </a:lnTo>
                  <a:lnTo>
                    <a:pt x="7768" y="12050"/>
                  </a:lnTo>
                  <a:lnTo>
                    <a:pt x="8324" y="12107"/>
                  </a:lnTo>
                  <a:lnTo>
                    <a:pt x="9397" y="12213"/>
                  </a:lnTo>
                  <a:lnTo>
                    <a:pt x="10412" y="12299"/>
                  </a:lnTo>
                  <a:lnTo>
                    <a:pt x="11331" y="12375"/>
                  </a:lnTo>
                  <a:lnTo>
                    <a:pt x="11743" y="12423"/>
                  </a:lnTo>
                  <a:lnTo>
                    <a:pt x="12126" y="12462"/>
                  </a:lnTo>
                  <a:lnTo>
                    <a:pt x="12471" y="12519"/>
                  </a:lnTo>
                  <a:lnTo>
                    <a:pt x="12768" y="12567"/>
                  </a:lnTo>
                  <a:lnTo>
                    <a:pt x="13898" y="12806"/>
                  </a:lnTo>
                  <a:lnTo>
                    <a:pt x="15393" y="13132"/>
                  </a:lnTo>
                  <a:lnTo>
                    <a:pt x="16235" y="13324"/>
                  </a:lnTo>
                  <a:lnTo>
                    <a:pt x="17117" y="13525"/>
                  </a:lnTo>
                  <a:lnTo>
                    <a:pt x="18007" y="13755"/>
                  </a:lnTo>
                  <a:lnTo>
                    <a:pt x="18889" y="13985"/>
                  </a:lnTo>
                  <a:lnTo>
                    <a:pt x="19760" y="14234"/>
                  </a:lnTo>
                  <a:lnTo>
                    <a:pt x="20182" y="14358"/>
                  </a:lnTo>
                  <a:lnTo>
                    <a:pt x="20584" y="14492"/>
                  </a:lnTo>
                  <a:lnTo>
                    <a:pt x="20977" y="14626"/>
                  </a:lnTo>
                  <a:lnTo>
                    <a:pt x="21350" y="14760"/>
                  </a:lnTo>
                  <a:lnTo>
                    <a:pt x="21695" y="14894"/>
                  </a:lnTo>
                  <a:lnTo>
                    <a:pt x="22030" y="15029"/>
                  </a:lnTo>
                  <a:lnTo>
                    <a:pt x="22337" y="15172"/>
                  </a:lnTo>
                  <a:lnTo>
                    <a:pt x="22614" y="15306"/>
                  </a:lnTo>
                  <a:lnTo>
                    <a:pt x="22854" y="15450"/>
                  </a:lnTo>
                  <a:lnTo>
                    <a:pt x="23074" y="15594"/>
                  </a:lnTo>
                  <a:lnTo>
                    <a:pt x="23256" y="15737"/>
                  </a:lnTo>
                  <a:lnTo>
                    <a:pt x="23333" y="15804"/>
                  </a:lnTo>
                  <a:lnTo>
                    <a:pt x="23400" y="15871"/>
                  </a:lnTo>
                  <a:lnTo>
                    <a:pt x="23457" y="15948"/>
                  </a:lnTo>
                  <a:lnTo>
                    <a:pt x="23505" y="16015"/>
                  </a:lnTo>
                  <a:lnTo>
                    <a:pt x="23534" y="16092"/>
                  </a:lnTo>
                  <a:lnTo>
                    <a:pt x="23563" y="16159"/>
                  </a:lnTo>
                  <a:lnTo>
                    <a:pt x="23601" y="16245"/>
                  </a:lnTo>
                  <a:lnTo>
                    <a:pt x="23649" y="16331"/>
                  </a:lnTo>
                  <a:lnTo>
                    <a:pt x="23706" y="16398"/>
                  </a:lnTo>
                  <a:lnTo>
                    <a:pt x="23783" y="16465"/>
                  </a:lnTo>
                  <a:lnTo>
                    <a:pt x="23869" y="16532"/>
                  </a:lnTo>
                  <a:lnTo>
                    <a:pt x="23965" y="16590"/>
                  </a:lnTo>
                  <a:lnTo>
                    <a:pt x="24080" y="16638"/>
                  </a:lnTo>
                  <a:lnTo>
                    <a:pt x="24204" y="16676"/>
                  </a:lnTo>
                  <a:lnTo>
                    <a:pt x="24338" y="16714"/>
                  </a:lnTo>
                  <a:lnTo>
                    <a:pt x="24482" y="16743"/>
                  </a:lnTo>
                  <a:lnTo>
                    <a:pt x="24635" y="16772"/>
                  </a:lnTo>
                  <a:lnTo>
                    <a:pt x="24798" y="16791"/>
                  </a:lnTo>
                  <a:lnTo>
                    <a:pt x="24971" y="16800"/>
                  </a:lnTo>
                  <a:lnTo>
                    <a:pt x="25153" y="16810"/>
                  </a:lnTo>
                  <a:lnTo>
                    <a:pt x="25536" y="16810"/>
                  </a:lnTo>
                  <a:lnTo>
                    <a:pt x="25948" y="16781"/>
                  </a:lnTo>
                  <a:lnTo>
                    <a:pt x="26388" y="16733"/>
                  </a:lnTo>
                  <a:lnTo>
                    <a:pt x="26838" y="16666"/>
                  </a:lnTo>
                  <a:lnTo>
                    <a:pt x="27317" y="16580"/>
                  </a:lnTo>
                  <a:lnTo>
                    <a:pt x="27796" y="16475"/>
                  </a:lnTo>
                  <a:lnTo>
                    <a:pt x="28285" y="16350"/>
                  </a:lnTo>
                  <a:lnTo>
                    <a:pt x="28783" y="16207"/>
                  </a:lnTo>
                  <a:lnTo>
                    <a:pt x="29271" y="16044"/>
                  </a:lnTo>
                  <a:lnTo>
                    <a:pt x="29760" y="15862"/>
                  </a:lnTo>
                  <a:lnTo>
                    <a:pt x="30239" y="15661"/>
                  </a:lnTo>
                  <a:lnTo>
                    <a:pt x="30708" y="15440"/>
                  </a:lnTo>
                  <a:lnTo>
                    <a:pt x="31158" y="15211"/>
                  </a:lnTo>
                  <a:lnTo>
                    <a:pt x="31378" y="15096"/>
                  </a:lnTo>
                  <a:lnTo>
                    <a:pt x="31589" y="14961"/>
                  </a:lnTo>
                  <a:lnTo>
                    <a:pt x="31800" y="14837"/>
                  </a:lnTo>
                  <a:lnTo>
                    <a:pt x="32001" y="14703"/>
                  </a:lnTo>
                  <a:lnTo>
                    <a:pt x="32193" y="14569"/>
                  </a:lnTo>
                  <a:lnTo>
                    <a:pt x="32375" y="14425"/>
                  </a:lnTo>
                  <a:lnTo>
                    <a:pt x="32556" y="14281"/>
                  </a:lnTo>
                  <a:lnTo>
                    <a:pt x="32729" y="14138"/>
                  </a:lnTo>
                  <a:lnTo>
                    <a:pt x="32882" y="13985"/>
                  </a:lnTo>
                  <a:lnTo>
                    <a:pt x="33035" y="13831"/>
                  </a:lnTo>
                  <a:lnTo>
                    <a:pt x="33179" y="13678"/>
                  </a:lnTo>
                  <a:lnTo>
                    <a:pt x="33304" y="13515"/>
                  </a:lnTo>
                  <a:lnTo>
                    <a:pt x="33428" y="13362"/>
                  </a:lnTo>
                  <a:lnTo>
                    <a:pt x="33533" y="13190"/>
                  </a:lnTo>
                  <a:lnTo>
                    <a:pt x="33629" y="13027"/>
                  </a:lnTo>
                  <a:lnTo>
                    <a:pt x="33706" y="12854"/>
                  </a:lnTo>
                  <a:lnTo>
                    <a:pt x="33782" y="12682"/>
                  </a:lnTo>
                  <a:lnTo>
                    <a:pt x="33830" y="12500"/>
                  </a:lnTo>
                  <a:lnTo>
                    <a:pt x="33878" y="12318"/>
                  </a:lnTo>
                  <a:lnTo>
                    <a:pt x="33907" y="12136"/>
                  </a:lnTo>
                  <a:lnTo>
                    <a:pt x="33917" y="11954"/>
                  </a:lnTo>
                  <a:lnTo>
                    <a:pt x="33917" y="11772"/>
                  </a:lnTo>
                  <a:lnTo>
                    <a:pt x="33897" y="11580"/>
                  </a:lnTo>
                  <a:lnTo>
                    <a:pt x="33859" y="11389"/>
                  </a:lnTo>
                  <a:lnTo>
                    <a:pt x="33821" y="11245"/>
                  </a:lnTo>
                  <a:lnTo>
                    <a:pt x="33782" y="11101"/>
                  </a:lnTo>
                  <a:lnTo>
                    <a:pt x="33735" y="10958"/>
                  </a:lnTo>
                  <a:lnTo>
                    <a:pt x="33677" y="10805"/>
                  </a:lnTo>
                  <a:lnTo>
                    <a:pt x="33543" y="10517"/>
                  </a:lnTo>
                  <a:lnTo>
                    <a:pt x="33390" y="10239"/>
                  </a:lnTo>
                  <a:lnTo>
                    <a:pt x="33217" y="9952"/>
                  </a:lnTo>
                  <a:lnTo>
                    <a:pt x="33026" y="9665"/>
                  </a:lnTo>
                  <a:lnTo>
                    <a:pt x="32806" y="9387"/>
                  </a:lnTo>
                  <a:lnTo>
                    <a:pt x="32566" y="9109"/>
                  </a:lnTo>
                  <a:lnTo>
                    <a:pt x="32307" y="8841"/>
                  </a:lnTo>
                  <a:lnTo>
                    <a:pt x="32039" y="8563"/>
                  </a:lnTo>
                  <a:lnTo>
                    <a:pt x="31742" y="8295"/>
                  </a:lnTo>
                  <a:lnTo>
                    <a:pt x="31436" y="8027"/>
                  </a:lnTo>
                  <a:lnTo>
                    <a:pt x="31110" y="7759"/>
                  </a:lnTo>
                  <a:lnTo>
                    <a:pt x="30765" y="7500"/>
                  </a:lnTo>
                  <a:lnTo>
                    <a:pt x="30411" y="7242"/>
                  </a:lnTo>
                  <a:lnTo>
                    <a:pt x="30047" y="6983"/>
                  </a:lnTo>
                  <a:lnTo>
                    <a:pt x="29664" y="6734"/>
                  </a:lnTo>
                  <a:lnTo>
                    <a:pt x="29281" y="6475"/>
                  </a:lnTo>
                  <a:lnTo>
                    <a:pt x="28878" y="6236"/>
                  </a:lnTo>
                  <a:lnTo>
                    <a:pt x="28467" y="5987"/>
                  </a:lnTo>
                  <a:lnTo>
                    <a:pt x="28045" y="5747"/>
                  </a:lnTo>
                  <a:lnTo>
                    <a:pt x="27614" y="5508"/>
                  </a:lnTo>
                  <a:lnTo>
                    <a:pt x="27174" y="5278"/>
                  </a:lnTo>
                  <a:lnTo>
                    <a:pt x="26733" y="5048"/>
                  </a:lnTo>
                  <a:lnTo>
                    <a:pt x="26283" y="4828"/>
                  </a:lnTo>
                  <a:lnTo>
                    <a:pt x="25833" y="4608"/>
                  </a:lnTo>
                  <a:lnTo>
                    <a:pt x="24913" y="4167"/>
                  </a:lnTo>
                  <a:lnTo>
                    <a:pt x="23984" y="3755"/>
                  </a:lnTo>
                  <a:lnTo>
                    <a:pt x="23055" y="3362"/>
                  </a:lnTo>
                  <a:lnTo>
                    <a:pt x="22126" y="2979"/>
                  </a:lnTo>
                  <a:lnTo>
                    <a:pt x="21206" y="2625"/>
                  </a:lnTo>
                  <a:lnTo>
                    <a:pt x="20316" y="2280"/>
                  </a:lnTo>
                  <a:lnTo>
                    <a:pt x="19434" y="1964"/>
                  </a:lnTo>
                  <a:lnTo>
                    <a:pt x="18592" y="1667"/>
                  </a:lnTo>
                  <a:lnTo>
                    <a:pt x="17787" y="1389"/>
                  </a:lnTo>
                  <a:lnTo>
                    <a:pt x="17030" y="1131"/>
                  </a:lnTo>
                  <a:lnTo>
                    <a:pt x="16322" y="901"/>
                  </a:lnTo>
                  <a:lnTo>
                    <a:pt x="15086" y="518"/>
                  </a:lnTo>
                  <a:lnTo>
                    <a:pt x="14138" y="230"/>
                  </a:lnTo>
                  <a:lnTo>
                    <a:pt x="13525" y="58"/>
                  </a:lnTo>
                  <a:lnTo>
                    <a:pt x="13314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3800446" y="2426514"/>
              <a:ext cx="754570" cy="1205842"/>
            </a:xfrm>
            <a:custGeom>
              <a:rect b="b" l="l" r="r" t="t"/>
              <a:pathLst>
                <a:path extrusionOk="0" h="33965" w="21254">
                  <a:moveTo>
                    <a:pt x="10709" y="0"/>
                  </a:moveTo>
                  <a:lnTo>
                    <a:pt x="10431" y="10"/>
                  </a:lnTo>
                  <a:lnTo>
                    <a:pt x="10134" y="10"/>
                  </a:lnTo>
                  <a:lnTo>
                    <a:pt x="9846" y="29"/>
                  </a:lnTo>
                  <a:lnTo>
                    <a:pt x="9550" y="58"/>
                  </a:lnTo>
                  <a:lnTo>
                    <a:pt x="9253" y="96"/>
                  </a:lnTo>
                  <a:lnTo>
                    <a:pt x="8956" y="144"/>
                  </a:lnTo>
                  <a:lnTo>
                    <a:pt x="8649" y="201"/>
                  </a:lnTo>
                  <a:lnTo>
                    <a:pt x="8352" y="268"/>
                  </a:lnTo>
                  <a:lnTo>
                    <a:pt x="8046" y="345"/>
                  </a:lnTo>
                  <a:lnTo>
                    <a:pt x="7749" y="441"/>
                  </a:lnTo>
                  <a:lnTo>
                    <a:pt x="7442" y="556"/>
                  </a:lnTo>
                  <a:lnTo>
                    <a:pt x="7136" y="671"/>
                  </a:lnTo>
                  <a:lnTo>
                    <a:pt x="6839" y="814"/>
                  </a:lnTo>
                  <a:lnTo>
                    <a:pt x="6542" y="958"/>
                  </a:lnTo>
                  <a:lnTo>
                    <a:pt x="6236" y="1130"/>
                  </a:lnTo>
                  <a:lnTo>
                    <a:pt x="5939" y="1312"/>
                  </a:lnTo>
                  <a:lnTo>
                    <a:pt x="5651" y="1513"/>
                  </a:lnTo>
                  <a:lnTo>
                    <a:pt x="5354" y="1734"/>
                  </a:lnTo>
                  <a:lnTo>
                    <a:pt x="5067" y="1973"/>
                  </a:lnTo>
                  <a:lnTo>
                    <a:pt x="4789" y="2232"/>
                  </a:lnTo>
                  <a:lnTo>
                    <a:pt x="4502" y="2510"/>
                  </a:lnTo>
                  <a:lnTo>
                    <a:pt x="4234" y="2807"/>
                  </a:lnTo>
                  <a:lnTo>
                    <a:pt x="3956" y="3123"/>
                  </a:lnTo>
                  <a:lnTo>
                    <a:pt x="3697" y="3467"/>
                  </a:lnTo>
                  <a:lnTo>
                    <a:pt x="3439" y="3831"/>
                  </a:lnTo>
                  <a:lnTo>
                    <a:pt x="3180" y="4215"/>
                  </a:lnTo>
                  <a:lnTo>
                    <a:pt x="2931" y="4626"/>
                  </a:lnTo>
                  <a:lnTo>
                    <a:pt x="2692" y="5057"/>
                  </a:lnTo>
                  <a:lnTo>
                    <a:pt x="2462" y="5517"/>
                  </a:lnTo>
                  <a:lnTo>
                    <a:pt x="2241" y="5996"/>
                  </a:lnTo>
                  <a:lnTo>
                    <a:pt x="2021" y="6513"/>
                  </a:lnTo>
                  <a:lnTo>
                    <a:pt x="1810" y="7050"/>
                  </a:lnTo>
                  <a:lnTo>
                    <a:pt x="1619" y="7605"/>
                  </a:lnTo>
                  <a:lnTo>
                    <a:pt x="1427" y="8199"/>
                  </a:lnTo>
                  <a:lnTo>
                    <a:pt x="1245" y="8822"/>
                  </a:lnTo>
                  <a:lnTo>
                    <a:pt x="1083" y="9473"/>
                  </a:lnTo>
                  <a:lnTo>
                    <a:pt x="920" y="10153"/>
                  </a:lnTo>
                  <a:lnTo>
                    <a:pt x="776" y="10862"/>
                  </a:lnTo>
                  <a:lnTo>
                    <a:pt x="642" y="11609"/>
                  </a:lnTo>
                  <a:lnTo>
                    <a:pt x="517" y="12375"/>
                  </a:lnTo>
                  <a:lnTo>
                    <a:pt x="402" y="13180"/>
                  </a:lnTo>
                  <a:lnTo>
                    <a:pt x="307" y="14022"/>
                  </a:lnTo>
                  <a:lnTo>
                    <a:pt x="220" y="14894"/>
                  </a:lnTo>
                  <a:lnTo>
                    <a:pt x="144" y="15804"/>
                  </a:lnTo>
                  <a:lnTo>
                    <a:pt x="86" y="16743"/>
                  </a:lnTo>
                  <a:lnTo>
                    <a:pt x="48" y="17720"/>
                  </a:lnTo>
                  <a:lnTo>
                    <a:pt x="19" y="18735"/>
                  </a:lnTo>
                  <a:lnTo>
                    <a:pt x="0" y="19645"/>
                  </a:lnTo>
                  <a:lnTo>
                    <a:pt x="0" y="20516"/>
                  </a:lnTo>
                  <a:lnTo>
                    <a:pt x="19" y="21350"/>
                  </a:lnTo>
                  <a:lnTo>
                    <a:pt x="39" y="22135"/>
                  </a:lnTo>
                  <a:lnTo>
                    <a:pt x="77" y="22892"/>
                  </a:lnTo>
                  <a:lnTo>
                    <a:pt x="115" y="23601"/>
                  </a:lnTo>
                  <a:lnTo>
                    <a:pt x="173" y="24271"/>
                  </a:lnTo>
                  <a:lnTo>
                    <a:pt x="230" y="24913"/>
                  </a:lnTo>
                  <a:lnTo>
                    <a:pt x="297" y="25507"/>
                  </a:lnTo>
                  <a:lnTo>
                    <a:pt x="374" y="26072"/>
                  </a:lnTo>
                  <a:lnTo>
                    <a:pt x="460" y="26608"/>
                  </a:lnTo>
                  <a:lnTo>
                    <a:pt x="546" y="27106"/>
                  </a:lnTo>
                  <a:lnTo>
                    <a:pt x="632" y="27566"/>
                  </a:lnTo>
                  <a:lnTo>
                    <a:pt x="728" y="28007"/>
                  </a:lnTo>
                  <a:lnTo>
                    <a:pt x="824" y="28409"/>
                  </a:lnTo>
                  <a:lnTo>
                    <a:pt x="920" y="28773"/>
                  </a:lnTo>
                  <a:lnTo>
                    <a:pt x="1006" y="29079"/>
                  </a:lnTo>
                  <a:lnTo>
                    <a:pt x="1121" y="29376"/>
                  </a:lnTo>
                  <a:lnTo>
                    <a:pt x="1236" y="29664"/>
                  </a:lnTo>
                  <a:lnTo>
                    <a:pt x="1379" y="29941"/>
                  </a:lnTo>
                  <a:lnTo>
                    <a:pt x="1533" y="30210"/>
                  </a:lnTo>
                  <a:lnTo>
                    <a:pt x="1705" y="30468"/>
                  </a:lnTo>
                  <a:lnTo>
                    <a:pt x="1887" y="30717"/>
                  </a:lnTo>
                  <a:lnTo>
                    <a:pt x="2079" y="30957"/>
                  </a:lnTo>
                  <a:lnTo>
                    <a:pt x="2289" y="31186"/>
                  </a:lnTo>
                  <a:lnTo>
                    <a:pt x="2510" y="31407"/>
                  </a:lnTo>
                  <a:lnTo>
                    <a:pt x="2740" y="31608"/>
                  </a:lnTo>
                  <a:lnTo>
                    <a:pt x="2989" y="31799"/>
                  </a:lnTo>
                  <a:lnTo>
                    <a:pt x="3238" y="31981"/>
                  </a:lnTo>
                  <a:lnTo>
                    <a:pt x="3506" y="32144"/>
                  </a:lnTo>
                  <a:lnTo>
                    <a:pt x="3784" y="32298"/>
                  </a:lnTo>
                  <a:lnTo>
                    <a:pt x="4061" y="32432"/>
                  </a:lnTo>
                  <a:lnTo>
                    <a:pt x="4626" y="32671"/>
                  </a:lnTo>
                  <a:lnTo>
                    <a:pt x="5172" y="32882"/>
                  </a:lnTo>
                  <a:lnTo>
                    <a:pt x="5718" y="33073"/>
                  </a:lnTo>
                  <a:lnTo>
                    <a:pt x="6264" y="33246"/>
                  </a:lnTo>
                  <a:lnTo>
                    <a:pt x="6791" y="33399"/>
                  </a:lnTo>
                  <a:lnTo>
                    <a:pt x="7318" y="33533"/>
                  </a:lnTo>
                  <a:lnTo>
                    <a:pt x="7835" y="33648"/>
                  </a:lnTo>
                  <a:lnTo>
                    <a:pt x="8343" y="33744"/>
                  </a:lnTo>
                  <a:lnTo>
                    <a:pt x="8841" y="33820"/>
                  </a:lnTo>
                  <a:lnTo>
                    <a:pt x="9339" y="33878"/>
                  </a:lnTo>
                  <a:lnTo>
                    <a:pt x="9818" y="33916"/>
                  </a:lnTo>
                  <a:lnTo>
                    <a:pt x="10297" y="33945"/>
                  </a:lnTo>
                  <a:lnTo>
                    <a:pt x="10766" y="33964"/>
                  </a:lnTo>
                  <a:lnTo>
                    <a:pt x="11235" y="33955"/>
                  </a:lnTo>
                  <a:lnTo>
                    <a:pt x="11685" y="33945"/>
                  </a:lnTo>
                  <a:lnTo>
                    <a:pt x="12126" y="33916"/>
                  </a:lnTo>
                  <a:lnTo>
                    <a:pt x="12567" y="33868"/>
                  </a:lnTo>
                  <a:lnTo>
                    <a:pt x="12988" y="33820"/>
                  </a:lnTo>
                  <a:lnTo>
                    <a:pt x="13410" y="33753"/>
                  </a:lnTo>
                  <a:lnTo>
                    <a:pt x="13821" y="33686"/>
                  </a:lnTo>
                  <a:lnTo>
                    <a:pt x="14214" y="33600"/>
                  </a:lnTo>
                  <a:lnTo>
                    <a:pt x="14607" y="33504"/>
                  </a:lnTo>
                  <a:lnTo>
                    <a:pt x="14990" y="33409"/>
                  </a:lnTo>
                  <a:lnTo>
                    <a:pt x="15363" y="33294"/>
                  </a:lnTo>
                  <a:lnTo>
                    <a:pt x="15718" y="33179"/>
                  </a:lnTo>
                  <a:lnTo>
                    <a:pt x="16072" y="33064"/>
                  </a:lnTo>
                  <a:lnTo>
                    <a:pt x="16417" y="32930"/>
                  </a:lnTo>
                  <a:lnTo>
                    <a:pt x="16752" y="32805"/>
                  </a:lnTo>
                  <a:lnTo>
                    <a:pt x="17068" y="32662"/>
                  </a:lnTo>
                  <a:lnTo>
                    <a:pt x="17384" y="32527"/>
                  </a:lnTo>
                  <a:lnTo>
                    <a:pt x="17681" y="32384"/>
                  </a:lnTo>
                  <a:lnTo>
                    <a:pt x="17969" y="32240"/>
                  </a:lnTo>
                  <a:lnTo>
                    <a:pt x="18199" y="32116"/>
                  </a:lnTo>
                  <a:lnTo>
                    <a:pt x="18409" y="31981"/>
                  </a:lnTo>
                  <a:lnTo>
                    <a:pt x="18610" y="31847"/>
                  </a:lnTo>
                  <a:lnTo>
                    <a:pt x="18802" y="31704"/>
                  </a:lnTo>
                  <a:lnTo>
                    <a:pt x="18984" y="31550"/>
                  </a:lnTo>
                  <a:lnTo>
                    <a:pt x="19156" y="31388"/>
                  </a:lnTo>
                  <a:lnTo>
                    <a:pt x="19319" y="31215"/>
                  </a:lnTo>
                  <a:lnTo>
                    <a:pt x="19472" y="31043"/>
                  </a:lnTo>
                  <a:lnTo>
                    <a:pt x="19616" y="30861"/>
                  </a:lnTo>
                  <a:lnTo>
                    <a:pt x="19750" y="30679"/>
                  </a:lnTo>
                  <a:lnTo>
                    <a:pt x="19884" y="30478"/>
                  </a:lnTo>
                  <a:lnTo>
                    <a:pt x="19999" y="30286"/>
                  </a:lnTo>
                  <a:lnTo>
                    <a:pt x="20114" y="30075"/>
                  </a:lnTo>
                  <a:lnTo>
                    <a:pt x="20220" y="29865"/>
                  </a:lnTo>
                  <a:lnTo>
                    <a:pt x="20315" y="29654"/>
                  </a:lnTo>
                  <a:lnTo>
                    <a:pt x="20411" y="29434"/>
                  </a:lnTo>
                  <a:lnTo>
                    <a:pt x="20488" y="29213"/>
                  </a:lnTo>
                  <a:lnTo>
                    <a:pt x="20564" y="28984"/>
                  </a:lnTo>
                  <a:lnTo>
                    <a:pt x="20641" y="28754"/>
                  </a:lnTo>
                  <a:lnTo>
                    <a:pt x="20708" y="28514"/>
                  </a:lnTo>
                  <a:lnTo>
                    <a:pt x="20766" y="28284"/>
                  </a:lnTo>
                  <a:lnTo>
                    <a:pt x="20823" y="28035"/>
                  </a:lnTo>
                  <a:lnTo>
                    <a:pt x="20919" y="27547"/>
                  </a:lnTo>
                  <a:lnTo>
                    <a:pt x="20995" y="27049"/>
                  </a:lnTo>
                  <a:lnTo>
                    <a:pt x="21053" y="26541"/>
                  </a:lnTo>
                  <a:lnTo>
                    <a:pt x="21101" y="26033"/>
                  </a:lnTo>
                  <a:lnTo>
                    <a:pt x="21139" y="25526"/>
                  </a:lnTo>
                  <a:lnTo>
                    <a:pt x="21187" y="24434"/>
                  </a:lnTo>
                  <a:lnTo>
                    <a:pt x="21216" y="23811"/>
                  </a:lnTo>
                  <a:lnTo>
                    <a:pt x="21235" y="23150"/>
                  </a:lnTo>
                  <a:lnTo>
                    <a:pt x="21244" y="22432"/>
                  </a:lnTo>
                  <a:lnTo>
                    <a:pt x="21254" y="21675"/>
                  </a:lnTo>
                  <a:lnTo>
                    <a:pt x="21254" y="20880"/>
                  </a:lnTo>
                  <a:lnTo>
                    <a:pt x="21254" y="20047"/>
                  </a:lnTo>
                  <a:lnTo>
                    <a:pt x="21235" y="19185"/>
                  </a:lnTo>
                  <a:lnTo>
                    <a:pt x="21206" y="18285"/>
                  </a:lnTo>
                  <a:lnTo>
                    <a:pt x="21168" y="17356"/>
                  </a:lnTo>
                  <a:lnTo>
                    <a:pt x="21110" y="16398"/>
                  </a:lnTo>
                  <a:lnTo>
                    <a:pt x="21043" y="15421"/>
                  </a:lnTo>
                  <a:lnTo>
                    <a:pt x="20967" y="14415"/>
                  </a:lnTo>
                  <a:lnTo>
                    <a:pt x="20871" y="13390"/>
                  </a:lnTo>
                  <a:lnTo>
                    <a:pt x="20756" y="12356"/>
                  </a:lnTo>
                  <a:lnTo>
                    <a:pt x="20631" y="11398"/>
                  </a:lnTo>
                  <a:lnTo>
                    <a:pt x="20497" y="10488"/>
                  </a:lnTo>
                  <a:lnTo>
                    <a:pt x="20344" y="9636"/>
                  </a:lnTo>
                  <a:lnTo>
                    <a:pt x="20191" y="8841"/>
                  </a:lnTo>
                  <a:lnTo>
                    <a:pt x="20018" y="8084"/>
                  </a:lnTo>
                  <a:lnTo>
                    <a:pt x="19836" y="7385"/>
                  </a:lnTo>
                  <a:lnTo>
                    <a:pt x="19645" y="6724"/>
                  </a:lnTo>
                  <a:lnTo>
                    <a:pt x="19453" y="6111"/>
                  </a:lnTo>
                  <a:lnTo>
                    <a:pt x="19243" y="5536"/>
                  </a:lnTo>
                  <a:lnTo>
                    <a:pt x="19032" y="5009"/>
                  </a:lnTo>
                  <a:lnTo>
                    <a:pt x="18821" y="4521"/>
                  </a:lnTo>
                  <a:lnTo>
                    <a:pt x="18601" y="4071"/>
                  </a:lnTo>
                  <a:lnTo>
                    <a:pt x="18371" y="3649"/>
                  </a:lnTo>
                  <a:lnTo>
                    <a:pt x="18151" y="3276"/>
                  </a:lnTo>
                  <a:lnTo>
                    <a:pt x="17921" y="2921"/>
                  </a:lnTo>
                  <a:lnTo>
                    <a:pt x="17691" y="2605"/>
                  </a:lnTo>
                  <a:lnTo>
                    <a:pt x="17461" y="2328"/>
                  </a:lnTo>
                  <a:lnTo>
                    <a:pt x="17231" y="2069"/>
                  </a:lnTo>
                  <a:lnTo>
                    <a:pt x="17001" y="1839"/>
                  </a:lnTo>
                  <a:lnTo>
                    <a:pt x="16781" y="1628"/>
                  </a:lnTo>
                  <a:lnTo>
                    <a:pt x="16561" y="1456"/>
                  </a:lnTo>
                  <a:lnTo>
                    <a:pt x="16340" y="1293"/>
                  </a:lnTo>
                  <a:lnTo>
                    <a:pt x="16130" y="1159"/>
                  </a:lnTo>
                  <a:lnTo>
                    <a:pt x="15929" y="1035"/>
                  </a:lnTo>
                  <a:lnTo>
                    <a:pt x="15727" y="929"/>
                  </a:lnTo>
                  <a:lnTo>
                    <a:pt x="15536" y="843"/>
                  </a:lnTo>
                  <a:lnTo>
                    <a:pt x="15354" y="776"/>
                  </a:lnTo>
                  <a:lnTo>
                    <a:pt x="15181" y="709"/>
                  </a:lnTo>
                  <a:lnTo>
                    <a:pt x="15019" y="661"/>
                  </a:lnTo>
                  <a:lnTo>
                    <a:pt x="14875" y="623"/>
                  </a:lnTo>
                  <a:lnTo>
                    <a:pt x="14607" y="565"/>
                  </a:lnTo>
                  <a:lnTo>
                    <a:pt x="13908" y="412"/>
                  </a:lnTo>
                  <a:lnTo>
                    <a:pt x="13496" y="326"/>
                  </a:lnTo>
                  <a:lnTo>
                    <a:pt x="13046" y="240"/>
                  </a:lnTo>
                  <a:lnTo>
                    <a:pt x="12576" y="163"/>
                  </a:lnTo>
                  <a:lnTo>
                    <a:pt x="12069" y="96"/>
                  </a:lnTo>
                  <a:lnTo>
                    <a:pt x="11542" y="38"/>
                  </a:lnTo>
                  <a:lnTo>
                    <a:pt x="11274" y="19"/>
                  </a:lnTo>
                  <a:lnTo>
                    <a:pt x="10996" y="10"/>
                  </a:lnTo>
                  <a:lnTo>
                    <a:pt x="10709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4210168" y="2562520"/>
              <a:ext cx="792345" cy="706642"/>
            </a:xfrm>
            <a:custGeom>
              <a:rect b="b" l="l" r="r" t="t"/>
              <a:pathLst>
                <a:path extrusionOk="0" h="19904" w="22318">
                  <a:moveTo>
                    <a:pt x="3602" y="0"/>
                  </a:moveTo>
                  <a:lnTo>
                    <a:pt x="3353" y="10"/>
                  </a:lnTo>
                  <a:lnTo>
                    <a:pt x="3095" y="29"/>
                  </a:lnTo>
                  <a:lnTo>
                    <a:pt x="2845" y="77"/>
                  </a:lnTo>
                  <a:lnTo>
                    <a:pt x="2596" y="154"/>
                  </a:lnTo>
                  <a:lnTo>
                    <a:pt x="2357" y="240"/>
                  </a:lnTo>
                  <a:lnTo>
                    <a:pt x="2118" y="355"/>
                  </a:lnTo>
                  <a:lnTo>
                    <a:pt x="1888" y="498"/>
                  </a:lnTo>
                  <a:lnTo>
                    <a:pt x="1658" y="652"/>
                  </a:lnTo>
                  <a:lnTo>
                    <a:pt x="1447" y="834"/>
                  </a:lnTo>
                  <a:lnTo>
                    <a:pt x="1236" y="1035"/>
                  </a:lnTo>
                  <a:lnTo>
                    <a:pt x="1045" y="1255"/>
                  </a:lnTo>
                  <a:lnTo>
                    <a:pt x="853" y="1495"/>
                  </a:lnTo>
                  <a:lnTo>
                    <a:pt x="767" y="1629"/>
                  </a:lnTo>
                  <a:lnTo>
                    <a:pt x="690" y="1763"/>
                  </a:lnTo>
                  <a:lnTo>
                    <a:pt x="604" y="1897"/>
                  </a:lnTo>
                  <a:lnTo>
                    <a:pt x="528" y="2050"/>
                  </a:lnTo>
                  <a:lnTo>
                    <a:pt x="461" y="2194"/>
                  </a:lnTo>
                  <a:lnTo>
                    <a:pt x="394" y="2347"/>
                  </a:lnTo>
                  <a:lnTo>
                    <a:pt x="326" y="2510"/>
                  </a:lnTo>
                  <a:lnTo>
                    <a:pt x="269" y="2673"/>
                  </a:lnTo>
                  <a:lnTo>
                    <a:pt x="212" y="2845"/>
                  </a:lnTo>
                  <a:lnTo>
                    <a:pt x="164" y="3017"/>
                  </a:lnTo>
                  <a:lnTo>
                    <a:pt x="116" y="3199"/>
                  </a:lnTo>
                  <a:lnTo>
                    <a:pt x="77" y="3391"/>
                  </a:lnTo>
                  <a:lnTo>
                    <a:pt x="39" y="3583"/>
                  </a:lnTo>
                  <a:lnTo>
                    <a:pt x="10" y="3774"/>
                  </a:lnTo>
                  <a:lnTo>
                    <a:pt x="1" y="3908"/>
                  </a:lnTo>
                  <a:lnTo>
                    <a:pt x="1" y="4062"/>
                  </a:lnTo>
                  <a:lnTo>
                    <a:pt x="20" y="4224"/>
                  </a:lnTo>
                  <a:lnTo>
                    <a:pt x="49" y="4406"/>
                  </a:lnTo>
                  <a:lnTo>
                    <a:pt x="87" y="4598"/>
                  </a:lnTo>
                  <a:lnTo>
                    <a:pt x="144" y="4799"/>
                  </a:lnTo>
                  <a:lnTo>
                    <a:pt x="202" y="5019"/>
                  </a:lnTo>
                  <a:lnTo>
                    <a:pt x="279" y="5249"/>
                  </a:lnTo>
                  <a:lnTo>
                    <a:pt x="365" y="5498"/>
                  </a:lnTo>
                  <a:lnTo>
                    <a:pt x="470" y="5747"/>
                  </a:lnTo>
                  <a:lnTo>
                    <a:pt x="690" y="6284"/>
                  </a:lnTo>
                  <a:lnTo>
                    <a:pt x="949" y="6868"/>
                  </a:lnTo>
                  <a:lnTo>
                    <a:pt x="1246" y="7471"/>
                  </a:lnTo>
                  <a:lnTo>
                    <a:pt x="1581" y="8103"/>
                  </a:lnTo>
                  <a:lnTo>
                    <a:pt x="1936" y="8764"/>
                  </a:lnTo>
                  <a:lnTo>
                    <a:pt x="2309" y="9444"/>
                  </a:lnTo>
                  <a:lnTo>
                    <a:pt x="2711" y="10134"/>
                  </a:lnTo>
                  <a:lnTo>
                    <a:pt x="3133" y="10843"/>
                  </a:lnTo>
                  <a:lnTo>
                    <a:pt x="3573" y="11542"/>
                  </a:lnTo>
                  <a:lnTo>
                    <a:pt x="4014" y="12251"/>
                  </a:lnTo>
                  <a:lnTo>
                    <a:pt x="4474" y="12960"/>
                  </a:lnTo>
                  <a:lnTo>
                    <a:pt x="4934" y="13649"/>
                  </a:lnTo>
                  <a:lnTo>
                    <a:pt x="5403" y="14329"/>
                  </a:lnTo>
                  <a:lnTo>
                    <a:pt x="5872" y="14990"/>
                  </a:lnTo>
                  <a:lnTo>
                    <a:pt x="6332" y="15632"/>
                  </a:lnTo>
                  <a:lnTo>
                    <a:pt x="6792" y="16245"/>
                  </a:lnTo>
                  <a:lnTo>
                    <a:pt x="7232" y="16829"/>
                  </a:lnTo>
                  <a:lnTo>
                    <a:pt x="7663" y="17375"/>
                  </a:lnTo>
                  <a:lnTo>
                    <a:pt x="8085" y="17883"/>
                  </a:lnTo>
                  <a:lnTo>
                    <a:pt x="8487" y="18342"/>
                  </a:lnTo>
                  <a:lnTo>
                    <a:pt x="8861" y="18754"/>
                  </a:lnTo>
                  <a:lnTo>
                    <a:pt x="9215" y="19109"/>
                  </a:lnTo>
                  <a:lnTo>
                    <a:pt x="9378" y="19262"/>
                  </a:lnTo>
                  <a:lnTo>
                    <a:pt x="9541" y="19396"/>
                  </a:lnTo>
                  <a:lnTo>
                    <a:pt x="9684" y="19521"/>
                  </a:lnTo>
                  <a:lnTo>
                    <a:pt x="9828" y="19636"/>
                  </a:lnTo>
                  <a:lnTo>
                    <a:pt x="9962" y="19722"/>
                  </a:lnTo>
                  <a:lnTo>
                    <a:pt x="10087" y="19798"/>
                  </a:lnTo>
                  <a:lnTo>
                    <a:pt x="10201" y="19856"/>
                  </a:lnTo>
                  <a:lnTo>
                    <a:pt x="10307" y="19885"/>
                  </a:lnTo>
                  <a:lnTo>
                    <a:pt x="10403" y="19904"/>
                  </a:lnTo>
                  <a:lnTo>
                    <a:pt x="10489" y="19904"/>
                  </a:lnTo>
                  <a:lnTo>
                    <a:pt x="10585" y="19885"/>
                  </a:lnTo>
                  <a:lnTo>
                    <a:pt x="10690" y="19846"/>
                  </a:lnTo>
                  <a:lnTo>
                    <a:pt x="10939" y="19760"/>
                  </a:lnTo>
                  <a:lnTo>
                    <a:pt x="11226" y="19626"/>
                  </a:lnTo>
                  <a:lnTo>
                    <a:pt x="11542" y="19463"/>
                  </a:lnTo>
                  <a:lnTo>
                    <a:pt x="11906" y="19262"/>
                  </a:lnTo>
                  <a:lnTo>
                    <a:pt x="12289" y="19042"/>
                  </a:lnTo>
                  <a:lnTo>
                    <a:pt x="12711" y="18793"/>
                  </a:lnTo>
                  <a:lnTo>
                    <a:pt x="13142" y="18515"/>
                  </a:lnTo>
                  <a:lnTo>
                    <a:pt x="13602" y="18218"/>
                  </a:lnTo>
                  <a:lnTo>
                    <a:pt x="14081" y="17902"/>
                  </a:lnTo>
                  <a:lnTo>
                    <a:pt x="15077" y="17222"/>
                  </a:lnTo>
                  <a:lnTo>
                    <a:pt x="16092" y="16503"/>
                  </a:lnTo>
                  <a:lnTo>
                    <a:pt x="17117" y="15776"/>
                  </a:lnTo>
                  <a:lnTo>
                    <a:pt x="18123" y="15048"/>
                  </a:lnTo>
                  <a:lnTo>
                    <a:pt x="19080" y="14339"/>
                  </a:lnTo>
                  <a:lnTo>
                    <a:pt x="20737" y="13094"/>
                  </a:lnTo>
                  <a:lnTo>
                    <a:pt x="21887" y="12222"/>
                  </a:lnTo>
                  <a:lnTo>
                    <a:pt x="22318" y="11896"/>
                  </a:lnTo>
                  <a:lnTo>
                    <a:pt x="22318" y="11762"/>
                  </a:lnTo>
                  <a:lnTo>
                    <a:pt x="22308" y="11609"/>
                  </a:lnTo>
                  <a:lnTo>
                    <a:pt x="22279" y="11456"/>
                  </a:lnTo>
                  <a:lnTo>
                    <a:pt x="22241" y="11283"/>
                  </a:lnTo>
                  <a:lnTo>
                    <a:pt x="22184" y="11111"/>
                  </a:lnTo>
                  <a:lnTo>
                    <a:pt x="22126" y="10939"/>
                  </a:lnTo>
                  <a:lnTo>
                    <a:pt x="22050" y="10776"/>
                  </a:lnTo>
                  <a:lnTo>
                    <a:pt x="21973" y="10603"/>
                  </a:lnTo>
                  <a:lnTo>
                    <a:pt x="21887" y="10450"/>
                  </a:lnTo>
                  <a:lnTo>
                    <a:pt x="21791" y="10306"/>
                  </a:lnTo>
                  <a:lnTo>
                    <a:pt x="21695" y="10172"/>
                  </a:lnTo>
                  <a:lnTo>
                    <a:pt x="21599" y="10067"/>
                  </a:lnTo>
                  <a:lnTo>
                    <a:pt x="21513" y="9981"/>
                  </a:lnTo>
                  <a:lnTo>
                    <a:pt x="21417" y="9914"/>
                  </a:lnTo>
                  <a:lnTo>
                    <a:pt x="21379" y="9885"/>
                  </a:lnTo>
                  <a:lnTo>
                    <a:pt x="21331" y="9875"/>
                  </a:lnTo>
                  <a:lnTo>
                    <a:pt x="21293" y="9866"/>
                  </a:lnTo>
                  <a:lnTo>
                    <a:pt x="21255" y="9866"/>
                  </a:lnTo>
                  <a:lnTo>
                    <a:pt x="20967" y="10038"/>
                  </a:lnTo>
                  <a:lnTo>
                    <a:pt x="20201" y="10498"/>
                  </a:lnTo>
                  <a:lnTo>
                    <a:pt x="19684" y="10795"/>
                  </a:lnTo>
                  <a:lnTo>
                    <a:pt x="19090" y="11140"/>
                  </a:lnTo>
                  <a:lnTo>
                    <a:pt x="18439" y="11494"/>
                  </a:lnTo>
                  <a:lnTo>
                    <a:pt x="17749" y="11868"/>
                  </a:lnTo>
                  <a:lnTo>
                    <a:pt x="17040" y="12241"/>
                  </a:lnTo>
                  <a:lnTo>
                    <a:pt x="16322" y="12605"/>
                  </a:lnTo>
                  <a:lnTo>
                    <a:pt x="15604" y="12950"/>
                  </a:lnTo>
                  <a:lnTo>
                    <a:pt x="15259" y="13103"/>
                  </a:lnTo>
                  <a:lnTo>
                    <a:pt x="14923" y="13247"/>
                  </a:lnTo>
                  <a:lnTo>
                    <a:pt x="14598" y="13391"/>
                  </a:lnTo>
                  <a:lnTo>
                    <a:pt x="14282" y="13506"/>
                  </a:lnTo>
                  <a:lnTo>
                    <a:pt x="13975" y="13620"/>
                  </a:lnTo>
                  <a:lnTo>
                    <a:pt x="13688" y="13707"/>
                  </a:lnTo>
                  <a:lnTo>
                    <a:pt x="13420" y="13783"/>
                  </a:lnTo>
                  <a:lnTo>
                    <a:pt x="13171" y="13841"/>
                  </a:lnTo>
                  <a:lnTo>
                    <a:pt x="12950" y="13879"/>
                  </a:lnTo>
                  <a:lnTo>
                    <a:pt x="12749" y="13889"/>
                  </a:lnTo>
                  <a:lnTo>
                    <a:pt x="12730" y="13879"/>
                  </a:lnTo>
                  <a:lnTo>
                    <a:pt x="12701" y="13860"/>
                  </a:lnTo>
                  <a:lnTo>
                    <a:pt x="12615" y="13764"/>
                  </a:lnTo>
                  <a:lnTo>
                    <a:pt x="12510" y="13611"/>
                  </a:lnTo>
                  <a:lnTo>
                    <a:pt x="12376" y="13400"/>
                  </a:lnTo>
                  <a:lnTo>
                    <a:pt x="12031" y="12835"/>
                  </a:lnTo>
                  <a:lnTo>
                    <a:pt x="11619" y="12098"/>
                  </a:lnTo>
                  <a:lnTo>
                    <a:pt x="11131" y="11226"/>
                  </a:lnTo>
                  <a:lnTo>
                    <a:pt x="10604" y="10249"/>
                  </a:lnTo>
                  <a:lnTo>
                    <a:pt x="9474" y="8113"/>
                  </a:lnTo>
                  <a:lnTo>
                    <a:pt x="8353" y="5968"/>
                  </a:lnTo>
                  <a:lnTo>
                    <a:pt x="7376" y="4071"/>
                  </a:lnTo>
                  <a:lnTo>
                    <a:pt x="6667" y="2682"/>
                  </a:lnTo>
                  <a:lnTo>
                    <a:pt x="6361" y="2069"/>
                  </a:lnTo>
                  <a:lnTo>
                    <a:pt x="6284" y="1916"/>
                  </a:lnTo>
                  <a:lnTo>
                    <a:pt x="6217" y="1763"/>
                  </a:lnTo>
                  <a:lnTo>
                    <a:pt x="6131" y="1619"/>
                  </a:lnTo>
                  <a:lnTo>
                    <a:pt x="6054" y="1485"/>
                  </a:lnTo>
                  <a:lnTo>
                    <a:pt x="5968" y="1360"/>
                  </a:lnTo>
                  <a:lnTo>
                    <a:pt x="5872" y="1236"/>
                  </a:lnTo>
                  <a:lnTo>
                    <a:pt x="5776" y="1121"/>
                  </a:lnTo>
                  <a:lnTo>
                    <a:pt x="5681" y="1006"/>
                  </a:lnTo>
                  <a:lnTo>
                    <a:pt x="5585" y="901"/>
                  </a:lnTo>
                  <a:lnTo>
                    <a:pt x="5479" y="795"/>
                  </a:lnTo>
                  <a:lnTo>
                    <a:pt x="5384" y="709"/>
                  </a:lnTo>
                  <a:lnTo>
                    <a:pt x="5269" y="623"/>
                  </a:lnTo>
                  <a:lnTo>
                    <a:pt x="5163" y="537"/>
                  </a:lnTo>
                  <a:lnTo>
                    <a:pt x="5048" y="460"/>
                  </a:lnTo>
                  <a:lnTo>
                    <a:pt x="4934" y="393"/>
                  </a:lnTo>
                  <a:lnTo>
                    <a:pt x="4819" y="326"/>
                  </a:lnTo>
                  <a:lnTo>
                    <a:pt x="4704" y="269"/>
                  </a:lnTo>
                  <a:lnTo>
                    <a:pt x="4589" y="211"/>
                  </a:lnTo>
                  <a:lnTo>
                    <a:pt x="4464" y="173"/>
                  </a:lnTo>
                  <a:lnTo>
                    <a:pt x="4349" y="125"/>
                  </a:lnTo>
                  <a:lnTo>
                    <a:pt x="4225" y="96"/>
                  </a:lnTo>
                  <a:lnTo>
                    <a:pt x="4100" y="67"/>
                  </a:lnTo>
                  <a:lnTo>
                    <a:pt x="3976" y="39"/>
                  </a:lnTo>
                  <a:lnTo>
                    <a:pt x="3851" y="20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4068730" y="3625822"/>
              <a:ext cx="995348" cy="923917"/>
            </a:xfrm>
            <a:custGeom>
              <a:rect b="b" l="l" r="r" t="t"/>
              <a:pathLst>
                <a:path extrusionOk="0" h="26024" w="28036">
                  <a:moveTo>
                    <a:pt x="16044" y="0"/>
                  </a:moveTo>
                  <a:lnTo>
                    <a:pt x="0" y="24453"/>
                  </a:lnTo>
                  <a:lnTo>
                    <a:pt x="2213" y="26024"/>
                  </a:lnTo>
                  <a:lnTo>
                    <a:pt x="28035" y="3640"/>
                  </a:lnTo>
                  <a:lnTo>
                    <a:pt x="16044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3800446" y="2784226"/>
              <a:ext cx="646465" cy="598501"/>
            </a:xfrm>
            <a:custGeom>
              <a:rect b="b" l="l" r="r" t="t"/>
              <a:pathLst>
                <a:path extrusionOk="0" h="16858" w="18209">
                  <a:moveTo>
                    <a:pt x="3161" y="0"/>
                  </a:moveTo>
                  <a:lnTo>
                    <a:pt x="2998" y="10"/>
                  </a:lnTo>
                  <a:lnTo>
                    <a:pt x="2835" y="19"/>
                  </a:lnTo>
                  <a:lnTo>
                    <a:pt x="2672" y="39"/>
                  </a:lnTo>
                  <a:lnTo>
                    <a:pt x="2519" y="67"/>
                  </a:lnTo>
                  <a:lnTo>
                    <a:pt x="2366" y="106"/>
                  </a:lnTo>
                  <a:lnTo>
                    <a:pt x="2213" y="144"/>
                  </a:lnTo>
                  <a:lnTo>
                    <a:pt x="2069" y="192"/>
                  </a:lnTo>
                  <a:lnTo>
                    <a:pt x="1925" y="249"/>
                  </a:lnTo>
                  <a:lnTo>
                    <a:pt x="1791" y="316"/>
                  </a:lnTo>
                  <a:lnTo>
                    <a:pt x="1648" y="383"/>
                  </a:lnTo>
                  <a:lnTo>
                    <a:pt x="1514" y="460"/>
                  </a:lnTo>
                  <a:lnTo>
                    <a:pt x="1389" y="546"/>
                  </a:lnTo>
                  <a:lnTo>
                    <a:pt x="1265" y="632"/>
                  </a:lnTo>
                  <a:lnTo>
                    <a:pt x="1150" y="728"/>
                  </a:lnTo>
                  <a:lnTo>
                    <a:pt x="1035" y="824"/>
                  </a:lnTo>
                  <a:lnTo>
                    <a:pt x="920" y="929"/>
                  </a:lnTo>
                  <a:lnTo>
                    <a:pt x="814" y="1044"/>
                  </a:lnTo>
                  <a:lnTo>
                    <a:pt x="719" y="1159"/>
                  </a:lnTo>
                  <a:lnTo>
                    <a:pt x="623" y="1274"/>
                  </a:lnTo>
                  <a:lnTo>
                    <a:pt x="537" y="1399"/>
                  </a:lnTo>
                  <a:lnTo>
                    <a:pt x="450" y="1523"/>
                  </a:lnTo>
                  <a:lnTo>
                    <a:pt x="374" y="1657"/>
                  </a:lnTo>
                  <a:lnTo>
                    <a:pt x="307" y="1791"/>
                  </a:lnTo>
                  <a:lnTo>
                    <a:pt x="249" y="1935"/>
                  </a:lnTo>
                  <a:lnTo>
                    <a:pt x="192" y="2079"/>
                  </a:lnTo>
                  <a:lnTo>
                    <a:pt x="134" y="2222"/>
                  </a:lnTo>
                  <a:lnTo>
                    <a:pt x="96" y="2376"/>
                  </a:lnTo>
                  <a:lnTo>
                    <a:pt x="58" y="2529"/>
                  </a:lnTo>
                  <a:lnTo>
                    <a:pt x="29" y="2682"/>
                  </a:lnTo>
                  <a:lnTo>
                    <a:pt x="10" y="2845"/>
                  </a:lnTo>
                  <a:lnTo>
                    <a:pt x="0" y="3008"/>
                  </a:lnTo>
                  <a:lnTo>
                    <a:pt x="0" y="3161"/>
                  </a:lnTo>
                  <a:lnTo>
                    <a:pt x="0" y="13697"/>
                  </a:lnTo>
                  <a:lnTo>
                    <a:pt x="0" y="13860"/>
                  </a:lnTo>
                  <a:lnTo>
                    <a:pt x="10" y="14023"/>
                  </a:lnTo>
                  <a:lnTo>
                    <a:pt x="29" y="14176"/>
                  </a:lnTo>
                  <a:lnTo>
                    <a:pt x="58" y="14329"/>
                  </a:lnTo>
                  <a:lnTo>
                    <a:pt x="96" y="14482"/>
                  </a:lnTo>
                  <a:lnTo>
                    <a:pt x="134" y="14636"/>
                  </a:lnTo>
                  <a:lnTo>
                    <a:pt x="192" y="14779"/>
                  </a:lnTo>
                  <a:lnTo>
                    <a:pt x="249" y="14923"/>
                  </a:lnTo>
                  <a:lnTo>
                    <a:pt x="307" y="15067"/>
                  </a:lnTo>
                  <a:lnTo>
                    <a:pt x="374" y="15201"/>
                  </a:lnTo>
                  <a:lnTo>
                    <a:pt x="450" y="15335"/>
                  </a:lnTo>
                  <a:lnTo>
                    <a:pt x="537" y="15459"/>
                  </a:lnTo>
                  <a:lnTo>
                    <a:pt x="623" y="15584"/>
                  </a:lnTo>
                  <a:lnTo>
                    <a:pt x="719" y="15708"/>
                  </a:lnTo>
                  <a:lnTo>
                    <a:pt x="814" y="15823"/>
                  </a:lnTo>
                  <a:lnTo>
                    <a:pt x="920" y="15929"/>
                  </a:lnTo>
                  <a:lnTo>
                    <a:pt x="1035" y="16034"/>
                  </a:lnTo>
                  <a:lnTo>
                    <a:pt x="1150" y="16139"/>
                  </a:lnTo>
                  <a:lnTo>
                    <a:pt x="1265" y="16226"/>
                  </a:lnTo>
                  <a:lnTo>
                    <a:pt x="1389" y="16321"/>
                  </a:lnTo>
                  <a:lnTo>
                    <a:pt x="1514" y="16398"/>
                  </a:lnTo>
                  <a:lnTo>
                    <a:pt x="1648" y="16475"/>
                  </a:lnTo>
                  <a:lnTo>
                    <a:pt x="1791" y="16542"/>
                  </a:lnTo>
                  <a:lnTo>
                    <a:pt x="1925" y="16609"/>
                  </a:lnTo>
                  <a:lnTo>
                    <a:pt x="2069" y="16666"/>
                  </a:lnTo>
                  <a:lnTo>
                    <a:pt x="2213" y="16714"/>
                  </a:lnTo>
                  <a:lnTo>
                    <a:pt x="2366" y="16762"/>
                  </a:lnTo>
                  <a:lnTo>
                    <a:pt x="2519" y="16791"/>
                  </a:lnTo>
                  <a:lnTo>
                    <a:pt x="2672" y="16819"/>
                  </a:lnTo>
                  <a:lnTo>
                    <a:pt x="2835" y="16839"/>
                  </a:lnTo>
                  <a:lnTo>
                    <a:pt x="2998" y="16848"/>
                  </a:lnTo>
                  <a:lnTo>
                    <a:pt x="3161" y="16858"/>
                  </a:lnTo>
                  <a:lnTo>
                    <a:pt x="15047" y="16858"/>
                  </a:lnTo>
                  <a:lnTo>
                    <a:pt x="15210" y="16848"/>
                  </a:lnTo>
                  <a:lnTo>
                    <a:pt x="15373" y="16839"/>
                  </a:lnTo>
                  <a:lnTo>
                    <a:pt x="15526" y="16819"/>
                  </a:lnTo>
                  <a:lnTo>
                    <a:pt x="15689" y="16791"/>
                  </a:lnTo>
                  <a:lnTo>
                    <a:pt x="15842" y="16762"/>
                  </a:lnTo>
                  <a:lnTo>
                    <a:pt x="15986" y="16714"/>
                  </a:lnTo>
                  <a:lnTo>
                    <a:pt x="16139" y="16666"/>
                  </a:lnTo>
                  <a:lnTo>
                    <a:pt x="16283" y="16609"/>
                  </a:lnTo>
                  <a:lnTo>
                    <a:pt x="16417" y="16542"/>
                  </a:lnTo>
                  <a:lnTo>
                    <a:pt x="16551" y="16475"/>
                  </a:lnTo>
                  <a:lnTo>
                    <a:pt x="16685" y="16398"/>
                  </a:lnTo>
                  <a:lnTo>
                    <a:pt x="16819" y="16321"/>
                  </a:lnTo>
                  <a:lnTo>
                    <a:pt x="16944" y="16226"/>
                  </a:lnTo>
                  <a:lnTo>
                    <a:pt x="17059" y="16139"/>
                  </a:lnTo>
                  <a:lnTo>
                    <a:pt x="17174" y="16034"/>
                  </a:lnTo>
                  <a:lnTo>
                    <a:pt x="17289" y="15929"/>
                  </a:lnTo>
                  <a:lnTo>
                    <a:pt x="17384" y="15823"/>
                  </a:lnTo>
                  <a:lnTo>
                    <a:pt x="17490" y="15708"/>
                  </a:lnTo>
                  <a:lnTo>
                    <a:pt x="17586" y="15584"/>
                  </a:lnTo>
                  <a:lnTo>
                    <a:pt x="17672" y="15459"/>
                  </a:lnTo>
                  <a:lnTo>
                    <a:pt x="17748" y="15335"/>
                  </a:lnTo>
                  <a:lnTo>
                    <a:pt x="17825" y="15201"/>
                  </a:lnTo>
                  <a:lnTo>
                    <a:pt x="17902" y="15067"/>
                  </a:lnTo>
                  <a:lnTo>
                    <a:pt x="17959" y="14923"/>
                  </a:lnTo>
                  <a:lnTo>
                    <a:pt x="18017" y="14779"/>
                  </a:lnTo>
                  <a:lnTo>
                    <a:pt x="18064" y="14636"/>
                  </a:lnTo>
                  <a:lnTo>
                    <a:pt x="18112" y="14482"/>
                  </a:lnTo>
                  <a:lnTo>
                    <a:pt x="18151" y="14329"/>
                  </a:lnTo>
                  <a:lnTo>
                    <a:pt x="18170" y="14176"/>
                  </a:lnTo>
                  <a:lnTo>
                    <a:pt x="18199" y="14023"/>
                  </a:lnTo>
                  <a:lnTo>
                    <a:pt x="18208" y="13860"/>
                  </a:lnTo>
                  <a:lnTo>
                    <a:pt x="18208" y="13697"/>
                  </a:lnTo>
                  <a:lnTo>
                    <a:pt x="18208" y="3161"/>
                  </a:lnTo>
                  <a:lnTo>
                    <a:pt x="18208" y="3008"/>
                  </a:lnTo>
                  <a:lnTo>
                    <a:pt x="18199" y="2845"/>
                  </a:lnTo>
                  <a:lnTo>
                    <a:pt x="18170" y="2682"/>
                  </a:lnTo>
                  <a:lnTo>
                    <a:pt x="18151" y="2529"/>
                  </a:lnTo>
                  <a:lnTo>
                    <a:pt x="18112" y="2376"/>
                  </a:lnTo>
                  <a:lnTo>
                    <a:pt x="18064" y="2222"/>
                  </a:lnTo>
                  <a:lnTo>
                    <a:pt x="18017" y="2079"/>
                  </a:lnTo>
                  <a:lnTo>
                    <a:pt x="17959" y="1935"/>
                  </a:lnTo>
                  <a:lnTo>
                    <a:pt x="17902" y="1791"/>
                  </a:lnTo>
                  <a:lnTo>
                    <a:pt x="17825" y="1657"/>
                  </a:lnTo>
                  <a:lnTo>
                    <a:pt x="17748" y="1523"/>
                  </a:lnTo>
                  <a:lnTo>
                    <a:pt x="17672" y="1399"/>
                  </a:lnTo>
                  <a:lnTo>
                    <a:pt x="17586" y="1274"/>
                  </a:lnTo>
                  <a:lnTo>
                    <a:pt x="17490" y="1159"/>
                  </a:lnTo>
                  <a:lnTo>
                    <a:pt x="17384" y="1044"/>
                  </a:lnTo>
                  <a:lnTo>
                    <a:pt x="17289" y="929"/>
                  </a:lnTo>
                  <a:lnTo>
                    <a:pt x="17174" y="824"/>
                  </a:lnTo>
                  <a:lnTo>
                    <a:pt x="17059" y="728"/>
                  </a:lnTo>
                  <a:lnTo>
                    <a:pt x="16944" y="632"/>
                  </a:lnTo>
                  <a:lnTo>
                    <a:pt x="16819" y="546"/>
                  </a:lnTo>
                  <a:lnTo>
                    <a:pt x="16685" y="460"/>
                  </a:lnTo>
                  <a:lnTo>
                    <a:pt x="16551" y="383"/>
                  </a:lnTo>
                  <a:lnTo>
                    <a:pt x="16417" y="316"/>
                  </a:lnTo>
                  <a:lnTo>
                    <a:pt x="16283" y="249"/>
                  </a:lnTo>
                  <a:lnTo>
                    <a:pt x="16139" y="192"/>
                  </a:lnTo>
                  <a:lnTo>
                    <a:pt x="15986" y="144"/>
                  </a:lnTo>
                  <a:lnTo>
                    <a:pt x="15842" y="106"/>
                  </a:lnTo>
                  <a:lnTo>
                    <a:pt x="15689" y="67"/>
                  </a:lnTo>
                  <a:lnTo>
                    <a:pt x="15526" y="39"/>
                  </a:lnTo>
                  <a:lnTo>
                    <a:pt x="15373" y="19"/>
                  </a:lnTo>
                  <a:lnTo>
                    <a:pt x="15210" y="10"/>
                  </a:lnTo>
                  <a:lnTo>
                    <a:pt x="15047" y="0"/>
                  </a:lnTo>
                  <a:close/>
                </a:path>
              </a:pathLst>
            </a:custGeom>
            <a:solidFill>
              <a:srgbClr val="FFC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3800446" y="2855300"/>
              <a:ext cx="646465" cy="598182"/>
            </a:xfrm>
            <a:custGeom>
              <a:rect b="b" l="l" r="r" t="t"/>
              <a:pathLst>
                <a:path extrusionOk="0" h="16849" w="18209">
                  <a:moveTo>
                    <a:pt x="2998" y="0"/>
                  </a:moveTo>
                  <a:lnTo>
                    <a:pt x="2835" y="10"/>
                  </a:lnTo>
                  <a:lnTo>
                    <a:pt x="2672" y="29"/>
                  </a:lnTo>
                  <a:lnTo>
                    <a:pt x="2519" y="58"/>
                  </a:lnTo>
                  <a:lnTo>
                    <a:pt x="2366" y="96"/>
                  </a:lnTo>
                  <a:lnTo>
                    <a:pt x="2213" y="134"/>
                  </a:lnTo>
                  <a:lnTo>
                    <a:pt x="2069" y="192"/>
                  </a:lnTo>
                  <a:lnTo>
                    <a:pt x="1925" y="249"/>
                  </a:lnTo>
                  <a:lnTo>
                    <a:pt x="1791" y="307"/>
                  </a:lnTo>
                  <a:lnTo>
                    <a:pt x="1648" y="374"/>
                  </a:lnTo>
                  <a:lnTo>
                    <a:pt x="1514" y="450"/>
                  </a:lnTo>
                  <a:lnTo>
                    <a:pt x="1389" y="537"/>
                  </a:lnTo>
                  <a:lnTo>
                    <a:pt x="1265" y="623"/>
                  </a:lnTo>
                  <a:lnTo>
                    <a:pt x="1150" y="719"/>
                  </a:lnTo>
                  <a:lnTo>
                    <a:pt x="1035" y="814"/>
                  </a:lnTo>
                  <a:lnTo>
                    <a:pt x="920" y="920"/>
                  </a:lnTo>
                  <a:lnTo>
                    <a:pt x="814" y="1035"/>
                  </a:lnTo>
                  <a:lnTo>
                    <a:pt x="719" y="1150"/>
                  </a:lnTo>
                  <a:lnTo>
                    <a:pt x="623" y="1264"/>
                  </a:lnTo>
                  <a:lnTo>
                    <a:pt x="537" y="1389"/>
                  </a:lnTo>
                  <a:lnTo>
                    <a:pt x="450" y="1523"/>
                  </a:lnTo>
                  <a:lnTo>
                    <a:pt x="374" y="1648"/>
                  </a:lnTo>
                  <a:lnTo>
                    <a:pt x="307" y="1791"/>
                  </a:lnTo>
                  <a:lnTo>
                    <a:pt x="249" y="1925"/>
                  </a:lnTo>
                  <a:lnTo>
                    <a:pt x="192" y="2069"/>
                  </a:lnTo>
                  <a:lnTo>
                    <a:pt x="134" y="2222"/>
                  </a:lnTo>
                  <a:lnTo>
                    <a:pt x="96" y="2366"/>
                  </a:lnTo>
                  <a:lnTo>
                    <a:pt x="58" y="2519"/>
                  </a:lnTo>
                  <a:lnTo>
                    <a:pt x="29" y="2672"/>
                  </a:lnTo>
                  <a:lnTo>
                    <a:pt x="10" y="2835"/>
                  </a:lnTo>
                  <a:lnTo>
                    <a:pt x="0" y="2998"/>
                  </a:lnTo>
                  <a:lnTo>
                    <a:pt x="0" y="3161"/>
                  </a:lnTo>
                  <a:lnTo>
                    <a:pt x="0" y="13687"/>
                  </a:lnTo>
                  <a:lnTo>
                    <a:pt x="0" y="13850"/>
                  </a:lnTo>
                  <a:lnTo>
                    <a:pt x="10" y="14013"/>
                  </a:lnTo>
                  <a:lnTo>
                    <a:pt x="29" y="14166"/>
                  </a:lnTo>
                  <a:lnTo>
                    <a:pt x="58" y="14329"/>
                  </a:lnTo>
                  <a:lnTo>
                    <a:pt x="96" y="14482"/>
                  </a:lnTo>
                  <a:lnTo>
                    <a:pt x="134" y="14626"/>
                  </a:lnTo>
                  <a:lnTo>
                    <a:pt x="192" y="14779"/>
                  </a:lnTo>
                  <a:lnTo>
                    <a:pt x="249" y="14923"/>
                  </a:lnTo>
                  <a:lnTo>
                    <a:pt x="307" y="15057"/>
                  </a:lnTo>
                  <a:lnTo>
                    <a:pt x="374" y="15191"/>
                  </a:lnTo>
                  <a:lnTo>
                    <a:pt x="450" y="15325"/>
                  </a:lnTo>
                  <a:lnTo>
                    <a:pt x="537" y="15459"/>
                  </a:lnTo>
                  <a:lnTo>
                    <a:pt x="623" y="15584"/>
                  </a:lnTo>
                  <a:lnTo>
                    <a:pt x="719" y="15699"/>
                  </a:lnTo>
                  <a:lnTo>
                    <a:pt x="814" y="15814"/>
                  </a:lnTo>
                  <a:lnTo>
                    <a:pt x="920" y="15919"/>
                  </a:lnTo>
                  <a:lnTo>
                    <a:pt x="1035" y="16024"/>
                  </a:lnTo>
                  <a:lnTo>
                    <a:pt x="1150" y="16130"/>
                  </a:lnTo>
                  <a:lnTo>
                    <a:pt x="1265" y="16225"/>
                  </a:lnTo>
                  <a:lnTo>
                    <a:pt x="1389" y="16312"/>
                  </a:lnTo>
                  <a:lnTo>
                    <a:pt x="1514" y="16388"/>
                  </a:lnTo>
                  <a:lnTo>
                    <a:pt x="1648" y="16465"/>
                  </a:lnTo>
                  <a:lnTo>
                    <a:pt x="1791" y="16542"/>
                  </a:lnTo>
                  <a:lnTo>
                    <a:pt x="1925" y="16599"/>
                  </a:lnTo>
                  <a:lnTo>
                    <a:pt x="2069" y="16656"/>
                  </a:lnTo>
                  <a:lnTo>
                    <a:pt x="2213" y="16704"/>
                  </a:lnTo>
                  <a:lnTo>
                    <a:pt x="2366" y="16752"/>
                  </a:lnTo>
                  <a:lnTo>
                    <a:pt x="2519" y="16781"/>
                  </a:lnTo>
                  <a:lnTo>
                    <a:pt x="2672" y="16810"/>
                  </a:lnTo>
                  <a:lnTo>
                    <a:pt x="2835" y="16829"/>
                  </a:lnTo>
                  <a:lnTo>
                    <a:pt x="2998" y="16848"/>
                  </a:lnTo>
                  <a:lnTo>
                    <a:pt x="15210" y="16848"/>
                  </a:lnTo>
                  <a:lnTo>
                    <a:pt x="15373" y="16829"/>
                  </a:lnTo>
                  <a:lnTo>
                    <a:pt x="15526" y="16810"/>
                  </a:lnTo>
                  <a:lnTo>
                    <a:pt x="15689" y="16781"/>
                  </a:lnTo>
                  <a:lnTo>
                    <a:pt x="15842" y="16752"/>
                  </a:lnTo>
                  <a:lnTo>
                    <a:pt x="15986" y="16704"/>
                  </a:lnTo>
                  <a:lnTo>
                    <a:pt x="16139" y="16656"/>
                  </a:lnTo>
                  <a:lnTo>
                    <a:pt x="16283" y="16599"/>
                  </a:lnTo>
                  <a:lnTo>
                    <a:pt x="16417" y="16542"/>
                  </a:lnTo>
                  <a:lnTo>
                    <a:pt x="16551" y="16465"/>
                  </a:lnTo>
                  <a:lnTo>
                    <a:pt x="16685" y="16388"/>
                  </a:lnTo>
                  <a:lnTo>
                    <a:pt x="16819" y="16312"/>
                  </a:lnTo>
                  <a:lnTo>
                    <a:pt x="16944" y="16225"/>
                  </a:lnTo>
                  <a:lnTo>
                    <a:pt x="17059" y="16130"/>
                  </a:lnTo>
                  <a:lnTo>
                    <a:pt x="17174" y="16024"/>
                  </a:lnTo>
                  <a:lnTo>
                    <a:pt x="17289" y="15919"/>
                  </a:lnTo>
                  <a:lnTo>
                    <a:pt x="17384" y="15814"/>
                  </a:lnTo>
                  <a:lnTo>
                    <a:pt x="17490" y="15699"/>
                  </a:lnTo>
                  <a:lnTo>
                    <a:pt x="17586" y="15584"/>
                  </a:lnTo>
                  <a:lnTo>
                    <a:pt x="17672" y="15459"/>
                  </a:lnTo>
                  <a:lnTo>
                    <a:pt x="17748" y="15325"/>
                  </a:lnTo>
                  <a:lnTo>
                    <a:pt x="17825" y="15191"/>
                  </a:lnTo>
                  <a:lnTo>
                    <a:pt x="17902" y="15057"/>
                  </a:lnTo>
                  <a:lnTo>
                    <a:pt x="17959" y="14923"/>
                  </a:lnTo>
                  <a:lnTo>
                    <a:pt x="18017" y="14779"/>
                  </a:lnTo>
                  <a:lnTo>
                    <a:pt x="18064" y="14626"/>
                  </a:lnTo>
                  <a:lnTo>
                    <a:pt x="18112" y="14482"/>
                  </a:lnTo>
                  <a:lnTo>
                    <a:pt x="18151" y="14329"/>
                  </a:lnTo>
                  <a:lnTo>
                    <a:pt x="18170" y="14166"/>
                  </a:lnTo>
                  <a:lnTo>
                    <a:pt x="18199" y="14013"/>
                  </a:lnTo>
                  <a:lnTo>
                    <a:pt x="18208" y="13850"/>
                  </a:lnTo>
                  <a:lnTo>
                    <a:pt x="18208" y="13687"/>
                  </a:lnTo>
                  <a:lnTo>
                    <a:pt x="18208" y="3161"/>
                  </a:lnTo>
                  <a:lnTo>
                    <a:pt x="18208" y="2998"/>
                  </a:lnTo>
                  <a:lnTo>
                    <a:pt x="18199" y="2835"/>
                  </a:lnTo>
                  <a:lnTo>
                    <a:pt x="18170" y="2672"/>
                  </a:lnTo>
                  <a:lnTo>
                    <a:pt x="18151" y="2519"/>
                  </a:lnTo>
                  <a:lnTo>
                    <a:pt x="18112" y="2366"/>
                  </a:lnTo>
                  <a:lnTo>
                    <a:pt x="18064" y="2222"/>
                  </a:lnTo>
                  <a:lnTo>
                    <a:pt x="18017" y="2069"/>
                  </a:lnTo>
                  <a:lnTo>
                    <a:pt x="17959" y="1925"/>
                  </a:lnTo>
                  <a:lnTo>
                    <a:pt x="17902" y="1791"/>
                  </a:lnTo>
                  <a:lnTo>
                    <a:pt x="17825" y="1648"/>
                  </a:lnTo>
                  <a:lnTo>
                    <a:pt x="17748" y="1523"/>
                  </a:lnTo>
                  <a:lnTo>
                    <a:pt x="17672" y="1389"/>
                  </a:lnTo>
                  <a:lnTo>
                    <a:pt x="17586" y="1264"/>
                  </a:lnTo>
                  <a:lnTo>
                    <a:pt x="17490" y="1150"/>
                  </a:lnTo>
                  <a:lnTo>
                    <a:pt x="17384" y="1035"/>
                  </a:lnTo>
                  <a:lnTo>
                    <a:pt x="17289" y="920"/>
                  </a:lnTo>
                  <a:lnTo>
                    <a:pt x="17174" y="814"/>
                  </a:lnTo>
                  <a:lnTo>
                    <a:pt x="17059" y="719"/>
                  </a:lnTo>
                  <a:lnTo>
                    <a:pt x="16944" y="623"/>
                  </a:lnTo>
                  <a:lnTo>
                    <a:pt x="16819" y="537"/>
                  </a:lnTo>
                  <a:lnTo>
                    <a:pt x="16685" y="450"/>
                  </a:lnTo>
                  <a:lnTo>
                    <a:pt x="16551" y="374"/>
                  </a:lnTo>
                  <a:lnTo>
                    <a:pt x="16417" y="307"/>
                  </a:lnTo>
                  <a:lnTo>
                    <a:pt x="16283" y="249"/>
                  </a:lnTo>
                  <a:lnTo>
                    <a:pt x="16139" y="192"/>
                  </a:lnTo>
                  <a:lnTo>
                    <a:pt x="15986" y="134"/>
                  </a:lnTo>
                  <a:lnTo>
                    <a:pt x="15842" y="96"/>
                  </a:lnTo>
                  <a:lnTo>
                    <a:pt x="15689" y="58"/>
                  </a:lnTo>
                  <a:lnTo>
                    <a:pt x="15526" y="29"/>
                  </a:lnTo>
                  <a:lnTo>
                    <a:pt x="15373" y="10"/>
                  </a:lnTo>
                  <a:lnTo>
                    <a:pt x="15210" y="0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3719503" y="3788348"/>
              <a:ext cx="801540" cy="53076"/>
            </a:xfrm>
            <a:custGeom>
              <a:rect b="b" l="l" r="r" t="t"/>
              <a:pathLst>
                <a:path extrusionOk="0" h="1495" w="22577">
                  <a:moveTo>
                    <a:pt x="1" y="0"/>
                  </a:moveTo>
                  <a:lnTo>
                    <a:pt x="1" y="364"/>
                  </a:lnTo>
                  <a:lnTo>
                    <a:pt x="10" y="479"/>
                  </a:lnTo>
                  <a:lnTo>
                    <a:pt x="29" y="594"/>
                  </a:lnTo>
                  <a:lnTo>
                    <a:pt x="49" y="700"/>
                  </a:lnTo>
                  <a:lnTo>
                    <a:pt x="87" y="805"/>
                  </a:lnTo>
                  <a:lnTo>
                    <a:pt x="135" y="901"/>
                  </a:lnTo>
                  <a:lnTo>
                    <a:pt x="192" y="997"/>
                  </a:lnTo>
                  <a:lnTo>
                    <a:pt x="259" y="1083"/>
                  </a:lnTo>
                  <a:lnTo>
                    <a:pt x="336" y="1159"/>
                  </a:lnTo>
                  <a:lnTo>
                    <a:pt x="412" y="1236"/>
                  </a:lnTo>
                  <a:lnTo>
                    <a:pt x="499" y="1303"/>
                  </a:lnTo>
                  <a:lnTo>
                    <a:pt x="594" y="1361"/>
                  </a:lnTo>
                  <a:lnTo>
                    <a:pt x="690" y="1399"/>
                  </a:lnTo>
                  <a:lnTo>
                    <a:pt x="796" y="1437"/>
                  </a:lnTo>
                  <a:lnTo>
                    <a:pt x="901" y="1466"/>
                  </a:lnTo>
                  <a:lnTo>
                    <a:pt x="1016" y="1485"/>
                  </a:lnTo>
                  <a:lnTo>
                    <a:pt x="1131" y="1495"/>
                  </a:lnTo>
                  <a:lnTo>
                    <a:pt x="21446" y="1495"/>
                  </a:lnTo>
                  <a:lnTo>
                    <a:pt x="21561" y="1485"/>
                  </a:lnTo>
                  <a:lnTo>
                    <a:pt x="21676" y="1466"/>
                  </a:lnTo>
                  <a:lnTo>
                    <a:pt x="21781" y="1437"/>
                  </a:lnTo>
                  <a:lnTo>
                    <a:pt x="21887" y="1399"/>
                  </a:lnTo>
                  <a:lnTo>
                    <a:pt x="21982" y="1361"/>
                  </a:lnTo>
                  <a:lnTo>
                    <a:pt x="22078" y="1303"/>
                  </a:lnTo>
                  <a:lnTo>
                    <a:pt x="22164" y="1236"/>
                  </a:lnTo>
                  <a:lnTo>
                    <a:pt x="22241" y="1159"/>
                  </a:lnTo>
                  <a:lnTo>
                    <a:pt x="22318" y="1083"/>
                  </a:lnTo>
                  <a:lnTo>
                    <a:pt x="22375" y="997"/>
                  </a:lnTo>
                  <a:lnTo>
                    <a:pt x="22433" y="901"/>
                  </a:lnTo>
                  <a:lnTo>
                    <a:pt x="22480" y="805"/>
                  </a:lnTo>
                  <a:lnTo>
                    <a:pt x="22519" y="700"/>
                  </a:lnTo>
                  <a:lnTo>
                    <a:pt x="22547" y="594"/>
                  </a:lnTo>
                  <a:lnTo>
                    <a:pt x="22567" y="479"/>
                  </a:lnTo>
                  <a:lnTo>
                    <a:pt x="22576" y="364"/>
                  </a:lnTo>
                  <a:lnTo>
                    <a:pt x="225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4092516" y="3810110"/>
              <a:ext cx="57514" cy="833492"/>
            </a:xfrm>
            <a:custGeom>
              <a:rect b="b" l="l" r="r" t="t"/>
              <a:pathLst>
                <a:path extrusionOk="0" h="23477" w="1620">
                  <a:moveTo>
                    <a:pt x="1" y="0"/>
                  </a:moveTo>
                  <a:lnTo>
                    <a:pt x="1" y="23476"/>
                  </a:lnTo>
                  <a:lnTo>
                    <a:pt x="1619" y="23476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3850077" y="4555143"/>
              <a:ext cx="547520" cy="147264"/>
            </a:xfrm>
            <a:custGeom>
              <a:rect b="b" l="l" r="r" t="t"/>
              <a:pathLst>
                <a:path extrusionOk="0" h="4148" w="15422">
                  <a:moveTo>
                    <a:pt x="3937" y="0"/>
                  </a:moveTo>
                  <a:lnTo>
                    <a:pt x="3726" y="19"/>
                  </a:lnTo>
                  <a:lnTo>
                    <a:pt x="3516" y="48"/>
                  </a:lnTo>
                  <a:lnTo>
                    <a:pt x="3315" y="77"/>
                  </a:lnTo>
                  <a:lnTo>
                    <a:pt x="3113" y="125"/>
                  </a:lnTo>
                  <a:lnTo>
                    <a:pt x="2912" y="182"/>
                  </a:lnTo>
                  <a:lnTo>
                    <a:pt x="2721" y="249"/>
                  </a:lnTo>
                  <a:lnTo>
                    <a:pt x="2539" y="326"/>
                  </a:lnTo>
                  <a:lnTo>
                    <a:pt x="2347" y="402"/>
                  </a:lnTo>
                  <a:lnTo>
                    <a:pt x="2175" y="498"/>
                  </a:lnTo>
                  <a:lnTo>
                    <a:pt x="2002" y="594"/>
                  </a:lnTo>
                  <a:lnTo>
                    <a:pt x="1830" y="709"/>
                  </a:lnTo>
                  <a:lnTo>
                    <a:pt x="1667" y="824"/>
                  </a:lnTo>
                  <a:lnTo>
                    <a:pt x="1514" y="948"/>
                  </a:lnTo>
                  <a:lnTo>
                    <a:pt x="1361" y="1073"/>
                  </a:lnTo>
                  <a:lnTo>
                    <a:pt x="1217" y="1217"/>
                  </a:lnTo>
                  <a:lnTo>
                    <a:pt x="1073" y="1360"/>
                  </a:lnTo>
                  <a:lnTo>
                    <a:pt x="949" y="1513"/>
                  </a:lnTo>
                  <a:lnTo>
                    <a:pt x="824" y="1667"/>
                  </a:lnTo>
                  <a:lnTo>
                    <a:pt x="709" y="1830"/>
                  </a:lnTo>
                  <a:lnTo>
                    <a:pt x="594" y="2002"/>
                  </a:lnTo>
                  <a:lnTo>
                    <a:pt x="499" y="2174"/>
                  </a:lnTo>
                  <a:lnTo>
                    <a:pt x="403" y="2347"/>
                  </a:lnTo>
                  <a:lnTo>
                    <a:pt x="326" y="2538"/>
                  </a:lnTo>
                  <a:lnTo>
                    <a:pt x="250" y="2720"/>
                  </a:lnTo>
                  <a:lnTo>
                    <a:pt x="183" y="2912"/>
                  </a:lnTo>
                  <a:lnTo>
                    <a:pt x="125" y="3113"/>
                  </a:lnTo>
                  <a:lnTo>
                    <a:pt x="77" y="3314"/>
                  </a:lnTo>
                  <a:lnTo>
                    <a:pt x="48" y="3515"/>
                  </a:lnTo>
                  <a:lnTo>
                    <a:pt x="20" y="3726"/>
                  </a:lnTo>
                  <a:lnTo>
                    <a:pt x="1" y="3937"/>
                  </a:lnTo>
                  <a:lnTo>
                    <a:pt x="1" y="4147"/>
                  </a:lnTo>
                  <a:lnTo>
                    <a:pt x="1274" y="4147"/>
                  </a:lnTo>
                  <a:lnTo>
                    <a:pt x="1274" y="4004"/>
                  </a:lnTo>
                  <a:lnTo>
                    <a:pt x="1284" y="3860"/>
                  </a:lnTo>
                  <a:lnTo>
                    <a:pt x="1303" y="3707"/>
                  </a:lnTo>
                  <a:lnTo>
                    <a:pt x="1332" y="3573"/>
                  </a:lnTo>
                  <a:lnTo>
                    <a:pt x="1361" y="3429"/>
                  </a:lnTo>
                  <a:lnTo>
                    <a:pt x="1399" y="3295"/>
                  </a:lnTo>
                  <a:lnTo>
                    <a:pt x="1447" y="3161"/>
                  </a:lnTo>
                  <a:lnTo>
                    <a:pt x="1504" y="3027"/>
                  </a:lnTo>
                  <a:lnTo>
                    <a:pt x="1562" y="2902"/>
                  </a:lnTo>
                  <a:lnTo>
                    <a:pt x="1619" y="2778"/>
                  </a:lnTo>
                  <a:lnTo>
                    <a:pt x="1686" y="2663"/>
                  </a:lnTo>
                  <a:lnTo>
                    <a:pt x="1763" y="2538"/>
                  </a:lnTo>
                  <a:lnTo>
                    <a:pt x="1849" y="2433"/>
                  </a:lnTo>
                  <a:lnTo>
                    <a:pt x="1935" y="2318"/>
                  </a:lnTo>
                  <a:lnTo>
                    <a:pt x="2022" y="2213"/>
                  </a:lnTo>
                  <a:lnTo>
                    <a:pt x="2117" y="2117"/>
                  </a:lnTo>
                  <a:lnTo>
                    <a:pt x="2213" y="2021"/>
                  </a:lnTo>
                  <a:lnTo>
                    <a:pt x="2318" y="1935"/>
                  </a:lnTo>
                  <a:lnTo>
                    <a:pt x="2433" y="1849"/>
                  </a:lnTo>
                  <a:lnTo>
                    <a:pt x="2539" y="1763"/>
                  </a:lnTo>
                  <a:lnTo>
                    <a:pt x="2663" y="1686"/>
                  </a:lnTo>
                  <a:lnTo>
                    <a:pt x="2778" y="1619"/>
                  </a:lnTo>
                  <a:lnTo>
                    <a:pt x="2903" y="1561"/>
                  </a:lnTo>
                  <a:lnTo>
                    <a:pt x="3027" y="1504"/>
                  </a:lnTo>
                  <a:lnTo>
                    <a:pt x="3161" y="1446"/>
                  </a:lnTo>
                  <a:lnTo>
                    <a:pt x="3295" y="1399"/>
                  </a:lnTo>
                  <a:lnTo>
                    <a:pt x="3430" y="1360"/>
                  </a:lnTo>
                  <a:lnTo>
                    <a:pt x="3573" y="1331"/>
                  </a:lnTo>
                  <a:lnTo>
                    <a:pt x="3707" y="1303"/>
                  </a:lnTo>
                  <a:lnTo>
                    <a:pt x="3851" y="1284"/>
                  </a:lnTo>
                  <a:lnTo>
                    <a:pt x="4004" y="1274"/>
                  </a:lnTo>
                  <a:lnTo>
                    <a:pt x="11418" y="1274"/>
                  </a:lnTo>
                  <a:lnTo>
                    <a:pt x="11561" y="1284"/>
                  </a:lnTo>
                  <a:lnTo>
                    <a:pt x="11705" y="1303"/>
                  </a:lnTo>
                  <a:lnTo>
                    <a:pt x="11849" y="1331"/>
                  </a:lnTo>
                  <a:lnTo>
                    <a:pt x="11992" y="1360"/>
                  </a:lnTo>
                  <a:lnTo>
                    <a:pt x="12126" y="1399"/>
                  </a:lnTo>
                  <a:lnTo>
                    <a:pt x="12261" y="1446"/>
                  </a:lnTo>
                  <a:lnTo>
                    <a:pt x="12395" y="1504"/>
                  </a:lnTo>
                  <a:lnTo>
                    <a:pt x="12519" y="1561"/>
                  </a:lnTo>
                  <a:lnTo>
                    <a:pt x="12644" y="1619"/>
                  </a:lnTo>
                  <a:lnTo>
                    <a:pt x="12759" y="1686"/>
                  </a:lnTo>
                  <a:lnTo>
                    <a:pt x="12883" y="1763"/>
                  </a:lnTo>
                  <a:lnTo>
                    <a:pt x="12988" y="1849"/>
                  </a:lnTo>
                  <a:lnTo>
                    <a:pt x="13103" y="1935"/>
                  </a:lnTo>
                  <a:lnTo>
                    <a:pt x="13209" y="2021"/>
                  </a:lnTo>
                  <a:lnTo>
                    <a:pt x="13305" y="2117"/>
                  </a:lnTo>
                  <a:lnTo>
                    <a:pt x="13400" y="2213"/>
                  </a:lnTo>
                  <a:lnTo>
                    <a:pt x="13487" y="2318"/>
                  </a:lnTo>
                  <a:lnTo>
                    <a:pt x="13573" y="2433"/>
                  </a:lnTo>
                  <a:lnTo>
                    <a:pt x="13659" y="2538"/>
                  </a:lnTo>
                  <a:lnTo>
                    <a:pt x="13726" y="2663"/>
                  </a:lnTo>
                  <a:lnTo>
                    <a:pt x="13803" y="2778"/>
                  </a:lnTo>
                  <a:lnTo>
                    <a:pt x="13860" y="2902"/>
                  </a:lnTo>
                  <a:lnTo>
                    <a:pt x="13918" y="3027"/>
                  </a:lnTo>
                  <a:lnTo>
                    <a:pt x="13975" y="3161"/>
                  </a:lnTo>
                  <a:lnTo>
                    <a:pt x="14013" y="3295"/>
                  </a:lnTo>
                  <a:lnTo>
                    <a:pt x="14061" y="3429"/>
                  </a:lnTo>
                  <a:lnTo>
                    <a:pt x="14090" y="3573"/>
                  </a:lnTo>
                  <a:lnTo>
                    <a:pt x="14119" y="3707"/>
                  </a:lnTo>
                  <a:lnTo>
                    <a:pt x="14128" y="3860"/>
                  </a:lnTo>
                  <a:lnTo>
                    <a:pt x="14147" y="4004"/>
                  </a:lnTo>
                  <a:lnTo>
                    <a:pt x="14147" y="4147"/>
                  </a:lnTo>
                  <a:lnTo>
                    <a:pt x="15421" y="4147"/>
                  </a:lnTo>
                  <a:lnTo>
                    <a:pt x="15421" y="3937"/>
                  </a:lnTo>
                  <a:lnTo>
                    <a:pt x="15402" y="3726"/>
                  </a:lnTo>
                  <a:lnTo>
                    <a:pt x="15373" y="3515"/>
                  </a:lnTo>
                  <a:lnTo>
                    <a:pt x="15335" y="3314"/>
                  </a:lnTo>
                  <a:lnTo>
                    <a:pt x="15297" y="3113"/>
                  </a:lnTo>
                  <a:lnTo>
                    <a:pt x="15239" y="2912"/>
                  </a:lnTo>
                  <a:lnTo>
                    <a:pt x="15172" y="2720"/>
                  </a:lnTo>
                  <a:lnTo>
                    <a:pt x="15096" y="2538"/>
                  </a:lnTo>
                  <a:lnTo>
                    <a:pt x="15009" y="2347"/>
                  </a:lnTo>
                  <a:lnTo>
                    <a:pt x="14923" y="2174"/>
                  </a:lnTo>
                  <a:lnTo>
                    <a:pt x="14818" y="2002"/>
                  </a:lnTo>
                  <a:lnTo>
                    <a:pt x="14713" y="1830"/>
                  </a:lnTo>
                  <a:lnTo>
                    <a:pt x="14598" y="1667"/>
                  </a:lnTo>
                  <a:lnTo>
                    <a:pt x="14473" y="1513"/>
                  </a:lnTo>
                  <a:lnTo>
                    <a:pt x="14349" y="1360"/>
                  </a:lnTo>
                  <a:lnTo>
                    <a:pt x="14205" y="1217"/>
                  </a:lnTo>
                  <a:lnTo>
                    <a:pt x="14061" y="1073"/>
                  </a:lnTo>
                  <a:lnTo>
                    <a:pt x="13908" y="948"/>
                  </a:lnTo>
                  <a:lnTo>
                    <a:pt x="13755" y="824"/>
                  </a:lnTo>
                  <a:lnTo>
                    <a:pt x="13592" y="709"/>
                  </a:lnTo>
                  <a:lnTo>
                    <a:pt x="13420" y="594"/>
                  </a:lnTo>
                  <a:lnTo>
                    <a:pt x="13247" y="498"/>
                  </a:lnTo>
                  <a:lnTo>
                    <a:pt x="13075" y="402"/>
                  </a:lnTo>
                  <a:lnTo>
                    <a:pt x="12883" y="326"/>
                  </a:lnTo>
                  <a:lnTo>
                    <a:pt x="12701" y="249"/>
                  </a:lnTo>
                  <a:lnTo>
                    <a:pt x="12510" y="182"/>
                  </a:lnTo>
                  <a:lnTo>
                    <a:pt x="12308" y="125"/>
                  </a:lnTo>
                  <a:lnTo>
                    <a:pt x="12107" y="77"/>
                  </a:lnTo>
                  <a:lnTo>
                    <a:pt x="11906" y="48"/>
                  </a:lnTo>
                  <a:lnTo>
                    <a:pt x="11695" y="19"/>
                  </a:lnTo>
                  <a:lnTo>
                    <a:pt x="1148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4055133" y="3801270"/>
              <a:ext cx="124827" cy="226151"/>
            </a:xfrm>
            <a:custGeom>
              <a:rect b="b" l="l" r="r" t="t"/>
              <a:pathLst>
                <a:path extrusionOk="0" h="6370" w="3516">
                  <a:moveTo>
                    <a:pt x="0" y="0"/>
                  </a:moveTo>
                  <a:lnTo>
                    <a:pt x="671" y="6370"/>
                  </a:lnTo>
                  <a:lnTo>
                    <a:pt x="2854" y="6370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3691634" y="3674104"/>
              <a:ext cx="859338" cy="127205"/>
            </a:xfrm>
            <a:custGeom>
              <a:rect b="b" l="l" r="r" t="t"/>
              <a:pathLst>
                <a:path extrusionOk="0" h="3583" w="24205">
                  <a:moveTo>
                    <a:pt x="3448" y="0"/>
                  </a:moveTo>
                  <a:lnTo>
                    <a:pt x="3266" y="10"/>
                  </a:lnTo>
                  <a:lnTo>
                    <a:pt x="3094" y="19"/>
                  </a:lnTo>
                  <a:lnTo>
                    <a:pt x="2922" y="39"/>
                  </a:lnTo>
                  <a:lnTo>
                    <a:pt x="2749" y="67"/>
                  </a:lnTo>
                  <a:lnTo>
                    <a:pt x="2586" y="106"/>
                  </a:lnTo>
                  <a:lnTo>
                    <a:pt x="2423" y="153"/>
                  </a:lnTo>
                  <a:lnTo>
                    <a:pt x="2261" y="211"/>
                  </a:lnTo>
                  <a:lnTo>
                    <a:pt x="2107" y="268"/>
                  </a:lnTo>
                  <a:lnTo>
                    <a:pt x="1954" y="345"/>
                  </a:lnTo>
                  <a:lnTo>
                    <a:pt x="1801" y="412"/>
                  </a:lnTo>
                  <a:lnTo>
                    <a:pt x="1657" y="498"/>
                  </a:lnTo>
                  <a:lnTo>
                    <a:pt x="1523" y="585"/>
                  </a:lnTo>
                  <a:lnTo>
                    <a:pt x="1389" y="680"/>
                  </a:lnTo>
                  <a:lnTo>
                    <a:pt x="1255" y="786"/>
                  </a:lnTo>
                  <a:lnTo>
                    <a:pt x="1130" y="891"/>
                  </a:lnTo>
                  <a:lnTo>
                    <a:pt x="1015" y="1006"/>
                  </a:lnTo>
                  <a:lnTo>
                    <a:pt x="901" y="1130"/>
                  </a:lnTo>
                  <a:lnTo>
                    <a:pt x="786" y="1255"/>
                  </a:lnTo>
                  <a:lnTo>
                    <a:pt x="690" y="1379"/>
                  </a:lnTo>
                  <a:lnTo>
                    <a:pt x="594" y="1523"/>
                  </a:lnTo>
                  <a:lnTo>
                    <a:pt x="498" y="1657"/>
                  </a:lnTo>
                  <a:lnTo>
                    <a:pt x="422" y="1801"/>
                  </a:lnTo>
                  <a:lnTo>
                    <a:pt x="345" y="1954"/>
                  </a:lnTo>
                  <a:lnTo>
                    <a:pt x="278" y="2107"/>
                  </a:lnTo>
                  <a:lnTo>
                    <a:pt x="211" y="2261"/>
                  </a:lnTo>
                  <a:lnTo>
                    <a:pt x="153" y="2424"/>
                  </a:lnTo>
                  <a:lnTo>
                    <a:pt x="115" y="2586"/>
                  </a:lnTo>
                  <a:lnTo>
                    <a:pt x="77" y="2749"/>
                  </a:lnTo>
                  <a:lnTo>
                    <a:pt x="39" y="2922"/>
                  </a:lnTo>
                  <a:lnTo>
                    <a:pt x="19" y="3094"/>
                  </a:lnTo>
                  <a:lnTo>
                    <a:pt x="10" y="3266"/>
                  </a:lnTo>
                  <a:lnTo>
                    <a:pt x="0" y="3439"/>
                  </a:lnTo>
                  <a:lnTo>
                    <a:pt x="0" y="3582"/>
                  </a:lnTo>
                  <a:lnTo>
                    <a:pt x="24204" y="3582"/>
                  </a:lnTo>
                  <a:lnTo>
                    <a:pt x="24204" y="3439"/>
                  </a:lnTo>
                  <a:lnTo>
                    <a:pt x="24194" y="3266"/>
                  </a:lnTo>
                  <a:lnTo>
                    <a:pt x="24185" y="3094"/>
                  </a:lnTo>
                  <a:lnTo>
                    <a:pt x="24166" y="2922"/>
                  </a:lnTo>
                  <a:lnTo>
                    <a:pt x="24127" y="2749"/>
                  </a:lnTo>
                  <a:lnTo>
                    <a:pt x="24089" y="2586"/>
                  </a:lnTo>
                  <a:lnTo>
                    <a:pt x="24041" y="2424"/>
                  </a:lnTo>
                  <a:lnTo>
                    <a:pt x="23993" y="2261"/>
                  </a:lnTo>
                  <a:lnTo>
                    <a:pt x="23926" y="2107"/>
                  </a:lnTo>
                  <a:lnTo>
                    <a:pt x="23859" y="1954"/>
                  </a:lnTo>
                  <a:lnTo>
                    <a:pt x="23783" y="1801"/>
                  </a:lnTo>
                  <a:lnTo>
                    <a:pt x="23706" y="1657"/>
                  </a:lnTo>
                  <a:lnTo>
                    <a:pt x="23610" y="1523"/>
                  </a:lnTo>
                  <a:lnTo>
                    <a:pt x="23514" y="1379"/>
                  </a:lnTo>
                  <a:lnTo>
                    <a:pt x="23419" y="1255"/>
                  </a:lnTo>
                  <a:lnTo>
                    <a:pt x="23304" y="1130"/>
                  </a:lnTo>
                  <a:lnTo>
                    <a:pt x="23189" y="1006"/>
                  </a:lnTo>
                  <a:lnTo>
                    <a:pt x="23074" y="891"/>
                  </a:lnTo>
                  <a:lnTo>
                    <a:pt x="22949" y="786"/>
                  </a:lnTo>
                  <a:lnTo>
                    <a:pt x="22815" y="680"/>
                  </a:lnTo>
                  <a:lnTo>
                    <a:pt x="22681" y="585"/>
                  </a:lnTo>
                  <a:lnTo>
                    <a:pt x="22547" y="498"/>
                  </a:lnTo>
                  <a:lnTo>
                    <a:pt x="22403" y="412"/>
                  </a:lnTo>
                  <a:lnTo>
                    <a:pt x="22250" y="345"/>
                  </a:lnTo>
                  <a:lnTo>
                    <a:pt x="22097" y="268"/>
                  </a:lnTo>
                  <a:lnTo>
                    <a:pt x="21944" y="211"/>
                  </a:lnTo>
                  <a:lnTo>
                    <a:pt x="21781" y="153"/>
                  </a:lnTo>
                  <a:lnTo>
                    <a:pt x="21618" y="106"/>
                  </a:lnTo>
                  <a:lnTo>
                    <a:pt x="21455" y="67"/>
                  </a:lnTo>
                  <a:lnTo>
                    <a:pt x="21283" y="39"/>
                  </a:lnTo>
                  <a:lnTo>
                    <a:pt x="21110" y="19"/>
                  </a:lnTo>
                  <a:lnTo>
                    <a:pt x="20938" y="10"/>
                  </a:lnTo>
                  <a:lnTo>
                    <a:pt x="20756" y="0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4100007" y="3332687"/>
              <a:ext cx="47289" cy="417616"/>
            </a:xfrm>
            <a:custGeom>
              <a:rect b="b" l="l" r="r" t="t"/>
              <a:pathLst>
                <a:path extrusionOk="0" h="11763" w="1332">
                  <a:moveTo>
                    <a:pt x="594" y="1"/>
                  </a:moveTo>
                  <a:lnTo>
                    <a:pt x="527" y="10"/>
                  </a:lnTo>
                  <a:lnTo>
                    <a:pt x="470" y="30"/>
                  </a:lnTo>
                  <a:lnTo>
                    <a:pt x="403" y="49"/>
                  </a:lnTo>
                  <a:lnTo>
                    <a:pt x="345" y="77"/>
                  </a:lnTo>
                  <a:lnTo>
                    <a:pt x="297" y="106"/>
                  </a:lnTo>
                  <a:lnTo>
                    <a:pt x="240" y="144"/>
                  </a:lnTo>
                  <a:lnTo>
                    <a:pt x="192" y="192"/>
                  </a:lnTo>
                  <a:lnTo>
                    <a:pt x="154" y="240"/>
                  </a:lnTo>
                  <a:lnTo>
                    <a:pt x="115" y="288"/>
                  </a:lnTo>
                  <a:lnTo>
                    <a:pt x="77" y="346"/>
                  </a:lnTo>
                  <a:lnTo>
                    <a:pt x="48" y="403"/>
                  </a:lnTo>
                  <a:lnTo>
                    <a:pt x="29" y="461"/>
                  </a:lnTo>
                  <a:lnTo>
                    <a:pt x="10" y="528"/>
                  </a:lnTo>
                  <a:lnTo>
                    <a:pt x="0" y="595"/>
                  </a:lnTo>
                  <a:lnTo>
                    <a:pt x="0" y="662"/>
                  </a:lnTo>
                  <a:lnTo>
                    <a:pt x="0" y="11102"/>
                  </a:lnTo>
                  <a:lnTo>
                    <a:pt x="0" y="11169"/>
                  </a:lnTo>
                  <a:lnTo>
                    <a:pt x="10" y="11236"/>
                  </a:lnTo>
                  <a:lnTo>
                    <a:pt x="29" y="11293"/>
                  </a:lnTo>
                  <a:lnTo>
                    <a:pt x="48" y="11360"/>
                  </a:lnTo>
                  <a:lnTo>
                    <a:pt x="77" y="11418"/>
                  </a:lnTo>
                  <a:lnTo>
                    <a:pt x="115" y="11466"/>
                  </a:lnTo>
                  <a:lnTo>
                    <a:pt x="154" y="11523"/>
                  </a:lnTo>
                  <a:lnTo>
                    <a:pt x="192" y="11571"/>
                  </a:lnTo>
                  <a:lnTo>
                    <a:pt x="240" y="11609"/>
                  </a:lnTo>
                  <a:lnTo>
                    <a:pt x="297" y="11648"/>
                  </a:lnTo>
                  <a:lnTo>
                    <a:pt x="345" y="11686"/>
                  </a:lnTo>
                  <a:lnTo>
                    <a:pt x="403" y="11715"/>
                  </a:lnTo>
                  <a:lnTo>
                    <a:pt x="470" y="11734"/>
                  </a:lnTo>
                  <a:lnTo>
                    <a:pt x="527" y="11753"/>
                  </a:lnTo>
                  <a:lnTo>
                    <a:pt x="594" y="11763"/>
                  </a:lnTo>
                  <a:lnTo>
                    <a:pt x="728" y="11763"/>
                  </a:lnTo>
                  <a:lnTo>
                    <a:pt x="795" y="11753"/>
                  </a:lnTo>
                  <a:lnTo>
                    <a:pt x="863" y="11734"/>
                  </a:lnTo>
                  <a:lnTo>
                    <a:pt x="920" y="11715"/>
                  </a:lnTo>
                  <a:lnTo>
                    <a:pt x="977" y="11686"/>
                  </a:lnTo>
                  <a:lnTo>
                    <a:pt x="1035" y="11648"/>
                  </a:lnTo>
                  <a:lnTo>
                    <a:pt x="1092" y="11609"/>
                  </a:lnTo>
                  <a:lnTo>
                    <a:pt x="1131" y="11571"/>
                  </a:lnTo>
                  <a:lnTo>
                    <a:pt x="1179" y="11523"/>
                  </a:lnTo>
                  <a:lnTo>
                    <a:pt x="1217" y="11466"/>
                  </a:lnTo>
                  <a:lnTo>
                    <a:pt x="1246" y="11418"/>
                  </a:lnTo>
                  <a:lnTo>
                    <a:pt x="1274" y="11360"/>
                  </a:lnTo>
                  <a:lnTo>
                    <a:pt x="1303" y="11293"/>
                  </a:lnTo>
                  <a:lnTo>
                    <a:pt x="1313" y="11236"/>
                  </a:lnTo>
                  <a:lnTo>
                    <a:pt x="1322" y="11169"/>
                  </a:lnTo>
                  <a:lnTo>
                    <a:pt x="1332" y="11102"/>
                  </a:lnTo>
                  <a:lnTo>
                    <a:pt x="1332" y="662"/>
                  </a:lnTo>
                  <a:lnTo>
                    <a:pt x="1322" y="595"/>
                  </a:lnTo>
                  <a:lnTo>
                    <a:pt x="1313" y="528"/>
                  </a:lnTo>
                  <a:lnTo>
                    <a:pt x="1303" y="461"/>
                  </a:lnTo>
                  <a:lnTo>
                    <a:pt x="1274" y="403"/>
                  </a:lnTo>
                  <a:lnTo>
                    <a:pt x="1246" y="346"/>
                  </a:lnTo>
                  <a:lnTo>
                    <a:pt x="1217" y="288"/>
                  </a:lnTo>
                  <a:lnTo>
                    <a:pt x="1179" y="240"/>
                  </a:lnTo>
                  <a:lnTo>
                    <a:pt x="1131" y="192"/>
                  </a:lnTo>
                  <a:lnTo>
                    <a:pt x="1092" y="144"/>
                  </a:lnTo>
                  <a:lnTo>
                    <a:pt x="1035" y="106"/>
                  </a:lnTo>
                  <a:lnTo>
                    <a:pt x="977" y="77"/>
                  </a:lnTo>
                  <a:lnTo>
                    <a:pt x="920" y="49"/>
                  </a:lnTo>
                  <a:lnTo>
                    <a:pt x="863" y="30"/>
                  </a:lnTo>
                  <a:lnTo>
                    <a:pt x="795" y="10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3872514" y="3079030"/>
              <a:ext cx="502644" cy="297227"/>
            </a:xfrm>
            <a:custGeom>
              <a:rect b="b" l="l" r="r" t="t"/>
              <a:pathLst>
                <a:path extrusionOk="0" h="8372" w="14158">
                  <a:moveTo>
                    <a:pt x="1227" y="1"/>
                  </a:moveTo>
                  <a:lnTo>
                    <a:pt x="1102" y="10"/>
                  </a:lnTo>
                  <a:lnTo>
                    <a:pt x="978" y="29"/>
                  </a:lnTo>
                  <a:lnTo>
                    <a:pt x="863" y="58"/>
                  </a:lnTo>
                  <a:lnTo>
                    <a:pt x="748" y="96"/>
                  </a:lnTo>
                  <a:lnTo>
                    <a:pt x="642" y="154"/>
                  </a:lnTo>
                  <a:lnTo>
                    <a:pt x="547" y="211"/>
                  </a:lnTo>
                  <a:lnTo>
                    <a:pt x="451" y="288"/>
                  </a:lnTo>
                  <a:lnTo>
                    <a:pt x="365" y="365"/>
                  </a:lnTo>
                  <a:lnTo>
                    <a:pt x="279" y="451"/>
                  </a:lnTo>
                  <a:lnTo>
                    <a:pt x="211" y="546"/>
                  </a:lnTo>
                  <a:lnTo>
                    <a:pt x="154" y="642"/>
                  </a:lnTo>
                  <a:lnTo>
                    <a:pt x="97" y="748"/>
                  </a:lnTo>
                  <a:lnTo>
                    <a:pt x="58" y="863"/>
                  </a:lnTo>
                  <a:lnTo>
                    <a:pt x="29" y="978"/>
                  </a:lnTo>
                  <a:lnTo>
                    <a:pt x="10" y="1102"/>
                  </a:lnTo>
                  <a:lnTo>
                    <a:pt x="1" y="1227"/>
                  </a:lnTo>
                  <a:lnTo>
                    <a:pt x="1" y="7146"/>
                  </a:lnTo>
                  <a:lnTo>
                    <a:pt x="10" y="7270"/>
                  </a:lnTo>
                  <a:lnTo>
                    <a:pt x="29" y="7395"/>
                  </a:lnTo>
                  <a:lnTo>
                    <a:pt x="58" y="7510"/>
                  </a:lnTo>
                  <a:lnTo>
                    <a:pt x="97" y="7625"/>
                  </a:lnTo>
                  <a:lnTo>
                    <a:pt x="154" y="7730"/>
                  </a:lnTo>
                  <a:lnTo>
                    <a:pt x="211" y="7826"/>
                  </a:lnTo>
                  <a:lnTo>
                    <a:pt x="279" y="7922"/>
                  </a:lnTo>
                  <a:lnTo>
                    <a:pt x="365" y="8008"/>
                  </a:lnTo>
                  <a:lnTo>
                    <a:pt x="451" y="8084"/>
                  </a:lnTo>
                  <a:lnTo>
                    <a:pt x="547" y="8161"/>
                  </a:lnTo>
                  <a:lnTo>
                    <a:pt x="642" y="8219"/>
                  </a:lnTo>
                  <a:lnTo>
                    <a:pt x="748" y="8276"/>
                  </a:lnTo>
                  <a:lnTo>
                    <a:pt x="863" y="8314"/>
                  </a:lnTo>
                  <a:lnTo>
                    <a:pt x="978" y="8343"/>
                  </a:lnTo>
                  <a:lnTo>
                    <a:pt x="1102" y="8362"/>
                  </a:lnTo>
                  <a:lnTo>
                    <a:pt x="1227" y="8372"/>
                  </a:lnTo>
                  <a:lnTo>
                    <a:pt x="12931" y="8372"/>
                  </a:lnTo>
                  <a:lnTo>
                    <a:pt x="13056" y="8362"/>
                  </a:lnTo>
                  <a:lnTo>
                    <a:pt x="13180" y="8343"/>
                  </a:lnTo>
                  <a:lnTo>
                    <a:pt x="13295" y="8314"/>
                  </a:lnTo>
                  <a:lnTo>
                    <a:pt x="13410" y="8276"/>
                  </a:lnTo>
                  <a:lnTo>
                    <a:pt x="13515" y="8219"/>
                  </a:lnTo>
                  <a:lnTo>
                    <a:pt x="13611" y="8161"/>
                  </a:lnTo>
                  <a:lnTo>
                    <a:pt x="13707" y="8084"/>
                  </a:lnTo>
                  <a:lnTo>
                    <a:pt x="13793" y="8008"/>
                  </a:lnTo>
                  <a:lnTo>
                    <a:pt x="13870" y="7922"/>
                  </a:lnTo>
                  <a:lnTo>
                    <a:pt x="13946" y="7826"/>
                  </a:lnTo>
                  <a:lnTo>
                    <a:pt x="14004" y="7730"/>
                  </a:lnTo>
                  <a:lnTo>
                    <a:pt x="14061" y="7625"/>
                  </a:lnTo>
                  <a:lnTo>
                    <a:pt x="14100" y="7510"/>
                  </a:lnTo>
                  <a:lnTo>
                    <a:pt x="14128" y="7395"/>
                  </a:lnTo>
                  <a:lnTo>
                    <a:pt x="14148" y="7270"/>
                  </a:lnTo>
                  <a:lnTo>
                    <a:pt x="14157" y="7146"/>
                  </a:lnTo>
                  <a:lnTo>
                    <a:pt x="14157" y="1227"/>
                  </a:lnTo>
                  <a:lnTo>
                    <a:pt x="14148" y="1102"/>
                  </a:lnTo>
                  <a:lnTo>
                    <a:pt x="14128" y="978"/>
                  </a:lnTo>
                  <a:lnTo>
                    <a:pt x="14100" y="863"/>
                  </a:lnTo>
                  <a:lnTo>
                    <a:pt x="14061" y="748"/>
                  </a:lnTo>
                  <a:lnTo>
                    <a:pt x="14004" y="642"/>
                  </a:lnTo>
                  <a:lnTo>
                    <a:pt x="13946" y="546"/>
                  </a:lnTo>
                  <a:lnTo>
                    <a:pt x="13870" y="451"/>
                  </a:lnTo>
                  <a:lnTo>
                    <a:pt x="13793" y="365"/>
                  </a:lnTo>
                  <a:lnTo>
                    <a:pt x="13707" y="288"/>
                  </a:lnTo>
                  <a:lnTo>
                    <a:pt x="13611" y="211"/>
                  </a:lnTo>
                  <a:lnTo>
                    <a:pt x="13515" y="154"/>
                  </a:lnTo>
                  <a:lnTo>
                    <a:pt x="13410" y="96"/>
                  </a:lnTo>
                  <a:lnTo>
                    <a:pt x="13295" y="58"/>
                  </a:lnTo>
                  <a:lnTo>
                    <a:pt x="13180" y="29"/>
                  </a:lnTo>
                  <a:lnTo>
                    <a:pt x="13056" y="10"/>
                  </a:lnTo>
                  <a:lnTo>
                    <a:pt x="1293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4599866" y="2491446"/>
              <a:ext cx="136401" cy="259843"/>
            </a:xfrm>
            <a:custGeom>
              <a:rect b="b" l="l" r="r" t="t"/>
              <a:pathLst>
                <a:path extrusionOk="0" h="7319" w="3842">
                  <a:moveTo>
                    <a:pt x="2127" y="1"/>
                  </a:moveTo>
                  <a:lnTo>
                    <a:pt x="1925" y="317"/>
                  </a:lnTo>
                  <a:lnTo>
                    <a:pt x="1456" y="1073"/>
                  </a:lnTo>
                  <a:lnTo>
                    <a:pt x="1188" y="1514"/>
                  </a:lnTo>
                  <a:lnTo>
                    <a:pt x="939" y="1964"/>
                  </a:lnTo>
                  <a:lnTo>
                    <a:pt x="728" y="2366"/>
                  </a:lnTo>
                  <a:lnTo>
                    <a:pt x="642" y="2539"/>
                  </a:lnTo>
                  <a:lnTo>
                    <a:pt x="585" y="2692"/>
                  </a:lnTo>
                  <a:lnTo>
                    <a:pt x="527" y="2864"/>
                  </a:lnTo>
                  <a:lnTo>
                    <a:pt x="479" y="3066"/>
                  </a:lnTo>
                  <a:lnTo>
                    <a:pt x="422" y="3295"/>
                  </a:lnTo>
                  <a:lnTo>
                    <a:pt x="374" y="3554"/>
                  </a:lnTo>
                  <a:lnTo>
                    <a:pt x="268" y="4100"/>
                  </a:lnTo>
                  <a:lnTo>
                    <a:pt x="182" y="4665"/>
                  </a:lnTo>
                  <a:lnTo>
                    <a:pt x="106" y="5192"/>
                  </a:lnTo>
                  <a:lnTo>
                    <a:pt x="48" y="5632"/>
                  </a:lnTo>
                  <a:lnTo>
                    <a:pt x="0" y="6044"/>
                  </a:lnTo>
                  <a:lnTo>
                    <a:pt x="154" y="6178"/>
                  </a:lnTo>
                  <a:lnTo>
                    <a:pt x="288" y="6313"/>
                  </a:lnTo>
                  <a:lnTo>
                    <a:pt x="422" y="6456"/>
                  </a:lnTo>
                  <a:lnTo>
                    <a:pt x="537" y="6619"/>
                  </a:lnTo>
                  <a:lnTo>
                    <a:pt x="652" y="6782"/>
                  </a:lnTo>
                  <a:lnTo>
                    <a:pt x="747" y="6954"/>
                  </a:lnTo>
                  <a:lnTo>
                    <a:pt x="824" y="7136"/>
                  </a:lnTo>
                  <a:lnTo>
                    <a:pt x="901" y="7318"/>
                  </a:lnTo>
                  <a:lnTo>
                    <a:pt x="1648" y="6044"/>
                  </a:lnTo>
                  <a:lnTo>
                    <a:pt x="2826" y="4234"/>
                  </a:lnTo>
                  <a:lnTo>
                    <a:pt x="3017" y="3908"/>
                  </a:lnTo>
                  <a:lnTo>
                    <a:pt x="3209" y="3564"/>
                  </a:lnTo>
                  <a:lnTo>
                    <a:pt x="3410" y="3171"/>
                  </a:lnTo>
                  <a:lnTo>
                    <a:pt x="3611" y="2769"/>
                  </a:lnTo>
                  <a:lnTo>
                    <a:pt x="3697" y="2577"/>
                  </a:lnTo>
                  <a:lnTo>
                    <a:pt x="3764" y="2405"/>
                  </a:lnTo>
                  <a:lnTo>
                    <a:pt x="3812" y="2261"/>
                  </a:lnTo>
                  <a:lnTo>
                    <a:pt x="3841" y="2136"/>
                  </a:lnTo>
                  <a:lnTo>
                    <a:pt x="3841" y="2089"/>
                  </a:lnTo>
                  <a:lnTo>
                    <a:pt x="3841" y="2050"/>
                  </a:lnTo>
                  <a:lnTo>
                    <a:pt x="3832" y="2022"/>
                  </a:lnTo>
                  <a:lnTo>
                    <a:pt x="3812" y="2002"/>
                  </a:lnTo>
                  <a:lnTo>
                    <a:pt x="3764" y="1983"/>
                  </a:lnTo>
                  <a:lnTo>
                    <a:pt x="3678" y="1983"/>
                  </a:lnTo>
                  <a:lnTo>
                    <a:pt x="3630" y="1993"/>
                  </a:lnTo>
                  <a:lnTo>
                    <a:pt x="3582" y="2012"/>
                  </a:lnTo>
                  <a:lnTo>
                    <a:pt x="3525" y="2041"/>
                  </a:lnTo>
                  <a:lnTo>
                    <a:pt x="3420" y="2117"/>
                  </a:lnTo>
                  <a:lnTo>
                    <a:pt x="3314" y="2213"/>
                  </a:lnTo>
                  <a:lnTo>
                    <a:pt x="3199" y="2318"/>
                  </a:lnTo>
                  <a:lnTo>
                    <a:pt x="2970" y="2567"/>
                  </a:lnTo>
                  <a:lnTo>
                    <a:pt x="2740" y="2817"/>
                  </a:lnTo>
                  <a:lnTo>
                    <a:pt x="2625" y="2931"/>
                  </a:lnTo>
                  <a:lnTo>
                    <a:pt x="2519" y="3027"/>
                  </a:lnTo>
                  <a:lnTo>
                    <a:pt x="2414" y="3094"/>
                  </a:lnTo>
                  <a:lnTo>
                    <a:pt x="2366" y="3123"/>
                  </a:lnTo>
                  <a:lnTo>
                    <a:pt x="2309" y="3142"/>
                  </a:lnTo>
                  <a:lnTo>
                    <a:pt x="2261" y="3152"/>
                  </a:lnTo>
                  <a:lnTo>
                    <a:pt x="2175" y="3152"/>
                  </a:lnTo>
                  <a:lnTo>
                    <a:pt x="2127" y="3133"/>
                  </a:lnTo>
                  <a:lnTo>
                    <a:pt x="2060" y="3085"/>
                  </a:lnTo>
                  <a:lnTo>
                    <a:pt x="2012" y="3027"/>
                  </a:lnTo>
                  <a:lnTo>
                    <a:pt x="1964" y="2951"/>
                  </a:lnTo>
                  <a:lnTo>
                    <a:pt x="1925" y="2864"/>
                  </a:lnTo>
                  <a:lnTo>
                    <a:pt x="1897" y="2759"/>
                  </a:lnTo>
                  <a:lnTo>
                    <a:pt x="1878" y="2654"/>
                  </a:lnTo>
                  <a:lnTo>
                    <a:pt x="1868" y="2529"/>
                  </a:lnTo>
                  <a:lnTo>
                    <a:pt x="1868" y="2405"/>
                  </a:lnTo>
                  <a:lnTo>
                    <a:pt x="1878" y="2127"/>
                  </a:lnTo>
                  <a:lnTo>
                    <a:pt x="1897" y="1840"/>
                  </a:lnTo>
                  <a:lnTo>
                    <a:pt x="1935" y="1533"/>
                  </a:lnTo>
                  <a:lnTo>
                    <a:pt x="1973" y="1236"/>
                  </a:lnTo>
                  <a:lnTo>
                    <a:pt x="2040" y="776"/>
                  </a:lnTo>
                  <a:lnTo>
                    <a:pt x="2088" y="374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5664518" y="2994714"/>
              <a:ext cx="223453" cy="161891"/>
            </a:xfrm>
            <a:custGeom>
              <a:rect b="b" l="l" r="r" t="t"/>
              <a:pathLst>
                <a:path extrusionOk="0" h="4560" w="6294">
                  <a:moveTo>
                    <a:pt x="4904" y="738"/>
                  </a:moveTo>
                  <a:lnTo>
                    <a:pt x="4990" y="747"/>
                  </a:lnTo>
                  <a:lnTo>
                    <a:pt x="5067" y="757"/>
                  </a:lnTo>
                  <a:lnTo>
                    <a:pt x="5153" y="776"/>
                  </a:lnTo>
                  <a:lnTo>
                    <a:pt x="5230" y="805"/>
                  </a:lnTo>
                  <a:lnTo>
                    <a:pt x="5297" y="843"/>
                  </a:lnTo>
                  <a:lnTo>
                    <a:pt x="5364" y="881"/>
                  </a:lnTo>
                  <a:lnTo>
                    <a:pt x="5431" y="929"/>
                  </a:lnTo>
                  <a:lnTo>
                    <a:pt x="5489" y="977"/>
                  </a:lnTo>
                  <a:lnTo>
                    <a:pt x="5536" y="1044"/>
                  </a:lnTo>
                  <a:lnTo>
                    <a:pt x="5584" y="1102"/>
                  </a:lnTo>
                  <a:lnTo>
                    <a:pt x="5623" y="1169"/>
                  </a:lnTo>
                  <a:lnTo>
                    <a:pt x="5661" y="1245"/>
                  </a:lnTo>
                  <a:lnTo>
                    <a:pt x="5690" y="1322"/>
                  </a:lnTo>
                  <a:lnTo>
                    <a:pt x="5709" y="1399"/>
                  </a:lnTo>
                  <a:lnTo>
                    <a:pt x="5718" y="1475"/>
                  </a:lnTo>
                  <a:lnTo>
                    <a:pt x="5728" y="1561"/>
                  </a:lnTo>
                  <a:lnTo>
                    <a:pt x="5718" y="1648"/>
                  </a:lnTo>
                  <a:lnTo>
                    <a:pt x="5709" y="1724"/>
                  </a:lnTo>
                  <a:lnTo>
                    <a:pt x="5690" y="1801"/>
                  </a:lnTo>
                  <a:lnTo>
                    <a:pt x="5661" y="1877"/>
                  </a:lnTo>
                  <a:lnTo>
                    <a:pt x="5623" y="1954"/>
                  </a:lnTo>
                  <a:lnTo>
                    <a:pt x="5584" y="2021"/>
                  </a:lnTo>
                  <a:lnTo>
                    <a:pt x="5536" y="2079"/>
                  </a:lnTo>
                  <a:lnTo>
                    <a:pt x="5489" y="2136"/>
                  </a:lnTo>
                  <a:lnTo>
                    <a:pt x="5431" y="2194"/>
                  </a:lnTo>
                  <a:lnTo>
                    <a:pt x="5364" y="2241"/>
                  </a:lnTo>
                  <a:lnTo>
                    <a:pt x="5297" y="2280"/>
                  </a:lnTo>
                  <a:lnTo>
                    <a:pt x="5230" y="2318"/>
                  </a:lnTo>
                  <a:lnTo>
                    <a:pt x="5153" y="2347"/>
                  </a:lnTo>
                  <a:lnTo>
                    <a:pt x="5067" y="2366"/>
                  </a:lnTo>
                  <a:lnTo>
                    <a:pt x="4990" y="2376"/>
                  </a:lnTo>
                  <a:lnTo>
                    <a:pt x="4904" y="2385"/>
                  </a:lnTo>
                  <a:lnTo>
                    <a:pt x="4818" y="2376"/>
                  </a:lnTo>
                  <a:lnTo>
                    <a:pt x="4732" y="2356"/>
                  </a:lnTo>
                  <a:lnTo>
                    <a:pt x="4646" y="2337"/>
                  </a:lnTo>
                  <a:lnTo>
                    <a:pt x="4569" y="2308"/>
                  </a:lnTo>
                  <a:lnTo>
                    <a:pt x="4569" y="2280"/>
                  </a:lnTo>
                  <a:lnTo>
                    <a:pt x="4569" y="814"/>
                  </a:lnTo>
                  <a:lnTo>
                    <a:pt x="4646" y="786"/>
                  </a:lnTo>
                  <a:lnTo>
                    <a:pt x="4732" y="757"/>
                  </a:lnTo>
                  <a:lnTo>
                    <a:pt x="4818" y="747"/>
                  </a:lnTo>
                  <a:lnTo>
                    <a:pt x="4904" y="738"/>
                  </a:lnTo>
                  <a:close/>
                  <a:moveTo>
                    <a:pt x="0" y="0"/>
                  </a:moveTo>
                  <a:lnTo>
                    <a:pt x="0" y="2280"/>
                  </a:lnTo>
                  <a:lnTo>
                    <a:pt x="10" y="2395"/>
                  </a:lnTo>
                  <a:lnTo>
                    <a:pt x="19" y="2510"/>
                  </a:lnTo>
                  <a:lnTo>
                    <a:pt x="29" y="2625"/>
                  </a:lnTo>
                  <a:lnTo>
                    <a:pt x="48" y="2740"/>
                  </a:lnTo>
                  <a:lnTo>
                    <a:pt x="106" y="2960"/>
                  </a:lnTo>
                  <a:lnTo>
                    <a:pt x="182" y="3171"/>
                  </a:lnTo>
                  <a:lnTo>
                    <a:pt x="278" y="3372"/>
                  </a:lnTo>
                  <a:lnTo>
                    <a:pt x="393" y="3554"/>
                  </a:lnTo>
                  <a:lnTo>
                    <a:pt x="527" y="3736"/>
                  </a:lnTo>
                  <a:lnTo>
                    <a:pt x="671" y="3898"/>
                  </a:lnTo>
                  <a:lnTo>
                    <a:pt x="834" y="4042"/>
                  </a:lnTo>
                  <a:lnTo>
                    <a:pt x="1006" y="4176"/>
                  </a:lnTo>
                  <a:lnTo>
                    <a:pt x="1198" y="4291"/>
                  </a:lnTo>
                  <a:lnTo>
                    <a:pt x="1399" y="4387"/>
                  </a:lnTo>
                  <a:lnTo>
                    <a:pt x="1609" y="4464"/>
                  </a:lnTo>
                  <a:lnTo>
                    <a:pt x="1830" y="4521"/>
                  </a:lnTo>
                  <a:lnTo>
                    <a:pt x="1935" y="4540"/>
                  </a:lnTo>
                  <a:lnTo>
                    <a:pt x="2050" y="4550"/>
                  </a:lnTo>
                  <a:lnTo>
                    <a:pt x="2165" y="4559"/>
                  </a:lnTo>
                  <a:lnTo>
                    <a:pt x="2481" y="4559"/>
                  </a:lnTo>
                  <a:lnTo>
                    <a:pt x="2673" y="4531"/>
                  </a:lnTo>
                  <a:lnTo>
                    <a:pt x="2855" y="4492"/>
                  </a:lnTo>
                  <a:lnTo>
                    <a:pt x="3037" y="4435"/>
                  </a:lnTo>
                  <a:lnTo>
                    <a:pt x="3209" y="4368"/>
                  </a:lnTo>
                  <a:lnTo>
                    <a:pt x="3372" y="4282"/>
                  </a:lnTo>
                  <a:lnTo>
                    <a:pt x="3535" y="4186"/>
                  </a:lnTo>
                  <a:lnTo>
                    <a:pt x="3678" y="4080"/>
                  </a:lnTo>
                  <a:lnTo>
                    <a:pt x="3822" y="3966"/>
                  </a:lnTo>
                  <a:lnTo>
                    <a:pt x="3946" y="3841"/>
                  </a:lnTo>
                  <a:lnTo>
                    <a:pt x="4071" y="3697"/>
                  </a:lnTo>
                  <a:lnTo>
                    <a:pt x="4176" y="3554"/>
                  </a:lnTo>
                  <a:lnTo>
                    <a:pt x="4272" y="3391"/>
                  </a:lnTo>
                  <a:lnTo>
                    <a:pt x="4358" y="3228"/>
                  </a:lnTo>
                  <a:lnTo>
                    <a:pt x="4425" y="3056"/>
                  </a:lnTo>
                  <a:lnTo>
                    <a:pt x="4483" y="2874"/>
                  </a:lnTo>
                  <a:lnTo>
                    <a:pt x="4588" y="2912"/>
                  </a:lnTo>
                  <a:lnTo>
                    <a:pt x="4684" y="2931"/>
                  </a:lnTo>
                  <a:lnTo>
                    <a:pt x="4799" y="2941"/>
                  </a:lnTo>
                  <a:lnTo>
                    <a:pt x="4904" y="2950"/>
                  </a:lnTo>
                  <a:lnTo>
                    <a:pt x="5048" y="2941"/>
                  </a:lnTo>
                  <a:lnTo>
                    <a:pt x="5182" y="2921"/>
                  </a:lnTo>
                  <a:lnTo>
                    <a:pt x="5316" y="2893"/>
                  </a:lnTo>
                  <a:lnTo>
                    <a:pt x="5450" y="2845"/>
                  </a:lnTo>
                  <a:lnTo>
                    <a:pt x="5565" y="2787"/>
                  </a:lnTo>
                  <a:lnTo>
                    <a:pt x="5680" y="2711"/>
                  </a:lnTo>
                  <a:lnTo>
                    <a:pt x="5795" y="2634"/>
                  </a:lnTo>
                  <a:lnTo>
                    <a:pt x="5891" y="2548"/>
                  </a:lnTo>
                  <a:lnTo>
                    <a:pt x="5977" y="2443"/>
                  </a:lnTo>
                  <a:lnTo>
                    <a:pt x="6063" y="2337"/>
                  </a:lnTo>
                  <a:lnTo>
                    <a:pt x="6130" y="2222"/>
                  </a:lnTo>
                  <a:lnTo>
                    <a:pt x="6188" y="2098"/>
                  </a:lnTo>
                  <a:lnTo>
                    <a:pt x="6236" y="1973"/>
                  </a:lnTo>
                  <a:lnTo>
                    <a:pt x="6264" y="1839"/>
                  </a:lnTo>
                  <a:lnTo>
                    <a:pt x="6293" y="1705"/>
                  </a:lnTo>
                  <a:lnTo>
                    <a:pt x="6293" y="1561"/>
                  </a:lnTo>
                  <a:lnTo>
                    <a:pt x="6293" y="1418"/>
                  </a:lnTo>
                  <a:lnTo>
                    <a:pt x="6264" y="1284"/>
                  </a:lnTo>
                  <a:lnTo>
                    <a:pt x="6236" y="1150"/>
                  </a:lnTo>
                  <a:lnTo>
                    <a:pt x="6188" y="1015"/>
                  </a:lnTo>
                  <a:lnTo>
                    <a:pt x="6130" y="901"/>
                  </a:lnTo>
                  <a:lnTo>
                    <a:pt x="6063" y="786"/>
                  </a:lnTo>
                  <a:lnTo>
                    <a:pt x="5977" y="680"/>
                  </a:lnTo>
                  <a:lnTo>
                    <a:pt x="5891" y="575"/>
                  </a:lnTo>
                  <a:lnTo>
                    <a:pt x="5795" y="489"/>
                  </a:lnTo>
                  <a:lnTo>
                    <a:pt x="5680" y="412"/>
                  </a:lnTo>
                  <a:lnTo>
                    <a:pt x="5565" y="335"/>
                  </a:lnTo>
                  <a:lnTo>
                    <a:pt x="5450" y="278"/>
                  </a:lnTo>
                  <a:lnTo>
                    <a:pt x="5316" y="230"/>
                  </a:lnTo>
                  <a:lnTo>
                    <a:pt x="5182" y="201"/>
                  </a:lnTo>
                  <a:lnTo>
                    <a:pt x="5048" y="182"/>
                  </a:lnTo>
                  <a:lnTo>
                    <a:pt x="4904" y="173"/>
                  </a:lnTo>
                  <a:lnTo>
                    <a:pt x="4818" y="173"/>
                  </a:lnTo>
                  <a:lnTo>
                    <a:pt x="4732" y="182"/>
                  </a:lnTo>
                  <a:lnTo>
                    <a:pt x="4569" y="220"/>
                  </a:lnTo>
                  <a:lnTo>
                    <a:pt x="4569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5731509" y="2397581"/>
              <a:ext cx="496822" cy="554656"/>
            </a:xfrm>
            <a:custGeom>
              <a:rect b="b" l="l" r="r" t="t"/>
              <a:pathLst>
                <a:path extrusionOk="0" h="15623" w="13994">
                  <a:moveTo>
                    <a:pt x="13199" y="1"/>
                  </a:moveTo>
                  <a:lnTo>
                    <a:pt x="13132" y="30"/>
                  </a:lnTo>
                  <a:lnTo>
                    <a:pt x="13103" y="49"/>
                  </a:lnTo>
                  <a:lnTo>
                    <a:pt x="13074" y="68"/>
                  </a:lnTo>
                  <a:lnTo>
                    <a:pt x="13055" y="97"/>
                  </a:lnTo>
                  <a:lnTo>
                    <a:pt x="13036" y="135"/>
                  </a:lnTo>
                  <a:lnTo>
                    <a:pt x="13026" y="173"/>
                  </a:lnTo>
                  <a:lnTo>
                    <a:pt x="13026" y="212"/>
                  </a:lnTo>
                  <a:lnTo>
                    <a:pt x="13017" y="413"/>
                  </a:lnTo>
                  <a:lnTo>
                    <a:pt x="13007" y="614"/>
                  </a:lnTo>
                  <a:lnTo>
                    <a:pt x="12988" y="806"/>
                  </a:lnTo>
                  <a:lnTo>
                    <a:pt x="12969" y="997"/>
                  </a:lnTo>
                  <a:lnTo>
                    <a:pt x="12931" y="1189"/>
                  </a:lnTo>
                  <a:lnTo>
                    <a:pt x="12892" y="1371"/>
                  </a:lnTo>
                  <a:lnTo>
                    <a:pt x="12844" y="1553"/>
                  </a:lnTo>
                  <a:lnTo>
                    <a:pt x="12797" y="1735"/>
                  </a:lnTo>
                  <a:lnTo>
                    <a:pt x="12739" y="1907"/>
                  </a:lnTo>
                  <a:lnTo>
                    <a:pt x="12672" y="2079"/>
                  </a:lnTo>
                  <a:lnTo>
                    <a:pt x="12595" y="2252"/>
                  </a:lnTo>
                  <a:lnTo>
                    <a:pt x="12519" y="2415"/>
                  </a:lnTo>
                  <a:lnTo>
                    <a:pt x="12433" y="2578"/>
                  </a:lnTo>
                  <a:lnTo>
                    <a:pt x="12346" y="2740"/>
                  </a:lnTo>
                  <a:lnTo>
                    <a:pt x="12251" y="2903"/>
                  </a:lnTo>
                  <a:lnTo>
                    <a:pt x="12145" y="3056"/>
                  </a:lnTo>
                  <a:lnTo>
                    <a:pt x="12040" y="3210"/>
                  </a:lnTo>
                  <a:lnTo>
                    <a:pt x="11925" y="3363"/>
                  </a:lnTo>
                  <a:lnTo>
                    <a:pt x="11685" y="3660"/>
                  </a:lnTo>
                  <a:lnTo>
                    <a:pt x="11427" y="3947"/>
                  </a:lnTo>
                  <a:lnTo>
                    <a:pt x="11149" y="4215"/>
                  </a:lnTo>
                  <a:lnTo>
                    <a:pt x="10862" y="4484"/>
                  </a:lnTo>
                  <a:lnTo>
                    <a:pt x="10555" y="4733"/>
                  </a:lnTo>
                  <a:lnTo>
                    <a:pt x="10230" y="4982"/>
                  </a:lnTo>
                  <a:lnTo>
                    <a:pt x="9904" y="5221"/>
                  </a:lnTo>
                  <a:lnTo>
                    <a:pt x="9559" y="5451"/>
                  </a:lnTo>
                  <a:lnTo>
                    <a:pt x="9205" y="5671"/>
                  </a:lnTo>
                  <a:lnTo>
                    <a:pt x="8841" y="5882"/>
                  </a:lnTo>
                  <a:lnTo>
                    <a:pt x="8477" y="6083"/>
                  </a:lnTo>
                  <a:lnTo>
                    <a:pt x="8094" y="6284"/>
                  </a:lnTo>
                  <a:lnTo>
                    <a:pt x="7720" y="6466"/>
                  </a:lnTo>
                  <a:lnTo>
                    <a:pt x="7337" y="6648"/>
                  </a:lnTo>
                  <a:lnTo>
                    <a:pt x="6944" y="6821"/>
                  </a:lnTo>
                  <a:lnTo>
                    <a:pt x="6561" y="6993"/>
                  </a:lnTo>
                  <a:lnTo>
                    <a:pt x="6178" y="7156"/>
                  </a:lnTo>
                  <a:lnTo>
                    <a:pt x="5402" y="7462"/>
                  </a:lnTo>
                  <a:lnTo>
                    <a:pt x="4655" y="7740"/>
                  </a:lnTo>
                  <a:lnTo>
                    <a:pt x="3937" y="8008"/>
                  </a:lnTo>
                  <a:lnTo>
                    <a:pt x="3554" y="8152"/>
                  </a:lnTo>
                  <a:lnTo>
                    <a:pt x="3199" y="8315"/>
                  </a:lnTo>
                  <a:lnTo>
                    <a:pt x="2874" y="8487"/>
                  </a:lnTo>
                  <a:lnTo>
                    <a:pt x="2567" y="8669"/>
                  </a:lnTo>
                  <a:lnTo>
                    <a:pt x="2280" y="8870"/>
                  </a:lnTo>
                  <a:lnTo>
                    <a:pt x="2012" y="9081"/>
                  </a:lnTo>
                  <a:lnTo>
                    <a:pt x="1772" y="9292"/>
                  </a:lnTo>
                  <a:lnTo>
                    <a:pt x="1542" y="9522"/>
                  </a:lnTo>
                  <a:lnTo>
                    <a:pt x="1332" y="9752"/>
                  </a:lnTo>
                  <a:lnTo>
                    <a:pt x="1150" y="9991"/>
                  </a:lnTo>
                  <a:lnTo>
                    <a:pt x="977" y="10240"/>
                  </a:lnTo>
                  <a:lnTo>
                    <a:pt x="824" y="10499"/>
                  </a:lnTo>
                  <a:lnTo>
                    <a:pt x="680" y="10757"/>
                  </a:lnTo>
                  <a:lnTo>
                    <a:pt x="556" y="11016"/>
                  </a:lnTo>
                  <a:lnTo>
                    <a:pt x="450" y="11284"/>
                  </a:lnTo>
                  <a:lnTo>
                    <a:pt x="355" y="11552"/>
                  </a:lnTo>
                  <a:lnTo>
                    <a:pt x="278" y="11820"/>
                  </a:lnTo>
                  <a:lnTo>
                    <a:pt x="201" y="12089"/>
                  </a:lnTo>
                  <a:lnTo>
                    <a:pt x="144" y="12357"/>
                  </a:lnTo>
                  <a:lnTo>
                    <a:pt x="96" y="12625"/>
                  </a:lnTo>
                  <a:lnTo>
                    <a:pt x="58" y="12884"/>
                  </a:lnTo>
                  <a:lnTo>
                    <a:pt x="38" y="13152"/>
                  </a:lnTo>
                  <a:lnTo>
                    <a:pt x="19" y="13410"/>
                  </a:lnTo>
                  <a:lnTo>
                    <a:pt x="0" y="13669"/>
                  </a:lnTo>
                  <a:lnTo>
                    <a:pt x="0" y="13918"/>
                  </a:lnTo>
                  <a:lnTo>
                    <a:pt x="0" y="14157"/>
                  </a:lnTo>
                  <a:lnTo>
                    <a:pt x="29" y="14627"/>
                  </a:lnTo>
                  <a:lnTo>
                    <a:pt x="67" y="15058"/>
                  </a:lnTo>
                  <a:lnTo>
                    <a:pt x="115" y="15450"/>
                  </a:lnTo>
                  <a:lnTo>
                    <a:pt x="125" y="15489"/>
                  </a:lnTo>
                  <a:lnTo>
                    <a:pt x="144" y="15527"/>
                  </a:lnTo>
                  <a:lnTo>
                    <a:pt x="163" y="15556"/>
                  </a:lnTo>
                  <a:lnTo>
                    <a:pt x="192" y="15575"/>
                  </a:lnTo>
                  <a:lnTo>
                    <a:pt x="220" y="15594"/>
                  </a:lnTo>
                  <a:lnTo>
                    <a:pt x="249" y="15613"/>
                  </a:lnTo>
                  <a:lnTo>
                    <a:pt x="316" y="15623"/>
                  </a:lnTo>
                  <a:lnTo>
                    <a:pt x="383" y="15613"/>
                  </a:lnTo>
                  <a:lnTo>
                    <a:pt x="422" y="15604"/>
                  </a:lnTo>
                  <a:lnTo>
                    <a:pt x="450" y="15585"/>
                  </a:lnTo>
                  <a:lnTo>
                    <a:pt x="479" y="15565"/>
                  </a:lnTo>
                  <a:lnTo>
                    <a:pt x="498" y="15537"/>
                  </a:lnTo>
                  <a:lnTo>
                    <a:pt x="517" y="15498"/>
                  </a:lnTo>
                  <a:lnTo>
                    <a:pt x="537" y="15460"/>
                  </a:lnTo>
                  <a:lnTo>
                    <a:pt x="575" y="15288"/>
                  </a:lnTo>
                  <a:lnTo>
                    <a:pt x="632" y="15125"/>
                  </a:lnTo>
                  <a:lnTo>
                    <a:pt x="680" y="14962"/>
                  </a:lnTo>
                  <a:lnTo>
                    <a:pt x="738" y="14818"/>
                  </a:lnTo>
                  <a:lnTo>
                    <a:pt x="805" y="14675"/>
                  </a:lnTo>
                  <a:lnTo>
                    <a:pt x="872" y="14531"/>
                  </a:lnTo>
                  <a:lnTo>
                    <a:pt x="939" y="14406"/>
                  </a:lnTo>
                  <a:lnTo>
                    <a:pt x="1015" y="14272"/>
                  </a:lnTo>
                  <a:lnTo>
                    <a:pt x="1092" y="14157"/>
                  </a:lnTo>
                  <a:lnTo>
                    <a:pt x="1178" y="14043"/>
                  </a:lnTo>
                  <a:lnTo>
                    <a:pt x="1264" y="13928"/>
                  </a:lnTo>
                  <a:lnTo>
                    <a:pt x="1351" y="13822"/>
                  </a:lnTo>
                  <a:lnTo>
                    <a:pt x="1446" y="13717"/>
                  </a:lnTo>
                  <a:lnTo>
                    <a:pt x="1542" y="13621"/>
                  </a:lnTo>
                  <a:lnTo>
                    <a:pt x="1753" y="13439"/>
                  </a:lnTo>
                  <a:lnTo>
                    <a:pt x="1973" y="13276"/>
                  </a:lnTo>
                  <a:lnTo>
                    <a:pt x="2213" y="13123"/>
                  </a:lnTo>
                  <a:lnTo>
                    <a:pt x="2462" y="12979"/>
                  </a:lnTo>
                  <a:lnTo>
                    <a:pt x="2730" y="12836"/>
                  </a:lnTo>
                  <a:lnTo>
                    <a:pt x="3017" y="12711"/>
                  </a:lnTo>
                  <a:lnTo>
                    <a:pt x="3305" y="12587"/>
                  </a:lnTo>
                  <a:lnTo>
                    <a:pt x="3621" y="12472"/>
                  </a:lnTo>
                  <a:lnTo>
                    <a:pt x="3937" y="12357"/>
                  </a:lnTo>
                  <a:lnTo>
                    <a:pt x="4626" y="12117"/>
                  </a:lnTo>
                  <a:lnTo>
                    <a:pt x="5354" y="11868"/>
                  </a:lnTo>
                  <a:lnTo>
                    <a:pt x="6140" y="11591"/>
                  </a:lnTo>
                  <a:lnTo>
                    <a:pt x="6542" y="11437"/>
                  </a:lnTo>
                  <a:lnTo>
                    <a:pt x="6963" y="11274"/>
                  </a:lnTo>
                  <a:lnTo>
                    <a:pt x="7394" y="11092"/>
                  </a:lnTo>
                  <a:lnTo>
                    <a:pt x="7835" y="10891"/>
                  </a:lnTo>
                  <a:lnTo>
                    <a:pt x="8285" y="10671"/>
                  </a:lnTo>
                  <a:lnTo>
                    <a:pt x="8745" y="10441"/>
                  </a:lnTo>
                  <a:lnTo>
                    <a:pt x="9224" y="10183"/>
                  </a:lnTo>
                  <a:lnTo>
                    <a:pt x="9703" y="9895"/>
                  </a:lnTo>
                  <a:lnTo>
                    <a:pt x="10191" y="9589"/>
                  </a:lnTo>
                  <a:lnTo>
                    <a:pt x="10699" y="9263"/>
                  </a:lnTo>
                  <a:lnTo>
                    <a:pt x="11072" y="8985"/>
                  </a:lnTo>
                  <a:lnTo>
                    <a:pt x="11427" y="8708"/>
                  </a:lnTo>
                  <a:lnTo>
                    <a:pt x="11743" y="8420"/>
                  </a:lnTo>
                  <a:lnTo>
                    <a:pt x="12040" y="8133"/>
                  </a:lnTo>
                  <a:lnTo>
                    <a:pt x="12318" y="7836"/>
                  </a:lnTo>
                  <a:lnTo>
                    <a:pt x="12567" y="7529"/>
                  </a:lnTo>
                  <a:lnTo>
                    <a:pt x="12787" y="7223"/>
                  </a:lnTo>
                  <a:lnTo>
                    <a:pt x="12988" y="6916"/>
                  </a:lnTo>
                  <a:lnTo>
                    <a:pt x="13170" y="6610"/>
                  </a:lnTo>
                  <a:lnTo>
                    <a:pt x="13333" y="6294"/>
                  </a:lnTo>
                  <a:lnTo>
                    <a:pt x="13477" y="5987"/>
                  </a:lnTo>
                  <a:lnTo>
                    <a:pt x="13591" y="5671"/>
                  </a:lnTo>
                  <a:lnTo>
                    <a:pt x="13697" y="5355"/>
                  </a:lnTo>
                  <a:lnTo>
                    <a:pt x="13783" y="5039"/>
                  </a:lnTo>
                  <a:lnTo>
                    <a:pt x="13860" y="4733"/>
                  </a:lnTo>
                  <a:lnTo>
                    <a:pt x="13908" y="4417"/>
                  </a:lnTo>
                  <a:lnTo>
                    <a:pt x="13955" y="4110"/>
                  </a:lnTo>
                  <a:lnTo>
                    <a:pt x="13975" y="3804"/>
                  </a:lnTo>
                  <a:lnTo>
                    <a:pt x="13994" y="3497"/>
                  </a:lnTo>
                  <a:lnTo>
                    <a:pt x="13994" y="3200"/>
                  </a:lnTo>
                  <a:lnTo>
                    <a:pt x="13984" y="2913"/>
                  </a:lnTo>
                  <a:lnTo>
                    <a:pt x="13965" y="2616"/>
                  </a:lnTo>
                  <a:lnTo>
                    <a:pt x="13946" y="2338"/>
                  </a:lnTo>
                  <a:lnTo>
                    <a:pt x="13908" y="2060"/>
                  </a:lnTo>
                  <a:lnTo>
                    <a:pt x="13860" y="1792"/>
                  </a:lnTo>
                  <a:lnTo>
                    <a:pt x="13812" y="1524"/>
                  </a:lnTo>
                  <a:lnTo>
                    <a:pt x="13754" y="1275"/>
                  </a:lnTo>
                  <a:lnTo>
                    <a:pt x="13697" y="1026"/>
                  </a:lnTo>
                  <a:lnTo>
                    <a:pt x="13572" y="566"/>
                  </a:lnTo>
                  <a:lnTo>
                    <a:pt x="13429" y="145"/>
                  </a:lnTo>
                  <a:lnTo>
                    <a:pt x="13410" y="106"/>
                  </a:lnTo>
                  <a:lnTo>
                    <a:pt x="13390" y="68"/>
                  </a:lnTo>
                  <a:lnTo>
                    <a:pt x="13362" y="39"/>
                  </a:lnTo>
                  <a:lnTo>
                    <a:pt x="13333" y="20"/>
                  </a:lnTo>
                  <a:lnTo>
                    <a:pt x="13304" y="11"/>
                  </a:lnTo>
                  <a:lnTo>
                    <a:pt x="13266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4470322" y="2242866"/>
              <a:ext cx="75159" cy="86768"/>
            </a:xfrm>
            <a:custGeom>
              <a:rect b="b" l="l" r="r" t="t"/>
              <a:pathLst>
                <a:path extrusionOk="0" h="2444" w="2117">
                  <a:moveTo>
                    <a:pt x="1226" y="154"/>
                  </a:moveTo>
                  <a:lnTo>
                    <a:pt x="1303" y="164"/>
                  </a:lnTo>
                  <a:lnTo>
                    <a:pt x="1370" y="173"/>
                  </a:lnTo>
                  <a:lnTo>
                    <a:pt x="1446" y="193"/>
                  </a:lnTo>
                  <a:lnTo>
                    <a:pt x="1513" y="221"/>
                  </a:lnTo>
                  <a:lnTo>
                    <a:pt x="1590" y="260"/>
                  </a:lnTo>
                  <a:lnTo>
                    <a:pt x="1657" y="307"/>
                  </a:lnTo>
                  <a:lnTo>
                    <a:pt x="1715" y="355"/>
                  </a:lnTo>
                  <a:lnTo>
                    <a:pt x="1772" y="422"/>
                  </a:lnTo>
                  <a:lnTo>
                    <a:pt x="1820" y="499"/>
                  </a:lnTo>
                  <a:lnTo>
                    <a:pt x="1868" y="576"/>
                  </a:lnTo>
                  <a:lnTo>
                    <a:pt x="1897" y="652"/>
                  </a:lnTo>
                  <a:lnTo>
                    <a:pt x="1925" y="748"/>
                  </a:lnTo>
                  <a:lnTo>
                    <a:pt x="1954" y="844"/>
                  </a:lnTo>
                  <a:lnTo>
                    <a:pt x="1964" y="949"/>
                  </a:lnTo>
                  <a:lnTo>
                    <a:pt x="1964" y="1055"/>
                  </a:lnTo>
                  <a:lnTo>
                    <a:pt x="1954" y="1160"/>
                  </a:lnTo>
                  <a:lnTo>
                    <a:pt x="1944" y="1265"/>
                  </a:lnTo>
                  <a:lnTo>
                    <a:pt x="1916" y="1371"/>
                  </a:lnTo>
                  <a:lnTo>
                    <a:pt x="1887" y="1476"/>
                  </a:lnTo>
                  <a:lnTo>
                    <a:pt x="1839" y="1572"/>
                  </a:lnTo>
                  <a:lnTo>
                    <a:pt x="1762" y="1725"/>
                  </a:lnTo>
                  <a:lnTo>
                    <a:pt x="1667" y="1869"/>
                  </a:lnTo>
                  <a:lnTo>
                    <a:pt x="1561" y="1984"/>
                  </a:lnTo>
                  <a:lnTo>
                    <a:pt x="1437" y="2089"/>
                  </a:lnTo>
                  <a:lnTo>
                    <a:pt x="1312" y="2175"/>
                  </a:lnTo>
                  <a:lnTo>
                    <a:pt x="1169" y="2233"/>
                  </a:lnTo>
                  <a:lnTo>
                    <a:pt x="1102" y="2261"/>
                  </a:lnTo>
                  <a:lnTo>
                    <a:pt x="1034" y="2271"/>
                  </a:lnTo>
                  <a:lnTo>
                    <a:pt x="958" y="2281"/>
                  </a:lnTo>
                  <a:lnTo>
                    <a:pt x="891" y="2290"/>
                  </a:lnTo>
                  <a:lnTo>
                    <a:pt x="814" y="2281"/>
                  </a:lnTo>
                  <a:lnTo>
                    <a:pt x="747" y="2271"/>
                  </a:lnTo>
                  <a:lnTo>
                    <a:pt x="671" y="2252"/>
                  </a:lnTo>
                  <a:lnTo>
                    <a:pt x="603" y="2223"/>
                  </a:lnTo>
                  <a:lnTo>
                    <a:pt x="536" y="2185"/>
                  </a:lnTo>
                  <a:lnTo>
                    <a:pt x="460" y="2137"/>
                  </a:lnTo>
                  <a:lnTo>
                    <a:pt x="402" y="2079"/>
                  </a:lnTo>
                  <a:lnTo>
                    <a:pt x="345" y="2022"/>
                  </a:lnTo>
                  <a:lnTo>
                    <a:pt x="297" y="1945"/>
                  </a:lnTo>
                  <a:lnTo>
                    <a:pt x="249" y="1869"/>
                  </a:lnTo>
                  <a:lnTo>
                    <a:pt x="220" y="1782"/>
                  </a:lnTo>
                  <a:lnTo>
                    <a:pt x="192" y="1696"/>
                  </a:lnTo>
                  <a:lnTo>
                    <a:pt x="163" y="1601"/>
                  </a:lnTo>
                  <a:lnTo>
                    <a:pt x="153" y="1495"/>
                  </a:lnTo>
                  <a:lnTo>
                    <a:pt x="153" y="1390"/>
                  </a:lnTo>
                  <a:lnTo>
                    <a:pt x="163" y="1284"/>
                  </a:lnTo>
                  <a:lnTo>
                    <a:pt x="172" y="1179"/>
                  </a:lnTo>
                  <a:lnTo>
                    <a:pt x="201" y="1074"/>
                  </a:lnTo>
                  <a:lnTo>
                    <a:pt x="230" y="968"/>
                  </a:lnTo>
                  <a:lnTo>
                    <a:pt x="278" y="863"/>
                  </a:lnTo>
                  <a:lnTo>
                    <a:pt x="354" y="719"/>
                  </a:lnTo>
                  <a:lnTo>
                    <a:pt x="450" y="576"/>
                  </a:lnTo>
                  <a:lnTo>
                    <a:pt x="556" y="461"/>
                  </a:lnTo>
                  <a:lnTo>
                    <a:pt x="680" y="355"/>
                  </a:lnTo>
                  <a:lnTo>
                    <a:pt x="814" y="269"/>
                  </a:lnTo>
                  <a:lnTo>
                    <a:pt x="948" y="212"/>
                  </a:lnTo>
                  <a:lnTo>
                    <a:pt x="1015" y="183"/>
                  </a:lnTo>
                  <a:lnTo>
                    <a:pt x="1082" y="173"/>
                  </a:lnTo>
                  <a:lnTo>
                    <a:pt x="1159" y="164"/>
                  </a:lnTo>
                  <a:lnTo>
                    <a:pt x="1226" y="154"/>
                  </a:lnTo>
                  <a:close/>
                  <a:moveTo>
                    <a:pt x="1226" y="1"/>
                  </a:moveTo>
                  <a:lnTo>
                    <a:pt x="1149" y="11"/>
                  </a:lnTo>
                  <a:lnTo>
                    <a:pt x="1063" y="20"/>
                  </a:lnTo>
                  <a:lnTo>
                    <a:pt x="987" y="39"/>
                  </a:lnTo>
                  <a:lnTo>
                    <a:pt x="910" y="58"/>
                  </a:lnTo>
                  <a:lnTo>
                    <a:pt x="833" y="87"/>
                  </a:lnTo>
                  <a:lnTo>
                    <a:pt x="757" y="125"/>
                  </a:lnTo>
                  <a:lnTo>
                    <a:pt x="680" y="173"/>
                  </a:lnTo>
                  <a:lnTo>
                    <a:pt x="603" y="221"/>
                  </a:lnTo>
                  <a:lnTo>
                    <a:pt x="536" y="279"/>
                  </a:lnTo>
                  <a:lnTo>
                    <a:pt x="469" y="336"/>
                  </a:lnTo>
                  <a:lnTo>
                    <a:pt x="402" y="403"/>
                  </a:lnTo>
                  <a:lnTo>
                    <a:pt x="335" y="470"/>
                  </a:lnTo>
                  <a:lnTo>
                    <a:pt x="278" y="547"/>
                  </a:lnTo>
                  <a:lnTo>
                    <a:pt x="230" y="633"/>
                  </a:lnTo>
                  <a:lnTo>
                    <a:pt x="182" y="710"/>
                  </a:lnTo>
                  <a:lnTo>
                    <a:pt x="134" y="806"/>
                  </a:lnTo>
                  <a:lnTo>
                    <a:pt x="86" y="920"/>
                  </a:lnTo>
                  <a:lnTo>
                    <a:pt x="48" y="1045"/>
                  </a:lnTo>
                  <a:lnTo>
                    <a:pt x="19" y="1160"/>
                  </a:lnTo>
                  <a:lnTo>
                    <a:pt x="10" y="1284"/>
                  </a:lnTo>
                  <a:lnTo>
                    <a:pt x="0" y="1399"/>
                  </a:lnTo>
                  <a:lnTo>
                    <a:pt x="0" y="1514"/>
                  </a:lnTo>
                  <a:lnTo>
                    <a:pt x="19" y="1629"/>
                  </a:lnTo>
                  <a:lnTo>
                    <a:pt x="38" y="1735"/>
                  </a:lnTo>
                  <a:lnTo>
                    <a:pt x="77" y="1840"/>
                  </a:lnTo>
                  <a:lnTo>
                    <a:pt x="115" y="1936"/>
                  </a:lnTo>
                  <a:lnTo>
                    <a:pt x="163" y="2032"/>
                  </a:lnTo>
                  <a:lnTo>
                    <a:pt x="220" y="2108"/>
                  </a:lnTo>
                  <a:lnTo>
                    <a:pt x="287" y="2194"/>
                  </a:lnTo>
                  <a:lnTo>
                    <a:pt x="364" y="2261"/>
                  </a:lnTo>
                  <a:lnTo>
                    <a:pt x="450" y="2319"/>
                  </a:lnTo>
                  <a:lnTo>
                    <a:pt x="546" y="2367"/>
                  </a:lnTo>
                  <a:lnTo>
                    <a:pt x="632" y="2395"/>
                  </a:lnTo>
                  <a:lnTo>
                    <a:pt x="718" y="2424"/>
                  </a:lnTo>
                  <a:lnTo>
                    <a:pt x="805" y="2434"/>
                  </a:lnTo>
                  <a:lnTo>
                    <a:pt x="891" y="2443"/>
                  </a:lnTo>
                  <a:lnTo>
                    <a:pt x="967" y="2434"/>
                  </a:lnTo>
                  <a:lnTo>
                    <a:pt x="1054" y="2424"/>
                  </a:lnTo>
                  <a:lnTo>
                    <a:pt x="1130" y="2405"/>
                  </a:lnTo>
                  <a:lnTo>
                    <a:pt x="1207" y="2386"/>
                  </a:lnTo>
                  <a:lnTo>
                    <a:pt x="1293" y="2357"/>
                  </a:lnTo>
                  <a:lnTo>
                    <a:pt x="1370" y="2319"/>
                  </a:lnTo>
                  <a:lnTo>
                    <a:pt x="1437" y="2271"/>
                  </a:lnTo>
                  <a:lnTo>
                    <a:pt x="1513" y="2223"/>
                  </a:lnTo>
                  <a:lnTo>
                    <a:pt x="1580" y="2166"/>
                  </a:lnTo>
                  <a:lnTo>
                    <a:pt x="1647" y="2108"/>
                  </a:lnTo>
                  <a:lnTo>
                    <a:pt x="1715" y="2041"/>
                  </a:lnTo>
                  <a:lnTo>
                    <a:pt x="1782" y="1974"/>
                  </a:lnTo>
                  <a:lnTo>
                    <a:pt x="1839" y="1897"/>
                  </a:lnTo>
                  <a:lnTo>
                    <a:pt x="1887" y="1811"/>
                  </a:lnTo>
                  <a:lnTo>
                    <a:pt x="1935" y="1725"/>
                  </a:lnTo>
                  <a:lnTo>
                    <a:pt x="1983" y="1639"/>
                  </a:lnTo>
                  <a:lnTo>
                    <a:pt x="2031" y="1524"/>
                  </a:lnTo>
                  <a:lnTo>
                    <a:pt x="2069" y="1399"/>
                  </a:lnTo>
                  <a:lnTo>
                    <a:pt x="2098" y="1284"/>
                  </a:lnTo>
                  <a:lnTo>
                    <a:pt x="2107" y="1160"/>
                  </a:lnTo>
                  <a:lnTo>
                    <a:pt x="2117" y="1045"/>
                  </a:lnTo>
                  <a:lnTo>
                    <a:pt x="2117" y="930"/>
                  </a:lnTo>
                  <a:lnTo>
                    <a:pt x="2098" y="815"/>
                  </a:lnTo>
                  <a:lnTo>
                    <a:pt x="2078" y="710"/>
                  </a:lnTo>
                  <a:lnTo>
                    <a:pt x="2040" y="604"/>
                  </a:lnTo>
                  <a:lnTo>
                    <a:pt x="2002" y="509"/>
                  </a:lnTo>
                  <a:lnTo>
                    <a:pt x="1954" y="413"/>
                  </a:lnTo>
                  <a:lnTo>
                    <a:pt x="1897" y="327"/>
                  </a:lnTo>
                  <a:lnTo>
                    <a:pt x="1829" y="250"/>
                  </a:lnTo>
                  <a:lnTo>
                    <a:pt x="1753" y="183"/>
                  </a:lnTo>
                  <a:lnTo>
                    <a:pt x="1667" y="125"/>
                  </a:lnTo>
                  <a:lnTo>
                    <a:pt x="1571" y="78"/>
                  </a:lnTo>
                  <a:lnTo>
                    <a:pt x="1494" y="49"/>
                  </a:lnTo>
                  <a:lnTo>
                    <a:pt x="1408" y="20"/>
                  </a:lnTo>
                  <a:lnTo>
                    <a:pt x="1312" y="11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4475754" y="2242866"/>
              <a:ext cx="64295" cy="81336"/>
            </a:xfrm>
            <a:custGeom>
              <a:rect b="b" l="l" r="r" t="t"/>
              <a:pathLst>
                <a:path extrusionOk="0" fill="none" h="2291" w="1811">
                  <a:moveTo>
                    <a:pt x="1073" y="1"/>
                  </a:moveTo>
                  <a:lnTo>
                    <a:pt x="1073" y="154"/>
                  </a:lnTo>
                  <a:lnTo>
                    <a:pt x="1073" y="154"/>
                  </a:lnTo>
                  <a:lnTo>
                    <a:pt x="1150" y="164"/>
                  </a:lnTo>
                  <a:lnTo>
                    <a:pt x="1217" y="173"/>
                  </a:lnTo>
                  <a:lnTo>
                    <a:pt x="1293" y="193"/>
                  </a:lnTo>
                  <a:lnTo>
                    <a:pt x="1360" y="221"/>
                  </a:lnTo>
                  <a:lnTo>
                    <a:pt x="1360" y="221"/>
                  </a:lnTo>
                  <a:lnTo>
                    <a:pt x="1437" y="260"/>
                  </a:lnTo>
                  <a:lnTo>
                    <a:pt x="1504" y="307"/>
                  </a:lnTo>
                  <a:lnTo>
                    <a:pt x="1562" y="355"/>
                  </a:lnTo>
                  <a:lnTo>
                    <a:pt x="1619" y="422"/>
                  </a:lnTo>
                  <a:lnTo>
                    <a:pt x="1667" y="499"/>
                  </a:lnTo>
                  <a:lnTo>
                    <a:pt x="1715" y="576"/>
                  </a:lnTo>
                  <a:lnTo>
                    <a:pt x="1744" y="652"/>
                  </a:lnTo>
                  <a:lnTo>
                    <a:pt x="1772" y="748"/>
                  </a:lnTo>
                  <a:lnTo>
                    <a:pt x="1772" y="748"/>
                  </a:lnTo>
                  <a:lnTo>
                    <a:pt x="1801" y="844"/>
                  </a:lnTo>
                  <a:lnTo>
                    <a:pt x="1811" y="949"/>
                  </a:lnTo>
                  <a:lnTo>
                    <a:pt x="1811" y="1055"/>
                  </a:lnTo>
                  <a:lnTo>
                    <a:pt x="1801" y="1160"/>
                  </a:lnTo>
                  <a:lnTo>
                    <a:pt x="1791" y="1265"/>
                  </a:lnTo>
                  <a:lnTo>
                    <a:pt x="1763" y="1371"/>
                  </a:lnTo>
                  <a:lnTo>
                    <a:pt x="1734" y="1476"/>
                  </a:lnTo>
                  <a:lnTo>
                    <a:pt x="1686" y="1572"/>
                  </a:lnTo>
                  <a:lnTo>
                    <a:pt x="1686" y="1572"/>
                  </a:lnTo>
                  <a:lnTo>
                    <a:pt x="1609" y="1725"/>
                  </a:lnTo>
                  <a:lnTo>
                    <a:pt x="1514" y="1869"/>
                  </a:lnTo>
                  <a:lnTo>
                    <a:pt x="1408" y="1984"/>
                  </a:lnTo>
                  <a:lnTo>
                    <a:pt x="1284" y="2089"/>
                  </a:lnTo>
                  <a:lnTo>
                    <a:pt x="1159" y="2175"/>
                  </a:lnTo>
                  <a:lnTo>
                    <a:pt x="1016" y="2233"/>
                  </a:lnTo>
                  <a:lnTo>
                    <a:pt x="949" y="2261"/>
                  </a:lnTo>
                  <a:lnTo>
                    <a:pt x="881" y="2271"/>
                  </a:lnTo>
                  <a:lnTo>
                    <a:pt x="805" y="2281"/>
                  </a:lnTo>
                  <a:lnTo>
                    <a:pt x="738" y="2290"/>
                  </a:lnTo>
                  <a:lnTo>
                    <a:pt x="738" y="2290"/>
                  </a:lnTo>
                  <a:lnTo>
                    <a:pt x="661" y="2281"/>
                  </a:lnTo>
                  <a:lnTo>
                    <a:pt x="594" y="2271"/>
                  </a:lnTo>
                  <a:lnTo>
                    <a:pt x="518" y="2252"/>
                  </a:lnTo>
                  <a:lnTo>
                    <a:pt x="450" y="2223"/>
                  </a:lnTo>
                  <a:lnTo>
                    <a:pt x="450" y="2223"/>
                  </a:lnTo>
                  <a:lnTo>
                    <a:pt x="383" y="2185"/>
                  </a:lnTo>
                  <a:lnTo>
                    <a:pt x="307" y="2137"/>
                  </a:lnTo>
                  <a:lnTo>
                    <a:pt x="249" y="2079"/>
                  </a:lnTo>
                  <a:lnTo>
                    <a:pt x="192" y="2022"/>
                  </a:lnTo>
                  <a:lnTo>
                    <a:pt x="144" y="1945"/>
                  </a:lnTo>
                  <a:lnTo>
                    <a:pt x="96" y="1869"/>
                  </a:lnTo>
                  <a:lnTo>
                    <a:pt x="67" y="1782"/>
                  </a:lnTo>
                  <a:lnTo>
                    <a:pt x="39" y="1696"/>
                  </a:lnTo>
                  <a:lnTo>
                    <a:pt x="39" y="1696"/>
                  </a:lnTo>
                  <a:lnTo>
                    <a:pt x="10" y="1601"/>
                  </a:lnTo>
                  <a:lnTo>
                    <a:pt x="0" y="1495"/>
                  </a:lnTo>
                  <a:lnTo>
                    <a:pt x="0" y="1390"/>
                  </a:lnTo>
                  <a:lnTo>
                    <a:pt x="10" y="1284"/>
                  </a:lnTo>
                  <a:lnTo>
                    <a:pt x="19" y="1179"/>
                  </a:lnTo>
                  <a:lnTo>
                    <a:pt x="48" y="1074"/>
                  </a:lnTo>
                  <a:lnTo>
                    <a:pt x="77" y="968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201" y="719"/>
                  </a:lnTo>
                  <a:lnTo>
                    <a:pt x="297" y="576"/>
                  </a:lnTo>
                  <a:lnTo>
                    <a:pt x="403" y="461"/>
                  </a:lnTo>
                  <a:lnTo>
                    <a:pt x="527" y="355"/>
                  </a:lnTo>
                  <a:lnTo>
                    <a:pt x="661" y="269"/>
                  </a:lnTo>
                  <a:lnTo>
                    <a:pt x="795" y="212"/>
                  </a:lnTo>
                  <a:lnTo>
                    <a:pt x="862" y="183"/>
                  </a:lnTo>
                  <a:lnTo>
                    <a:pt x="929" y="173"/>
                  </a:lnTo>
                  <a:lnTo>
                    <a:pt x="1006" y="164"/>
                  </a:lnTo>
                  <a:lnTo>
                    <a:pt x="1073" y="154"/>
                  </a:lnTo>
                  <a:lnTo>
                    <a:pt x="107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4406384" y="2223517"/>
              <a:ext cx="77218" cy="52721"/>
            </a:xfrm>
            <a:custGeom>
              <a:rect b="b" l="l" r="r" t="t"/>
              <a:pathLst>
                <a:path extrusionOk="0" h="1485" w="2175">
                  <a:moveTo>
                    <a:pt x="67" y="0"/>
                  </a:moveTo>
                  <a:lnTo>
                    <a:pt x="0" y="125"/>
                  </a:lnTo>
                  <a:lnTo>
                    <a:pt x="1916" y="1485"/>
                  </a:lnTo>
                  <a:lnTo>
                    <a:pt x="2175" y="105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3584526" y="2124539"/>
              <a:ext cx="794368" cy="951147"/>
            </a:xfrm>
            <a:custGeom>
              <a:rect b="b" l="l" r="r" t="t"/>
              <a:pathLst>
                <a:path extrusionOk="0" h="26791" w="22375">
                  <a:moveTo>
                    <a:pt x="13984" y="1"/>
                  </a:moveTo>
                  <a:lnTo>
                    <a:pt x="13572" y="20"/>
                  </a:lnTo>
                  <a:lnTo>
                    <a:pt x="13362" y="30"/>
                  </a:lnTo>
                  <a:lnTo>
                    <a:pt x="13151" y="49"/>
                  </a:lnTo>
                  <a:lnTo>
                    <a:pt x="12940" y="77"/>
                  </a:lnTo>
                  <a:lnTo>
                    <a:pt x="12739" y="106"/>
                  </a:lnTo>
                  <a:lnTo>
                    <a:pt x="12528" y="154"/>
                  </a:lnTo>
                  <a:lnTo>
                    <a:pt x="12318" y="192"/>
                  </a:lnTo>
                  <a:lnTo>
                    <a:pt x="12116" y="250"/>
                  </a:lnTo>
                  <a:lnTo>
                    <a:pt x="11906" y="307"/>
                  </a:lnTo>
                  <a:lnTo>
                    <a:pt x="11705" y="384"/>
                  </a:lnTo>
                  <a:lnTo>
                    <a:pt x="11513" y="461"/>
                  </a:lnTo>
                  <a:lnTo>
                    <a:pt x="11312" y="547"/>
                  </a:lnTo>
                  <a:lnTo>
                    <a:pt x="11120" y="643"/>
                  </a:lnTo>
                  <a:lnTo>
                    <a:pt x="10938" y="748"/>
                  </a:lnTo>
                  <a:lnTo>
                    <a:pt x="10747" y="863"/>
                  </a:lnTo>
                  <a:lnTo>
                    <a:pt x="10574" y="987"/>
                  </a:lnTo>
                  <a:lnTo>
                    <a:pt x="10402" y="1121"/>
                  </a:lnTo>
                  <a:lnTo>
                    <a:pt x="10230" y="1265"/>
                  </a:lnTo>
                  <a:lnTo>
                    <a:pt x="10067" y="1418"/>
                  </a:lnTo>
                  <a:lnTo>
                    <a:pt x="9913" y="1591"/>
                  </a:lnTo>
                  <a:lnTo>
                    <a:pt x="9770" y="1773"/>
                  </a:lnTo>
                  <a:lnTo>
                    <a:pt x="9626" y="1964"/>
                  </a:lnTo>
                  <a:lnTo>
                    <a:pt x="9492" y="2165"/>
                  </a:lnTo>
                  <a:lnTo>
                    <a:pt x="9367" y="2386"/>
                  </a:lnTo>
                  <a:lnTo>
                    <a:pt x="9253" y="2616"/>
                  </a:lnTo>
                  <a:lnTo>
                    <a:pt x="9147" y="2855"/>
                  </a:lnTo>
                  <a:lnTo>
                    <a:pt x="9042" y="3114"/>
                  </a:lnTo>
                  <a:lnTo>
                    <a:pt x="8956" y="3382"/>
                  </a:lnTo>
                  <a:lnTo>
                    <a:pt x="8879" y="3669"/>
                  </a:lnTo>
                  <a:lnTo>
                    <a:pt x="8812" y="3966"/>
                  </a:lnTo>
                  <a:lnTo>
                    <a:pt x="8754" y="4282"/>
                  </a:lnTo>
                  <a:lnTo>
                    <a:pt x="8707" y="4617"/>
                  </a:lnTo>
                  <a:lnTo>
                    <a:pt x="8678" y="4962"/>
                  </a:lnTo>
                  <a:lnTo>
                    <a:pt x="8649" y="5317"/>
                  </a:lnTo>
                  <a:lnTo>
                    <a:pt x="8640" y="5700"/>
                  </a:lnTo>
                  <a:lnTo>
                    <a:pt x="8553" y="5738"/>
                  </a:lnTo>
                  <a:lnTo>
                    <a:pt x="8314" y="5872"/>
                  </a:lnTo>
                  <a:lnTo>
                    <a:pt x="7931" y="6092"/>
                  </a:lnTo>
                  <a:lnTo>
                    <a:pt x="7433" y="6389"/>
                  </a:lnTo>
                  <a:lnTo>
                    <a:pt x="7145" y="6571"/>
                  </a:lnTo>
                  <a:lnTo>
                    <a:pt x="6839" y="6782"/>
                  </a:lnTo>
                  <a:lnTo>
                    <a:pt x="6513" y="7002"/>
                  </a:lnTo>
                  <a:lnTo>
                    <a:pt x="6168" y="7251"/>
                  </a:lnTo>
                  <a:lnTo>
                    <a:pt x="5814" y="7520"/>
                  </a:lnTo>
                  <a:lnTo>
                    <a:pt x="5450" y="7817"/>
                  </a:lnTo>
                  <a:lnTo>
                    <a:pt x="5076" y="8123"/>
                  </a:lnTo>
                  <a:lnTo>
                    <a:pt x="4703" y="8458"/>
                  </a:lnTo>
                  <a:lnTo>
                    <a:pt x="4320" y="8813"/>
                  </a:lnTo>
                  <a:lnTo>
                    <a:pt x="3937" y="9186"/>
                  </a:lnTo>
                  <a:lnTo>
                    <a:pt x="3563" y="9588"/>
                  </a:lnTo>
                  <a:lnTo>
                    <a:pt x="3190" y="10000"/>
                  </a:lnTo>
                  <a:lnTo>
                    <a:pt x="2816" y="10441"/>
                  </a:lnTo>
                  <a:lnTo>
                    <a:pt x="2462" y="10910"/>
                  </a:lnTo>
                  <a:lnTo>
                    <a:pt x="2289" y="11140"/>
                  </a:lnTo>
                  <a:lnTo>
                    <a:pt x="2126" y="11389"/>
                  </a:lnTo>
                  <a:lnTo>
                    <a:pt x="1954" y="11638"/>
                  </a:lnTo>
                  <a:lnTo>
                    <a:pt x="1801" y="11887"/>
                  </a:lnTo>
                  <a:lnTo>
                    <a:pt x="1638" y="12155"/>
                  </a:lnTo>
                  <a:lnTo>
                    <a:pt x="1485" y="12414"/>
                  </a:lnTo>
                  <a:lnTo>
                    <a:pt x="1341" y="12682"/>
                  </a:lnTo>
                  <a:lnTo>
                    <a:pt x="1197" y="12960"/>
                  </a:lnTo>
                  <a:lnTo>
                    <a:pt x="1063" y="13247"/>
                  </a:lnTo>
                  <a:lnTo>
                    <a:pt x="939" y="13525"/>
                  </a:lnTo>
                  <a:lnTo>
                    <a:pt x="814" y="13822"/>
                  </a:lnTo>
                  <a:lnTo>
                    <a:pt x="699" y="14119"/>
                  </a:lnTo>
                  <a:lnTo>
                    <a:pt x="594" y="14416"/>
                  </a:lnTo>
                  <a:lnTo>
                    <a:pt x="489" y="14722"/>
                  </a:lnTo>
                  <a:lnTo>
                    <a:pt x="402" y="15038"/>
                  </a:lnTo>
                  <a:lnTo>
                    <a:pt x="316" y="15354"/>
                  </a:lnTo>
                  <a:lnTo>
                    <a:pt x="240" y="15680"/>
                  </a:lnTo>
                  <a:lnTo>
                    <a:pt x="173" y="16006"/>
                  </a:lnTo>
                  <a:lnTo>
                    <a:pt x="115" y="16341"/>
                  </a:lnTo>
                  <a:lnTo>
                    <a:pt x="67" y="16676"/>
                  </a:lnTo>
                  <a:lnTo>
                    <a:pt x="29" y="17079"/>
                  </a:lnTo>
                  <a:lnTo>
                    <a:pt x="0" y="17471"/>
                  </a:lnTo>
                  <a:lnTo>
                    <a:pt x="0" y="17854"/>
                  </a:lnTo>
                  <a:lnTo>
                    <a:pt x="19" y="18238"/>
                  </a:lnTo>
                  <a:lnTo>
                    <a:pt x="48" y="18611"/>
                  </a:lnTo>
                  <a:lnTo>
                    <a:pt x="96" y="18985"/>
                  </a:lnTo>
                  <a:lnTo>
                    <a:pt x="163" y="19339"/>
                  </a:lnTo>
                  <a:lnTo>
                    <a:pt x="249" y="19703"/>
                  </a:lnTo>
                  <a:lnTo>
                    <a:pt x="355" y="20048"/>
                  </a:lnTo>
                  <a:lnTo>
                    <a:pt x="469" y="20393"/>
                  </a:lnTo>
                  <a:lnTo>
                    <a:pt x="594" y="20728"/>
                  </a:lnTo>
                  <a:lnTo>
                    <a:pt x="747" y="21063"/>
                  </a:lnTo>
                  <a:lnTo>
                    <a:pt x="900" y="21389"/>
                  </a:lnTo>
                  <a:lnTo>
                    <a:pt x="1082" y="21705"/>
                  </a:lnTo>
                  <a:lnTo>
                    <a:pt x="1264" y="22011"/>
                  </a:lnTo>
                  <a:lnTo>
                    <a:pt x="1466" y="22308"/>
                  </a:lnTo>
                  <a:lnTo>
                    <a:pt x="1686" y="22605"/>
                  </a:lnTo>
                  <a:lnTo>
                    <a:pt x="1906" y="22892"/>
                  </a:lnTo>
                  <a:lnTo>
                    <a:pt x="2146" y="23170"/>
                  </a:lnTo>
                  <a:lnTo>
                    <a:pt x="2395" y="23438"/>
                  </a:lnTo>
                  <a:lnTo>
                    <a:pt x="2663" y="23697"/>
                  </a:lnTo>
                  <a:lnTo>
                    <a:pt x="2931" y="23946"/>
                  </a:lnTo>
                  <a:lnTo>
                    <a:pt x="3209" y="24186"/>
                  </a:lnTo>
                  <a:lnTo>
                    <a:pt x="3506" y="24425"/>
                  </a:lnTo>
                  <a:lnTo>
                    <a:pt x="3803" y="24645"/>
                  </a:lnTo>
                  <a:lnTo>
                    <a:pt x="4119" y="24866"/>
                  </a:lnTo>
                  <a:lnTo>
                    <a:pt x="4435" y="25067"/>
                  </a:lnTo>
                  <a:lnTo>
                    <a:pt x="4760" y="25268"/>
                  </a:lnTo>
                  <a:lnTo>
                    <a:pt x="5096" y="25450"/>
                  </a:lnTo>
                  <a:lnTo>
                    <a:pt x="5440" y="25622"/>
                  </a:lnTo>
                  <a:lnTo>
                    <a:pt x="5785" y="25795"/>
                  </a:lnTo>
                  <a:lnTo>
                    <a:pt x="6140" y="25948"/>
                  </a:lnTo>
                  <a:lnTo>
                    <a:pt x="6542" y="26101"/>
                  </a:lnTo>
                  <a:lnTo>
                    <a:pt x="6954" y="26245"/>
                  </a:lnTo>
                  <a:lnTo>
                    <a:pt x="7375" y="26369"/>
                  </a:lnTo>
                  <a:lnTo>
                    <a:pt x="7806" y="26475"/>
                  </a:lnTo>
                  <a:lnTo>
                    <a:pt x="8247" y="26561"/>
                  </a:lnTo>
                  <a:lnTo>
                    <a:pt x="8687" y="26638"/>
                  </a:lnTo>
                  <a:lnTo>
                    <a:pt x="9147" y="26705"/>
                  </a:lnTo>
                  <a:lnTo>
                    <a:pt x="9597" y="26743"/>
                  </a:lnTo>
                  <a:lnTo>
                    <a:pt x="10057" y="26772"/>
                  </a:lnTo>
                  <a:lnTo>
                    <a:pt x="10517" y="26791"/>
                  </a:lnTo>
                  <a:lnTo>
                    <a:pt x="10977" y="26791"/>
                  </a:lnTo>
                  <a:lnTo>
                    <a:pt x="11436" y="26781"/>
                  </a:lnTo>
                  <a:lnTo>
                    <a:pt x="11887" y="26752"/>
                  </a:lnTo>
                  <a:lnTo>
                    <a:pt x="12337" y="26714"/>
                  </a:lnTo>
                  <a:lnTo>
                    <a:pt x="12787" y="26657"/>
                  </a:lnTo>
                  <a:lnTo>
                    <a:pt x="13227" y="26590"/>
                  </a:lnTo>
                  <a:lnTo>
                    <a:pt x="13658" y="26513"/>
                  </a:lnTo>
                  <a:lnTo>
                    <a:pt x="14080" y="26427"/>
                  </a:lnTo>
                  <a:lnTo>
                    <a:pt x="14492" y="26321"/>
                  </a:lnTo>
                  <a:lnTo>
                    <a:pt x="14884" y="26206"/>
                  </a:lnTo>
                  <a:lnTo>
                    <a:pt x="15277" y="26082"/>
                  </a:lnTo>
                  <a:lnTo>
                    <a:pt x="15641" y="25938"/>
                  </a:lnTo>
                  <a:lnTo>
                    <a:pt x="15996" y="25795"/>
                  </a:lnTo>
                  <a:lnTo>
                    <a:pt x="16340" y="25632"/>
                  </a:lnTo>
                  <a:lnTo>
                    <a:pt x="16656" y="25459"/>
                  </a:lnTo>
                  <a:lnTo>
                    <a:pt x="16953" y="25287"/>
                  </a:lnTo>
                  <a:lnTo>
                    <a:pt x="17231" y="25095"/>
                  </a:lnTo>
                  <a:lnTo>
                    <a:pt x="17490" y="24894"/>
                  </a:lnTo>
                  <a:lnTo>
                    <a:pt x="17605" y="24789"/>
                  </a:lnTo>
                  <a:lnTo>
                    <a:pt x="17720" y="24684"/>
                  </a:lnTo>
                  <a:lnTo>
                    <a:pt x="17825" y="24578"/>
                  </a:lnTo>
                  <a:lnTo>
                    <a:pt x="17921" y="24473"/>
                  </a:lnTo>
                  <a:lnTo>
                    <a:pt x="18017" y="24358"/>
                  </a:lnTo>
                  <a:lnTo>
                    <a:pt x="18103" y="24243"/>
                  </a:lnTo>
                  <a:lnTo>
                    <a:pt x="18179" y="24128"/>
                  </a:lnTo>
                  <a:lnTo>
                    <a:pt x="18246" y="24004"/>
                  </a:lnTo>
                  <a:lnTo>
                    <a:pt x="18371" y="23774"/>
                  </a:lnTo>
                  <a:lnTo>
                    <a:pt x="18495" y="23534"/>
                  </a:lnTo>
                  <a:lnTo>
                    <a:pt x="18601" y="23285"/>
                  </a:lnTo>
                  <a:lnTo>
                    <a:pt x="18706" y="23017"/>
                  </a:lnTo>
                  <a:lnTo>
                    <a:pt x="18802" y="22758"/>
                  </a:lnTo>
                  <a:lnTo>
                    <a:pt x="18888" y="22481"/>
                  </a:lnTo>
                  <a:lnTo>
                    <a:pt x="18965" y="22193"/>
                  </a:lnTo>
                  <a:lnTo>
                    <a:pt x="19041" y="21906"/>
                  </a:lnTo>
                  <a:lnTo>
                    <a:pt x="19108" y="21609"/>
                  </a:lnTo>
                  <a:lnTo>
                    <a:pt x="19166" y="21312"/>
                  </a:lnTo>
                  <a:lnTo>
                    <a:pt x="19223" y="21006"/>
                  </a:lnTo>
                  <a:lnTo>
                    <a:pt x="19271" y="20690"/>
                  </a:lnTo>
                  <a:lnTo>
                    <a:pt x="19310" y="20373"/>
                  </a:lnTo>
                  <a:lnTo>
                    <a:pt x="19348" y="20057"/>
                  </a:lnTo>
                  <a:lnTo>
                    <a:pt x="19405" y="19406"/>
                  </a:lnTo>
                  <a:lnTo>
                    <a:pt x="19444" y="18736"/>
                  </a:lnTo>
                  <a:lnTo>
                    <a:pt x="19463" y="18065"/>
                  </a:lnTo>
                  <a:lnTo>
                    <a:pt x="19463" y="17385"/>
                  </a:lnTo>
                  <a:lnTo>
                    <a:pt x="19444" y="16705"/>
                  </a:lnTo>
                  <a:lnTo>
                    <a:pt x="19415" y="16025"/>
                  </a:lnTo>
                  <a:lnTo>
                    <a:pt x="19367" y="15345"/>
                  </a:lnTo>
                  <a:lnTo>
                    <a:pt x="19319" y="14684"/>
                  </a:lnTo>
                  <a:lnTo>
                    <a:pt x="19252" y="14023"/>
                  </a:lnTo>
                  <a:lnTo>
                    <a:pt x="19185" y="13381"/>
                  </a:lnTo>
                  <a:lnTo>
                    <a:pt x="19099" y="12759"/>
                  </a:lnTo>
                  <a:lnTo>
                    <a:pt x="19022" y="12146"/>
                  </a:lnTo>
                  <a:lnTo>
                    <a:pt x="18936" y="11571"/>
                  </a:lnTo>
                  <a:lnTo>
                    <a:pt x="18754" y="10498"/>
                  </a:lnTo>
                  <a:lnTo>
                    <a:pt x="18582" y="9560"/>
                  </a:lnTo>
                  <a:lnTo>
                    <a:pt x="18428" y="8774"/>
                  </a:lnTo>
                  <a:lnTo>
                    <a:pt x="18304" y="8190"/>
                  </a:lnTo>
                  <a:lnTo>
                    <a:pt x="18179" y="7692"/>
                  </a:lnTo>
                  <a:lnTo>
                    <a:pt x="18361" y="7663"/>
                  </a:lnTo>
                  <a:lnTo>
                    <a:pt x="18553" y="7625"/>
                  </a:lnTo>
                  <a:lnTo>
                    <a:pt x="18811" y="7567"/>
                  </a:lnTo>
                  <a:lnTo>
                    <a:pt x="19118" y="7491"/>
                  </a:lnTo>
                  <a:lnTo>
                    <a:pt x="19463" y="7395"/>
                  </a:lnTo>
                  <a:lnTo>
                    <a:pt x="19827" y="7280"/>
                  </a:lnTo>
                  <a:lnTo>
                    <a:pt x="20210" y="7136"/>
                  </a:lnTo>
                  <a:lnTo>
                    <a:pt x="20401" y="7060"/>
                  </a:lnTo>
                  <a:lnTo>
                    <a:pt x="20593" y="6974"/>
                  </a:lnTo>
                  <a:lnTo>
                    <a:pt x="20785" y="6878"/>
                  </a:lnTo>
                  <a:lnTo>
                    <a:pt x="20967" y="6782"/>
                  </a:lnTo>
                  <a:lnTo>
                    <a:pt x="21149" y="6677"/>
                  </a:lnTo>
                  <a:lnTo>
                    <a:pt x="21321" y="6571"/>
                  </a:lnTo>
                  <a:lnTo>
                    <a:pt x="21493" y="6456"/>
                  </a:lnTo>
                  <a:lnTo>
                    <a:pt x="21647" y="6322"/>
                  </a:lnTo>
                  <a:lnTo>
                    <a:pt x="21790" y="6198"/>
                  </a:lnTo>
                  <a:lnTo>
                    <a:pt x="21924" y="6054"/>
                  </a:lnTo>
                  <a:lnTo>
                    <a:pt x="22039" y="5910"/>
                  </a:lnTo>
                  <a:lnTo>
                    <a:pt x="22145" y="5757"/>
                  </a:lnTo>
                  <a:lnTo>
                    <a:pt x="22231" y="5594"/>
                  </a:lnTo>
                  <a:lnTo>
                    <a:pt x="22298" y="5422"/>
                  </a:lnTo>
                  <a:lnTo>
                    <a:pt x="22346" y="5240"/>
                  </a:lnTo>
                  <a:lnTo>
                    <a:pt x="22375" y="5058"/>
                  </a:lnTo>
                  <a:lnTo>
                    <a:pt x="22202" y="4943"/>
                  </a:lnTo>
                  <a:lnTo>
                    <a:pt x="21733" y="4627"/>
                  </a:lnTo>
                  <a:lnTo>
                    <a:pt x="21417" y="4397"/>
                  </a:lnTo>
                  <a:lnTo>
                    <a:pt x="21053" y="4139"/>
                  </a:lnTo>
                  <a:lnTo>
                    <a:pt x="20670" y="3851"/>
                  </a:lnTo>
                  <a:lnTo>
                    <a:pt x="20258" y="3535"/>
                  </a:lnTo>
                  <a:lnTo>
                    <a:pt x="19846" y="3190"/>
                  </a:lnTo>
                  <a:lnTo>
                    <a:pt x="19434" y="2836"/>
                  </a:lnTo>
                  <a:lnTo>
                    <a:pt x="19032" y="2462"/>
                  </a:lnTo>
                  <a:lnTo>
                    <a:pt x="18840" y="2271"/>
                  </a:lnTo>
                  <a:lnTo>
                    <a:pt x="18658" y="2089"/>
                  </a:lnTo>
                  <a:lnTo>
                    <a:pt x="18486" y="1897"/>
                  </a:lnTo>
                  <a:lnTo>
                    <a:pt x="18313" y="1706"/>
                  </a:lnTo>
                  <a:lnTo>
                    <a:pt x="18160" y="1514"/>
                  </a:lnTo>
                  <a:lnTo>
                    <a:pt x="18026" y="1323"/>
                  </a:lnTo>
                  <a:lnTo>
                    <a:pt x="17902" y="1131"/>
                  </a:lnTo>
                  <a:lnTo>
                    <a:pt x="17787" y="949"/>
                  </a:lnTo>
                  <a:lnTo>
                    <a:pt x="17691" y="767"/>
                  </a:lnTo>
                  <a:lnTo>
                    <a:pt x="17624" y="585"/>
                  </a:lnTo>
                  <a:lnTo>
                    <a:pt x="17518" y="556"/>
                  </a:lnTo>
                  <a:lnTo>
                    <a:pt x="17241" y="470"/>
                  </a:lnTo>
                  <a:lnTo>
                    <a:pt x="16800" y="355"/>
                  </a:lnTo>
                  <a:lnTo>
                    <a:pt x="16522" y="288"/>
                  </a:lnTo>
                  <a:lnTo>
                    <a:pt x="16225" y="231"/>
                  </a:lnTo>
                  <a:lnTo>
                    <a:pt x="15900" y="164"/>
                  </a:lnTo>
                  <a:lnTo>
                    <a:pt x="15545" y="116"/>
                  </a:lnTo>
                  <a:lnTo>
                    <a:pt x="15181" y="68"/>
                  </a:lnTo>
                  <a:lnTo>
                    <a:pt x="14798" y="30"/>
                  </a:lnTo>
                  <a:lnTo>
                    <a:pt x="14396" y="10"/>
                  </a:lnTo>
                  <a:lnTo>
                    <a:pt x="13984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4538982" y="2285041"/>
              <a:ext cx="25207" cy="21799"/>
            </a:xfrm>
            <a:custGeom>
              <a:rect b="b" l="l" r="r" t="t"/>
              <a:pathLst>
                <a:path extrusionOk="0" h="614" w="710">
                  <a:moveTo>
                    <a:pt x="144" y="1"/>
                  </a:moveTo>
                  <a:lnTo>
                    <a:pt x="1" y="413"/>
                  </a:lnTo>
                  <a:lnTo>
                    <a:pt x="566" y="614"/>
                  </a:lnTo>
                  <a:lnTo>
                    <a:pt x="710" y="211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0" name="Google Shape;680;p49"/>
          <p:cNvGrpSpPr/>
          <p:nvPr/>
        </p:nvGrpSpPr>
        <p:grpSpPr>
          <a:xfrm>
            <a:off x="3148630" y="3236275"/>
            <a:ext cx="2804058" cy="842700"/>
            <a:chOff x="5882767" y="863400"/>
            <a:chExt cx="2804058" cy="842700"/>
          </a:xfrm>
        </p:grpSpPr>
        <p:grpSp>
          <p:nvGrpSpPr>
            <p:cNvPr id="681" name="Google Shape;681;p49"/>
            <p:cNvGrpSpPr/>
            <p:nvPr/>
          </p:nvGrpSpPr>
          <p:grpSpPr>
            <a:xfrm>
              <a:off x="6705623" y="1027937"/>
              <a:ext cx="1981202" cy="671400"/>
              <a:chOff x="6053048" y="700395"/>
              <a:chExt cx="1981202" cy="671400"/>
            </a:xfrm>
          </p:grpSpPr>
          <p:sp>
            <p:nvSpPr>
              <p:cNvPr id="682" name="Google Shape;682;p49"/>
              <p:cNvSpPr txBox="1"/>
              <p:nvPr/>
            </p:nvSpPr>
            <p:spPr>
              <a:xfrm>
                <a:off x="6053050" y="700395"/>
                <a:ext cx="1981200" cy="6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2400">
                    <a:solidFill>
                      <a:srgbClr val="38761D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Shattering</a:t>
                </a:r>
                <a:endParaRPr b="1" sz="2400">
                  <a:solidFill>
                    <a:srgbClr val="38761D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83" name="Google Shape;683;p49"/>
              <p:cNvSpPr txBox="1"/>
              <p:nvPr/>
            </p:nvSpPr>
            <p:spPr>
              <a:xfrm>
                <a:off x="6053048" y="1039821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84" name="Google Shape;684;p49"/>
            <p:cNvSpPr/>
            <p:nvPr/>
          </p:nvSpPr>
          <p:spPr>
            <a:xfrm>
              <a:off x="5882767" y="863400"/>
              <a:ext cx="817500" cy="842700"/>
            </a:xfrm>
            <a:prstGeom prst="ellipse">
              <a:avLst/>
            </a:pr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85" name="Google Shape;685;p49"/>
          <p:cNvGrpSpPr/>
          <p:nvPr/>
        </p:nvGrpSpPr>
        <p:grpSpPr>
          <a:xfrm>
            <a:off x="6033350" y="1667999"/>
            <a:ext cx="2653525" cy="711300"/>
            <a:chOff x="6033350" y="2501811"/>
            <a:chExt cx="2653525" cy="711300"/>
          </a:xfrm>
        </p:grpSpPr>
        <p:grpSp>
          <p:nvGrpSpPr>
            <p:cNvPr id="686" name="Google Shape;686;p49"/>
            <p:cNvGrpSpPr/>
            <p:nvPr/>
          </p:nvGrpSpPr>
          <p:grpSpPr>
            <a:xfrm>
              <a:off x="6705660" y="2501811"/>
              <a:ext cx="1981215" cy="711300"/>
              <a:chOff x="6705660" y="2628901"/>
              <a:chExt cx="1981215" cy="711300"/>
            </a:xfrm>
          </p:grpSpPr>
          <p:sp>
            <p:nvSpPr>
              <p:cNvPr id="687" name="Google Shape;687;p49"/>
              <p:cNvSpPr txBox="1"/>
              <p:nvPr/>
            </p:nvSpPr>
            <p:spPr>
              <a:xfrm>
                <a:off x="6705675" y="2628901"/>
                <a:ext cx="1981200" cy="71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VC dimension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88" name="Google Shape;688;p49"/>
              <p:cNvSpPr txBox="1"/>
              <p:nvPr/>
            </p:nvSpPr>
            <p:spPr>
              <a:xfrm>
                <a:off x="6705660" y="2970479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89" name="Google Shape;689;p49"/>
            <p:cNvSpPr/>
            <p:nvPr/>
          </p:nvSpPr>
          <p:spPr>
            <a:xfrm>
              <a:off x="6033350" y="2616950"/>
              <a:ext cx="596100" cy="596100"/>
            </a:xfrm>
            <a:prstGeom prst="ellipse">
              <a:avLst/>
            </a:pr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90" name="Google Shape;690;p49"/>
          <p:cNvGrpSpPr/>
          <p:nvPr/>
        </p:nvGrpSpPr>
        <p:grpSpPr>
          <a:xfrm>
            <a:off x="6033350" y="3320413"/>
            <a:ext cx="2931575" cy="674400"/>
            <a:chOff x="6033350" y="3977825"/>
            <a:chExt cx="2931575" cy="674400"/>
          </a:xfrm>
        </p:grpSpPr>
        <p:grpSp>
          <p:nvGrpSpPr>
            <p:cNvPr id="691" name="Google Shape;691;p49"/>
            <p:cNvGrpSpPr/>
            <p:nvPr/>
          </p:nvGrpSpPr>
          <p:grpSpPr>
            <a:xfrm>
              <a:off x="6705623" y="3977825"/>
              <a:ext cx="2259302" cy="674400"/>
              <a:chOff x="6705623" y="4058588"/>
              <a:chExt cx="2259302" cy="674400"/>
            </a:xfrm>
          </p:grpSpPr>
          <p:sp>
            <p:nvSpPr>
              <p:cNvPr id="692" name="Google Shape;692;p49"/>
              <p:cNvSpPr txBox="1"/>
              <p:nvPr/>
            </p:nvSpPr>
            <p:spPr>
              <a:xfrm>
                <a:off x="6705625" y="4058588"/>
                <a:ext cx="2259300" cy="6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Applications &amp; Beyond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93" name="Google Shape;693;p49"/>
              <p:cNvSpPr txBox="1"/>
              <p:nvPr/>
            </p:nvSpPr>
            <p:spPr>
              <a:xfrm>
                <a:off x="6705623" y="4400179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94" name="Google Shape;694;p49"/>
            <p:cNvSpPr/>
            <p:nvPr/>
          </p:nvSpPr>
          <p:spPr>
            <a:xfrm>
              <a:off x="6033350" y="4056000"/>
              <a:ext cx="596100" cy="596100"/>
            </a:xfrm>
            <a:prstGeom prst="ellipse">
              <a:avLst/>
            </a:prstGeom>
            <a:solidFill>
              <a:srgbClr val="26EA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695" name="Google Shape;695;p49"/>
          <p:cNvGrpSpPr/>
          <p:nvPr/>
        </p:nvGrpSpPr>
        <p:grpSpPr>
          <a:xfrm>
            <a:off x="3245248" y="1705966"/>
            <a:ext cx="2653502" cy="678000"/>
            <a:chOff x="3297248" y="3977791"/>
            <a:chExt cx="2653502" cy="678000"/>
          </a:xfrm>
        </p:grpSpPr>
        <p:grpSp>
          <p:nvGrpSpPr>
            <p:cNvPr id="696" name="Google Shape;696;p49"/>
            <p:cNvGrpSpPr/>
            <p:nvPr/>
          </p:nvGrpSpPr>
          <p:grpSpPr>
            <a:xfrm>
              <a:off x="3969548" y="3977791"/>
              <a:ext cx="1981202" cy="678000"/>
              <a:chOff x="3581360" y="2254804"/>
              <a:chExt cx="1981202" cy="678000"/>
            </a:xfrm>
          </p:grpSpPr>
          <p:sp>
            <p:nvSpPr>
              <p:cNvPr id="697" name="Google Shape;697;p49"/>
              <p:cNvSpPr txBox="1"/>
              <p:nvPr/>
            </p:nvSpPr>
            <p:spPr>
              <a:xfrm>
                <a:off x="3581363" y="2254804"/>
                <a:ext cx="1981200" cy="67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Introduction &amp; Preliminaries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98" name="Google Shape;698;p49"/>
              <p:cNvSpPr txBox="1"/>
              <p:nvPr/>
            </p:nvSpPr>
            <p:spPr>
              <a:xfrm>
                <a:off x="3581360" y="2596421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99" name="Google Shape;699;p49"/>
            <p:cNvSpPr/>
            <p:nvPr/>
          </p:nvSpPr>
          <p:spPr>
            <a:xfrm>
              <a:off x="3297248" y="4055023"/>
              <a:ext cx="596100" cy="596100"/>
            </a:xfrm>
            <a:prstGeom prst="ellipse">
              <a:avLst/>
            </a:pr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700" name="Google Shape;700;p49"/>
          <p:cNvCxnSpPr>
            <a:stCxn id="699" idx="4"/>
            <a:endCxn id="684" idx="0"/>
          </p:cNvCxnSpPr>
          <p:nvPr/>
        </p:nvCxnSpPr>
        <p:spPr>
          <a:xfrm>
            <a:off x="3543298" y="2379298"/>
            <a:ext cx="14100" cy="8571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1" name="Google Shape;701;p49"/>
          <p:cNvCxnSpPr>
            <a:stCxn id="689" idx="4"/>
            <a:endCxn id="694" idx="0"/>
          </p:cNvCxnSpPr>
          <p:nvPr/>
        </p:nvCxnSpPr>
        <p:spPr>
          <a:xfrm>
            <a:off x="6331400" y="2379238"/>
            <a:ext cx="0" cy="1019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25" y="755175"/>
            <a:ext cx="3633149" cy="3633149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50"/>
          <p:cNvSpPr txBox="1"/>
          <p:nvPr/>
        </p:nvSpPr>
        <p:spPr>
          <a:xfrm>
            <a:off x="5010825" y="22485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Shattering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51"/>
          <p:cNvSpPr txBox="1"/>
          <p:nvPr>
            <p:ph type="title"/>
          </p:nvPr>
        </p:nvSpPr>
        <p:spPr>
          <a:xfrm>
            <a:off x="491275" y="31755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Definition</a:t>
            </a:r>
            <a:endParaRPr sz="2400"/>
          </a:p>
        </p:txBody>
      </p:sp>
      <p:sp>
        <p:nvSpPr>
          <p:cNvPr id="713" name="Google Shape;713;p51"/>
          <p:cNvSpPr txBox="1"/>
          <p:nvPr/>
        </p:nvSpPr>
        <p:spPr>
          <a:xfrm>
            <a:off x="154400" y="993950"/>
            <a:ext cx="82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Machine </a:t>
            </a:r>
            <a:r>
              <a:rPr b="1" lang="ko"/>
              <a:t>f</a:t>
            </a:r>
            <a:r>
              <a:rPr lang="ko"/>
              <a:t> can shatter a set of points </a:t>
            </a:r>
            <a:r>
              <a:rPr b="1" lang="ko"/>
              <a:t>x1, x2, ..., xr</a:t>
            </a:r>
            <a:r>
              <a:rPr lang="ko"/>
              <a:t> if and only if for every possible training set of the form </a:t>
            </a:r>
            <a:r>
              <a:rPr b="1" lang="ko"/>
              <a:t>(x1, y1), (x2, y2), </a:t>
            </a:r>
            <a:r>
              <a:rPr b="1" lang="ko"/>
              <a:t>…</a:t>
            </a:r>
            <a:r>
              <a:rPr b="1" lang="ko"/>
              <a:t>(xr, yr)</a:t>
            </a:r>
            <a:r>
              <a:rPr lang="ko"/>
              <a:t> there exists some value of weights </a:t>
            </a:r>
            <a:r>
              <a:rPr b="1" lang="ko"/>
              <a:t>W</a:t>
            </a:r>
            <a:r>
              <a:rPr lang="ko"/>
              <a:t> that gets zero training error.</a:t>
            </a:r>
            <a:endParaRPr/>
          </a:p>
        </p:txBody>
      </p:sp>
      <p:sp>
        <p:nvSpPr>
          <p:cNvPr id="714" name="Google Shape;714;p51"/>
          <p:cNvSpPr txBox="1"/>
          <p:nvPr/>
        </p:nvSpPr>
        <p:spPr>
          <a:xfrm>
            <a:off x="202075" y="1884950"/>
            <a:ext cx="82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Basic counting implies that there are </a:t>
            </a:r>
            <a:r>
              <a:rPr b="1" lang="ko"/>
              <a:t>2^r</a:t>
            </a:r>
            <a:r>
              <a:rPr lang="ko"/>
              <a:t> such training sets to consider, each with a different combination of </a:t>
            </a:r>
            <a:r>
              <a:rPr b="1" lang="ko"/>
              <a:t>+1</a:t>
            </a:r>
            <a:r>
              <a:rPr lang="ko"/>
              <a:t>’s and </a:t>
            </a:r>
            <a:r>
              <a:rPr b="1" lang="ko"/>
              <a:t>–1</a:t>
            </a:r>
            <a:r>
              <a:rPr lang="ko"/>
              <a:t>’s for the y’s.</a:t>
            </a:r>
            <a:endParaRPr/>
          </a:p>
        </p:txBody>
      </p:sp>
      <p:sp>
        <p:nvSpPr>
          <p:cNvPr id="715" name="Google Shape;715;p51"/>
          <p:cNvSpPr txBox="1"/>
          <p:nvPr>
            <p:ph type="title"/>
          </p:nvPr>
        </p:nvSpPr>
        <p:spPr>
          <a:xfrm>
            <a:off x="466650" y="269975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(r = 3)</a:t>
            </a:r>
            <a:endParaRPr sz="2400"/>
          </a:p>
        </p:txBody>
      </p:sp>
      <p:graphicFrame>
        <p:nvGraphicFramePr>
          <p:cNvPr id="716" name="Google Shape;716;p51"/>
          <p:cNvGraphicFramePr/>
          <p:nvPr/>
        </p:nvGraphicFramePr>
        <p:xfrm>
          <a:off x="1314450" y="324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{D29CC99B-8C8B-4737-9B3E-5B485ECB4739}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396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chemeClr val="dk1"/>
                          </a:solidFill>
                        </a:rPr>
                        <a:t>y</a:t>
                      </a:r>
                      <a:r>
                        <a:rPr lang="ko">
                          <a:solidFill>
                            <a:schemeClr val="dk1"/>
                          </a:solidFill>
                        </a:rPr>
                        <a:t>-values (all 8 possibilities - sample space)</a:t>
                      </a:r>
                      <a:endParaRPr/>
                    </a:p>
                  </a:txBody>
                  <a:tcPr marT="91425" marB="91425" marR="91425" marL="91425"/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/>
                        <a:t>x1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/>
                        <a:t>x2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/>
                        <a:t>x3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+1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-</a:t>
                      </a:r>
                      <a:r>
                        <a:rPr lang="ko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2"/>
          <p:cNvSpPr txBox="1"/>
          <p:nvPr>
            <p:ph type="title"/>
          </p:nvPr>
        </p:nvSpPr>
        <p:spPr>
          <a:xfrm>
            <a:off x="110275" y="16515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</a:t>
            </a:r>
            <a:r>
              <a:rPr lang="ko" sz="2400"/>
              <a:t>problem</a:t>
            </a:r>
            <a:r>
              <a:rPr lang="ko" sz="2400"/>
              <a:t> 1 </a:t>
            </a:r>
            <a:endParaRPr sz="2400"/>
          </a:p>
        </p:txBody>
      </p:sp>
      <p:sp>
        <p:nvSpPr>
          <p:cNvPr id="722" name="Google Shape;722;p52"/>
          <p:cNvSpPr txBox="1"/>
          <p:nvPr/>
        </p:nvSpPr>
        <p:spPr>
          <a:xfrm>
            <a:off x="459200" y="841550"/>
            <a:ext cx="82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Can </a:t>
            </a:r>
            <a:r>
              <a:rPr b="1" lang="ko"/>
              <a:t>f(x, W) = sign(x*W)</a:t>
            </a:r>
            <a:r>
              <a:rPr lang="ko"/>
              <a:t> shatter below </a:t>
            </a:r>
            <a:r>
              <a:rPr b="1" lang="ko"/>
              <a:t>two</a:t>
            </a:r>
            <a:r>
              <a:rPr lang="ko"/>
              <a:t> points which are in general position in 2D (plane)?</a:t>
            </a:r>
            <a:endParaRPr/>
          </a:p>
        </p:txBody>
      </p:sp>
      <p:pic>
        <p:nvPicPr>
          <p:cNvPr id="723" name="Google Shape;72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150" y="1384500"/>
            <a:ext cx="4165698" cy="35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3"/>
          <p:cNvSpPr txBox="1"/>
          <p:nvPr>
            <p:ph type="title"/>
          </p:nvPr>
        </p:nvSpPr>
        <p:spPr>
          <a:xfrm>
            <a:off x="110275" y="16515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Solution to</a:t>
            </a:r>
            <a:r>
              <a:rPr lang="ko" sz="2400"/>
              <a:t> problem 1 </a:t>
            </a:r>
            <a:endParaRPr sz="2400"/>
          </a:p>
        </p:txBody>
      </p:sp>
      <p:sp>
        <p:nvSpPr>
          <p:cNvPr id="729" name="Google Shape;729;p53"/>
          <p:cNvSpPr txBox="1"/>
          <p:nvPr/>
        </p:nvSpPr>
        <p:spPr>
          <a:xfrm>
            <a:off x="459200" y="841550"/>
            <a:ext cx="828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Can </a:t>
            </a:r>
            <a:r>
              <a:rPr b="1" lang="ko"/>
              <a:t>f(x, W) = sign(x*W)</a:t>
            </a:r>
            <a:r>
              <a:rPr lang="ko"/>
              <a:t> shatter arbitrary </a:t>
            </a:r>
            <a:r>
              <a:rPr b="1" lang="ko"/>
              <a:t>two</a:t>
            </a:r>
            <a:r>
              <a:rPr lang="ko"/>
              <a:t> points which are in general position in 2D (plane)?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– Yes, indeed, we can!</a:t>
            </a:r>
            <a:endParaRPr/>
          </a:p>
        </p:txBody>
      </p:sp>
      <p:pic>
        <p:nvPicPr>
          <p:cNvPr id="730" name="Google Shape;73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05200"/>
            <a:ext cx="8839204" cy="2283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4"/>
          <p:cNvSpPr txBox="1"/>
          <p:nvPr>
            <p:ph type="title"/>
          </p:nvPr>
        </p:nvSpPr>
        <p:spPr>
          <a:xfrm>
            <a:off x="110275" y="16515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problem 2 </a:t>
            </a:r>
            <a:endParaRPr sz="2400"/>
          </a:p>
        </p:txBody>
      </p:sp>
      <p:sp>
        <p:nvSpPr>
          <p:cNvPr id="736" name="Google Shape;736;p54"/>
          <p:cNvSpPr txBox="1"/>
          <p:nvPr/>
        </p:nvSpPr>
        <p:spPr>
          <a:xfrm>
            <a:off x="459200" y="841550"/>
            <a:ext cx="82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Can </a:t>
            </a:r>
            <a:r>
              <a:rPr b="1" lang="ko"/>
              <a:t>f(x, b) = sign(x*x - b)</a:t>
            </a:r>
            <a:r>
              <a:rPr lang="ko"/>
              <a:t> shatter below </a:t>
            </a:r>
            <a:r>
              <a:rPr b="1" lang="ko"/>
              <a:t>two</a:t>
            </a:r>
            <a:r>
              <a:rPr lang="ko"/>
              <a:t> points which are in general position in 2D (plane)?</a:t>
            </a:r>
            <a:endParaRPr/>
          </a:p>
        </p:txBody>
      </p:sp>
      <p:pic>
        <p:nvPicPr>
          <p:cNvPr id="737" name="Google Shape;73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988" y="1365200"/>
            <a:ext cx="3990018" cy="359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/>
          <p:nvPr/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Table of Content</a:t>
            </a:r>
            <a:endParaRPr b="1" sz="28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50" name="Google Shape;350;p37"/>
          <p:cNvGrpSpPr/>
          <p:nvPr/>
        </p:nvGrpSpPr>
        <p:grpSpPr>
          <a:xfrm>
            <a:off x="414554" y="1509185"/>
            <a:ext cx="2653421" cy="2696472"/>
            <a:chOff x="3525722" y="1985800"/>
            <a:chExt cx="2702609" cy="2746178"/>
          </a:xfrm>
        </p:grpSpPr>
        <p:sp>
          <p:nvSpPr>
            <p:cNvPr id="351" name="Google Shape;351;p37"/>
            <p:cNvSpPr/>
            <p:nvPr/>
          </p:nvSpPr>
          <p:spPr>
            <a:xfrm>
              <a:off x="5442457" y="4676877"/>
              <a:ext cx="683885" cy="51372"/>
            </a:xfrm>
            <a:custGeom>
              <a:rect b="b" l="l" r="r" t="t"/>
              <a:pathLst>
                <a:path extrusionOk="0" h="1447" w="19263">
                  <a:moveTo>
                    <a:pt x="8650" y="0"/>
                  </a:moveTo>
                  <a:lnTo>
                    <a:pt x="7692" y="10"/>
                  </a:lnTo>
                  <a:lnTo>
                    <a:pt x="6763" y="29"/>
                  </a:lnTo>
                  <a:lnTo>
                    <a:pt x="5882" y="58"/>
                  </a:lnTo>
                  <a:lnTo>
                    <a:pt x="5039" y="86"/>
                  </a:lnTo>
                  <a:lnTo>
                    <a:pt x="4244" y="125"/>
                  </a:lnTo>
                  <a:lnTo>
                    <a:pt x="3506" y="163"/>
                  </a:lnTo>
                  <a:lnTo>
                    <a:pt x="2826" y="211"/>
                  </a:lnTo>
                  <a:lnTo>
                    <a:pt x="2204" y="259"/>
                  </a:lnTo>
                  <a:lnTo>
                    <a:pt x="1648" y="316"/>
                  </a:lnTo>
                  <a:lnTo>
                    <a:pt x="1160" y="374"/>
                  </a:lnTo>
                  <a:lnTo>
                    <a:pt x="757" y="441"/>
                  </a:lnTo>
                  <a:lnTo>
                    <a:pt x="432" y="508"/>
                  </a:lnTo>
                  <a:lnTo>
                    <a:pt x="307" y="536"/>
                  </a:lnTo>
                  <a:lnTo>
                    <a:pt x="202" y="575"/>
                  </a:lnTo>
                  <a:lnTo>
                    <a:pt x="116" y="613"/>
                  </a:lnTo>
                  <a:lnTo>
                    <a:pt x="49" y="642"/>
                  </a:lnTo>
                  <a:lnTo>
                    <a:pt x="10" y="680"/>
                  </a:lnTo>
                  <a:lnTo>
                    <a:pt x="1" y="699"/>
                  </a:lnTo>
                  <a:lnTo>
                    <a:pt x="1" y="718"/>
                  </a:lnTo>
                  <a:lnTo>
                    <a:pt x="1" y="738"/>
                  </a:lnTo>
                  <a:lnTo>
                    <a:pt x="10" y="757"/>
                  </a:lnTo>
                  <a:lnTo>
                    <a:pt x="49" y="795"/>
                  </a:lnTo>
                  <a:lnTo>
                    <a:pt x="116" y="833"/>
                  </a:lnTo>
                  <a:lnTo>
                    <a:pt x="202" y="862"/>
                  </a:lnTo>
                  <a:lnTo>
                    <a:pt x="307" y="900"/>
                  </a:lnTo>
                  <a:lnTo>
                    <a:pt x="432" y="939"/>
                  </a:lnTo>
                  <a:lnTo>
                    <a:pt x="757" y="1006"/>
                  </a:lnTo>
                  <a:lnTo>
                    <a:pt x="1160" y="1063"/>
                  </a:lnTo>
                  <a:lnTo>
                    <a:pt x="1648" y="1121"/>
                  </a:lnTo>
                  <a:lnTo>
                    <a:pt x="2204" y="1178"/>
                  </a:lnTo>
                  <a:lnTo>
                    <a:pt x="2826" y="1236"/>
                  </a:lnTo>
                  <a:lnTo>
                    <a:pt x="3506" y="1274"/>
                  </a:lnTo>
                  <a:lnTo>
                    <a:pt x="4244" y="1322"/>
                  </a:lnTo>
                  <a:lnTo>
                    <a:pt x="5039" y="1360"/>
                  </a:lnTo>
                  <a:lnTo>
                    <a:pt x="5882" y="1389"/>
                  </a:lnTo>
                  <a:lnTo>
                    <a:pt x="6763" y="1408"/>
                  </a:lnTo>
                  <a:lnTo>
                    <a:pt x="7692" y="1427"/>
                  </a:lnTo>
                  <a:lnTo>
                    <a:pt x="8650" y="1437"/>
                  </a:lnTo>
                  <a:lnTo>
                    <a:pt x="9627" y="1446"/>
                  </a:lnTo>
                  <a:lnTo>
                    <a:pt x="10613" y="1437"/>
                  </a:lnTo>
                  <a:lnTo>
                    <a:pt x="11571" y="1427"/>
                  </a:lnTo>
                  <a:lnTo>
                    <a:pt x="12491" y="1408"/>
                  </a:lnTo>
                  <a:lnTo>
                    <a:pt x="13381" y="1389"/>
                  </a:lnTo>
                  <a:lnTo>
                    <a:pt x="14224" y="1360"/>
                  </a:lnTo>
                  <a:lnTo>
                    <a:pt x="15019" y="1322"/>
                  </a:lnTo>
                  <a:lnTo>
                    <a:pt x="15757" y="1274"/>
                  </a:lnTo>
                  <a:lnTo>
                    <a:pt x="16437" y="1236"/>
                  </a:lnTo>
                  <a:lnTo>
                    <a:pt x="17059" y="1178"/>
                  </a:lnTo>
                  <a:lnTo>
                    <a:pt x="17615" y="1121"/>
                  </a:lnTo>
                  <a:lnTo>
                    <a:pt x="18094" y="1063"/>
                  </a:lnTo>
                  <a:lnTo>
                    <a:pt x="18506" y="1006"/>
                  </a:lnTo>
                  <a:lnTo>
                    <a:pt x="18831" y="939"/>
                  </a:lnTo>
                  <a:lnTo>
                    <a:pt x="18956" y="900"/>
                  </a:lnTo>
                  <a:lnTo>
                    <a:pt x="19061" y="862"/>
                  </a:lnTo>
                  <a:lnTo>
                    <a:pt x="19147" y="833"/>
                  </a:lnTo>
                  <a:lnTo>
                    <a:pt x="19214" y="795"/>
                  </a:lnTo>
                  <a:lnTo>
                    <a:pt x="19243" y="757"/>
                  </a:lnTo>
                  <a:lnTo>
                    <a:pt x="19253" y="738"/>
                  </a:lnTo>
                  <a:lnTo>
                    <a:pt x="19262" y="718"/>
                  </a:lnTo>
                  <a:lnTo>
                    <a:pt x="19253" y="699"/>
                  </a:lnTo>
                  <a:lnTo>
                    <a:pt x="19243" y="680"/>
                  </a:lnTo>
                  <a:lnTo>
                    <a:pt x="19214" y="642"/>
                  </a:lnTo>
                  <a:lnTo>
                    <a:pt x="19147" y="613"/>
                  </a:lnTo>
                  <a:lnTo>
                    <a:pt x="19061" y="575"/>
                  </a:lnTo>
                  <a:lnTo>
                    <a:pt x="18956" y="536"/>
                  </a:lnTo>
                  <a:lnTo>
                    <a:pt x="18831" y="508"/>
                  </a:lnTo>
                  <a:lnTo>
                    <a:pt x="18506" y="441"/>
                  </a:lnTo>
                  <a:lnTo>
                    <a:pt x="18094" y="374"/>
                  </a:lnTo>
                  <a:lnTo>
                    <a:pt x="17615" y="316"/>
                  </a:lnTo>
                  <a:lnTo>
                    <a:pt x="17059" y="259"/>
                  </a:lnTo>
                  <a:lnTo>
                    <a:pt x="16437" y="211"/>
                  </a:lnTo>
                  <a:lnTo>
                    <a:pt x="15757" y="163"/>
                  </a:lnTo>
                  <a:lnTo>
                    <a:pt x="15019" y="125"/>
                  </a:lnTo>
                  <a:lnTo>
                    <a:pt x="14224" y="86"/>
                  </a:lnTo>
                  <a:lnTo>
                    <a:pt x="13381" y="58"/>
                  </a:lnTo>
                  <a:lnTo>
                    <a:pt x="12491" y="29"/>
                  </a:lnTo>
                  <a:lnTo>
                    <a:pt x="11571" y="10"/>
                  </a:lnTo>
                  <a:lnTo>
                    <a:pt x="1061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3525722" y="4641150"/>
              <a:ext cx="995383" cy="90828"/>
            </a:xfrm>
            <a:custGeom>
              <a:rect b="b" l="l" r="r" t="t"/>
              <a:pathLst>
                <a:path extrusionOk="0" h="2558" w="45219">
                  <a:moveTo>
                    <a:pt x="22614" y="0"/>
                  </a:moveTo>
                  <a:lnTo>
                    <a:pt x="20296" y="10"/>
                  </a:lnTo>
                  <a:lnTo>
                    <a:pt x="18055" y="29"/>
                  </a:lnTo>
                  <a:lnTo>
                    <a:pt x="15890" y="58"/>
                  </a:lnTo>
                  <a:lnTo>
                    <a:pt x="13812" y="106"/>
                  </a:lnTo>
                  <a:lnTo>
                    <a:pt x="11839" y="154"/>
                  </a:lnTo>
                  <a:lnTo>
                    <a:pt x="9971" y="221"/>
                  </a:lnTo>
                  <a:lnTo>
                    <a:pt x="8228" y="297"/>
                  </a:lnTo>
                  <a:lnTo>
                    <a:pt x="6628" y="374"/>
                  </a:lnTo>
                  <a:lnTo>
                    <a:pt x="5163" y="470"/>
                  </a:lnTo>
                  <a:lnTo>
                    <a:pt x="3870" y="566"/>
                  </a:lnTo>
                  <a:lnTo>
                    <a:pt x="2730" y="671"/>
                  </a:lnTo>
                  <a:lnTo>
                    <a:pt x="2232" y="728"/>
                  </a:lnTo>
                  <a:lnTo>
                    <a:pt x="1782" y="786"/>
                  </a:lnTo>
                  <a:lnTo>
                    <a:pt x="1379" y="843"/>
                  </a:lnTo>
                  <a:lnTo>
                    <a:pt x="1025" y="901"/>
                  </a:lnTo>
                  <a:lnTo>
                    <a:pt x="718" y="958"/>
                  </a:lnTo>
                  <a:lnTo>
                    <a:pt x="460" y="1025"/>
                  </a:lnTo>
                  <a:lnTo>
                    <a:pt x="268" y="1083"/>
                  </a:lnTo>
                  <a:lnTo>
                    <a:pt x="182" y="1121"/>
                  </a:lnTo>
                  <a:lnTo>
                    <a:pt x="125" y="1150"/>
                  </a:lnTo>
                  <a:lnTo>
                    <a:pt x="67" y="1179"/>
                  </a:lnTo>
                  <a:lnTo>
                    <a:pt x="38" y="1217"/>
                  </a:lnTo>
                  <a:lnTo>
                    <a:pt x="10" y="1246"/>
                  </a:lnTo>
                  <a:lnTo>
                    <a:pt x="0" y="1274"/>
                  </a:lnTo>
                  <a:lnTo>
                    <a:pt x="10" y="1313"/>
                  </a:lnTo>
                  <a:lnTo>
                    <a:pt x="38" y="1341"/>
                  </a:lnTo>
                  <a:lnTo>
                    <a:pt x="67" y="1380"/>
                  </a:lnTo>
                  <a:lnTo>
                    <a:pt x="125" y="1408"/>
                  </a:lnTo>
                  <a:lnTo>
                    <a:pt x="182" y="1437"/>
                  </a:lnTo>
                  <a:lnTo>
                    <a:pt x="268" y="1475"/>
                  </a:lnTo>
                  <a:lnTo>
                    <a:pt x="460" y="1533"/>
                  </a:lnTo>
                  <a:lnTo>
                    <a:pt x="718" y="1600"/>
                  </a:lnTo>
                  <a:lnTo>
                    <a:pt x="1025" y="1657"/>
                  </a:lnTo>
                  <a:lnTo>
                    <a:pt x="1379" y="1715"/>
                  </a:lnTo>
                  <a:lnTo>
                    <a:pt x="1782" y="1772"/>
                  </a:lnTo>
                  <a:lnTo>
                    <a:pt x="2232" y="1830"/>
                  </a:lnTo>
                  <a:lnTo>
                    <a:pt x="2730" y="1887"/>
                  </a:lnTo>
                  <a:lnTo>
                    <a:pt x="3870" y="1993"/>
                  </a:lnTo>
                  <a:lnTo>
                    <a:pt x="5163" y="2088"/>
                  </a:lnTo>
                  <a:lnTo>
                    <a:pt x="6628" y="2184"/>
                  </a:lnTo>
                  <a:lnTo>
                    <a:pt x="8228" y="2261"/>
                  </a:lnTo>
                  <a:lnTo>
                    <a:pt x="9971" y="2337"/>
                  </a:lnTo>
                  <a:lnTo>
                    <a:pt x="11839" y="2405"/>
                  </a:lnTo>
                  <a:lnTo>
                    <a:pt x="13812" y="2452"/>
                  </a:lnTo>
                  <a:lnTo>
                    <a:pt x="15890" y="2500"/>
                  </a:lnTo>
                  <a:lnTo>
                    <a:pt x="18055" y="2529"/>
                  </a:lnTo>
                  <a:lnTo>
                    <a:pt x="20296" y="2548"/>
                  </a:lnTo>
                  <a:lnTo>
                    <a:pt x="22614" y="2558"/>
                  </a:lnTo>
                  <a:lnTo>
                    <a:pt x="24922" y="2548"/>
                  </a:lnTo>
                  <a:lnTo>
                    <a:pt x="27163" y="2529"/>
                  </a:lnTo>
                  <a:lnTo>
                    <a:pt x="29328" y="2500"/>
                  </a:lnTo>
                  <a:lnTo>
                    <a:pt x="31407" y="2452"/>
                  </a:lnTo>
                  <a:lnTo>
                    <a:pt x="33380" y="2405"/>
                  </a:lnTo>
                  <a:lnTo>
                    <a:pt x="35247" y="2337"/>
                  </a:lnTo>
                  <a:lnTo>
                    <a:pt x="36991" y="2261"/>
                  </a:lnTo>
                  <a:lnTo>
                    <a:pt x="38590" y="2184"/>
                  </a:lnTo>
                  <a:lnTo>
                    <a:pt x="40056" y="2088"/>
                  </a:lnTo>
                  <a:lnTo>
                    <a:pt x="41358" y="1993"/>
                  </a:lnTo>
                  <a:lnTo>
                    <a:pt x="42488" y="1887"/>
                  </a:lnTo>
                  <a:lnTo>
                    <a:pt x="42986" y="1830"/>
                  </a:lnTo>
                  <a:lnTo>
                    <a:pt x="43437" y="1772"/>
                  </a:lnTo>
                  <a:lnTo>
                    <a:pt x="43839" y="1715"/>
                  </a:lnTo>
                  <a:lnTo>
                    <a:pt x="44193" y="1657"/>
                  </a:lnTo>
                  <a:lnTo>
                    <a:pt x="44500" y="1600"/>
                  </a:lnTo>
                  <a:lnTo>
                    <a:pt x="44758" y="1533"/>
                  </a:lnTo>
                  <a:lnTo>
                    <a:pt x="44950" y="1475"/>
                  </a:lnTo>
                  <a:lnTo>
                    <a:pt x="45036" y="1437"/>
                  </a:lnTo>
                  <a:lnTo>
                    <a:pt x="45094" y="1408"/>
                  </a:lnTo>
                  <a:lnTo>
                    <a:pt x="45151" y="1380"/>
                  </a:lnTo>
                  <a:lnTo>
                    <a:pt x="45189" y="1341"/>
                  </a:lnTo>
                  <a:lnTo>
                    <a:pt x="45209" y="1313"/>
                  </a:lnTo>
                  <a:lnTo>
                    <a:pt x="45218" y="1274"/>
                  </a:lnTo>
                  <a:lnTo>
                    <a:pt x="45209" y="1246"/>
                  </a:lnTo>
                  <a:lnTo>
                    <a:pt x="45189" y="1217"/>
                  </a:lnTo>
                  <a:lnTo>
                    <a:pt x="45151" y="1179"/>
                  </a:lnTo>
                  <a:lnTo>
                    <a:pt x="45094" y="1150"/>
                  </a:lnTo>
                  <a:lnTo>
                    <a:pt x="45036" y="1121"/>
                  </a:lnTo>
                  <a:lnTo>
                    <a:pt x="44950" y="1083"/>
                  </a:lnTo>
                  <a:lnTo>
                    <a:pt x="44758" y="1025"/>
                  </a:lnTo>
                  <a:lnTo>
                    <a:pt x="44500" y="958"/>
                  </a:lnTo>
                  <a:lnTo>
                    <a:pt x="44193" y="901"/>
                  </a:lnTo>
                  <a:lnTo>
                    <a:pt x="43839" y="843"/>
                  </a:lnTo>
                  <a:lnTo>
                    <a:pt x="43437" y="786"/>
                  </a:lnTo>
                  <a:lnTo>
                    <a:pt x="42986" y="728"/>
                  </a:lnTo>
                  <a:lnTo>
                    <a:pt x="42488" y="671"/>
                  </a:lnTo>
                  <a:lnTo>
                    <a:pt x="41358" y="566"/>
                  </a:lnTo>
                  <a:lnTo>
                    <a:pt x="40056" y="470"/>
                  </a:lnTo>
                  <a:lnTo>
                    <a:pt x="38590" y="374"/>
                  </a:lnTo>
                  <a:lnTo>
                    <a:pt x="36991" y="297"/>
                  </a:lnTo>
                  <a:lnTo>
                    <a:pt x="35247" y="221"/>
                  </a:lnTo>
                  <a:lnTo>
                    <a:pt x="33380" y="154"/>
                  </a:lnTo>
                  <a:lnTo>
                    <a:pt x="31407" y="106"/>
                  </a:lnTo>
                  <a:lnTo>
                    <a:pt x="29328" y="58"/>
                  </a:lnTo>
                  <a:lnTo>
                    <a:pt x="27163" y="29"/>
                  </a:lnTo>
                  <a:lnTo>
                    <a:pt x="24922" y="10"/>
                  </a:lnTo>
                  <a:lnTo>
                    <a:pt x="22614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5580521" y="4523830"/>
              <a:ext cx="288067" cy="139134"/>
            </a:xfrm>
            <a:custGeom>
              <a:rect b="b" l="l" r="r" t="t"/>
              <a:pathLst>
                <a:path extrusionOk="0" h="3919" w="8114">
                  <a:moveTo>
                    <a:pt x="1447" y="1"/>
                  </a:moveTo>
                  <a:lnTo>
                    <a:pt x="1" y="1007"/>
                  </a:lnTo>
                  <a:lnTo>
                    <a:pt x="2050" y="2826"/>
                  </a:lnTo>
                  <a:lnTo>
                    <a:pt x="2184" y="2932"/>
                  </a:lnTo>
                  <a:lnTo>
                    <a:pt x="2318" y="3037"/>
                  </a:lnTo>
                  <a:lnTo>
                    <a:pt x="2462" y="3123"/>
                  </a:lnTo>
                  <a:lnTo>
                    <a:pt x="2615" y="3210"/>
                  </a:lnTo>
                  <a:lnTo>
                    <a:pt x="2769" y="3277"/>
                  </a:lnTo>
                  <a:lnTo>
                    <a:pt x="2922" y="3344"/>
                  </a:lnTo>
                  <a:lnTo>
                    <a:pt x="3085" y="3392"/>
                  </a:lnTo>
                  <a:lnTo>
                    <a:pt x="3247" y="3439"/>
                  </a:lnTo>
                  <a:lnTo>
                    <a:pt x="3860" y="3564"/>
                  </a:lnTo>
                  <a:lnTo>
                    <a:pt x="4588" y="3698"/>
                  </a:lnTo>
                  <a:lnTo>
                    <a:pt x="4972" y="3765"/>
                  </a:lnTo>
                  <a:lnTo>
                    <a:pt x="5364" y="3813"/>
                  </a:lnTo>
                  <a:lnTo>
                    <a:pt x="5757" y="3861"/>
                  </a:lnTo>
                  <a:lnTo>
                    <a:pt x="6140" y="3899"/>
                  </a:lnTo>
                  <a:lnTo>
                    <a:pt x="6514" y="3918"/>
                  </a:lnTo>
                  <a:lnTo>
                    <a:pt x="6858" y="3918"/>
                  </a:lnTo>
                  <a:lnTo>
                    <a:pt x="7021" y="3909"/>
                  </a:lnTo>
                  <a:lnTo>
                    <a:pt x="7175" y="3899"/>
                  </a:lnTo>
                  <a:lnTo>
                    <a:pt x="7328" y="3880"/>
                  </a:lnTo>
                  <a:lnTo>
                    <a:pt x="7462" y="3861"/>
                  </a:lnTo>
                  <a:lnTo>
                    <a:pt x="7586" y="3832"/>
                  </a:lnTo>
                  <a:lnTo>
                    <a:pt x="7701" y="3794"/>
                  </a:lnTo>
                  <a:lnTo>
                    <a:pt x="7807" y="3746"/>
                  </a:lnTo>
                  <a:lnTo>
                    <a:pt x="7893" y="3698"/>
                  </a:lnTo>
                  <a:lnTo>
                    <a:pt x="7969" y="3641"/>
                  </a:lnTo>
                  <a:lnTo>
                    <a:pt x="8027" y="3574"/>
                  </a:lnTo>
                  <a:lnTo>
                    <a:pt x="8075" y="3497"/>
                  </a:lnTo>
                  <a:lnTo>
                    <a:pt x="8104" y="3420"/>
                  </a:lnTo>
                  <a:lnTo>
                    <a:pt x="8113" y="3353"/>
                  </a:lnTo>
                  <a:lnTo>
                    <a:pt x="8113" y="3296"/>
                  </a:lnTo>
                  <a:lnTo>
                    <a:pt x="8113" y="3238"/>
                  </a:lnTo>
                  <a:lnTo>
                    <a:pt x="8094" y="3181"/>
                  </a:lnTo>
                  <a:lnTo>
                    <a:pt x="8075" y="3123"/>
                  </a:lnTo>
                  <a:lnTo>
                    <a:pt x="8046" y="3076"/>
                  </a:lnTo>
                  <a:lnTo>
                    <a:pt x="7979" y="2961"/>
                  </a:lnTo>
                  <a:lnTo>
                    <a:pt x="7883" y="2855"/>
                  </a:lnTo>
                  <a:lnTo>
                    <a:pt x="7768" y="2750"/>
                  </a:lnTo>
                  <a:lnTo>
                    <a:pt x="7634" y="2654"/>
                  </a:lnTo>
                  <a:lnTo>
                    <a:pt x="7481" y="2549"/>
                  </a:lnTo>
                  <a:lnTo>
                    <a:pt x="7318" y="2453"/>
                  </a:lnTo>
                  <a:lnTo>
                    <a:pt x="7136" y="2367"/>
                  </a:lnTo>
                  <a:lnTo>
                    <a:pt x="6945" y="2271"/>
                  </a:lnTo>
                  <a:lnTo>
                    <a:pt x="6734" y="2185"/>
                  </a:lnTo>
                  <a:lnTo>
                    <a:pt x="6312" y="2022"/>
                  </a:lnTo>
                  <a:lnTo>
                    <a:pt x="5862" y="1878"/>
                  </a:lnTo>
                  <a:lnTo>
                    <a:pt x="5403" y="1744"/>
                  </a:lnTo>
                  <a:lnTo>
                    <a:pt x="4972" y="1629"/>
                  </a:lnTo>
                  <a:lnTo>
                    <a:pt x="4550" y="1524"/>
                  </a:lnTo>
                  <a:lnTo>
                    <a:pt x="4186" y="1438"/>
                  </a:lnTo>
                  <a:lnTo>
                    <a:pt x="3621" y="1323"/>
                  </a:lnTo>
                  <a:lnTo>
                    <a:pt x="3410" y="1284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3950723" y="4466034"/>
              <a:ext cx="209181" cy="236376"/>
            </a:xfrm>
            <a:custGeom>
              <a:rect b="b" l="l" r="r" t="t"/>
              <a:pathLst>
                <a:path extrusionOk="0" h="6658" w="5892">
                  <a:moveTo>
                    <a:pt x="5508" y="1"/>
                  </a:moveTo>
                  <a:lnTo>
                    <a:pt x="3047" y="1198"/>
                  </a:lnTo>
                  <a:lnTo>
                    <a:pt x="2893" y="1284"/>
                  </a:lnTo>
                  <a:lnTo>
                    <a:pt x="2750" y="1370"/>
                  </a:lnTo>
                  <a:lnTo>
                    <a:pt x="2616" y="1466"/>
                  </a:lnTo>
                  <a:lnTo>
                    <a:pt x="2481" y="1571"/>
                  </a:lnTo>
                  <a:lnTo>
                    <a:pt x="2357" y="1686"/>
                  </a:lnTo>
                  <a:lnTo>
                    <a:pt x="2242" y="1811"/>
                  </a:lnTo>
                  <a:lnTo>
                    <a:pt x="2127" y="1945"/>
                  </a:lnTo>
                  <a:lnTo>
                    <a:pt x="2022" y="2079"/>
                  </a:lnTo>
                  <a:lnTo>
                    <a:pt x="1677" y="2596"/>
                  </a:lnTo>
                  <a:lnTo>
                    <a:pt x="1275" y="3219"/>
                  </a:lnTo>
                  <a:lnTo>
                    <a:pt x="1064" y="3545"/>
                  </a:lnTo>
                  <a:lnTo>
                    <a:pt x="872" y="3889"/>
                  </a:lnTo>
                  <a:lnTo>
                    <a:pt x="681" y="4234"/>
                  </a:lnTo>
                  <a:lnTo>
                    <a:pt x="499" y="4579"/>
                  </a:lnTo>
                  <a:lnTo>
                    <a:pt x="336" y="4914"/>
                  </a:lnTo>
                  <a:lnTo>
                    <a:pt x="202" y="5230"/>
                  </a:lnTo>
                  <a:lnTo>
                    <a:pt x="154" y="5384"/>
                  </a:lnTo>
                  <a:lnTo>
                    <a:pt x="96" y="5537"/>
                  </a:lnTo>
                  <a:lnTo>
                    <a:pt x="58" y="5680"/>
                  </a:lnTo>
                  <a:lnTo>
                    <a:pt x="29" y="5815"/>
                  </a:lnTo>
                  <a:lnTo>
                    <a:pt x="10" y="5939"/>
                  </a:lnTo>
                  <a:lnTo>
                    <a:pt x="1" y="6064"/>
                  </a:lnTo>
                  <a:lnTo>
                    <a:pt x="1" y="6169"/>
                  </a:lnTo>
                  <a:lnTo>
                    <a:pt x="10" y="6274"/>
                  </a:lnTo>
                  <a:lnTo>
                    <a:pt x="39" y="6370"/>
                  </a:lnTo>
                  <a:lnTo>
                    <a:pt x="77" y="6447"/>
                  </a:lnTo>
                  <a:lnTo>
                    <a:pt x="125" y="6514"/>
                  </a:lnTo>
                  <a:lnTo>
                    <a:pt x="192" y="6571"/>
                  </a:lnTo>
                  <a:lnTo>
                    <a:pt x="250" y="6610"/>
                  </a:lnTo>
                  <a:lnTo>
                    <a:pt x="298" y="6629"/>
                  </a:lnTo>
                  <a:lnTo>
                    <a:pt x="355" y="6648"/>
                  </a:lnTo>
                  <a:lnTo>
                    <a:pt x="413" y="6657"/>
                  </a:lnTo>
                  <a:lnTo>
                    <a:pt x="537" y="6657"/>
                  </a:lnTo>
                  <a:lnTo>
                    <a:pt x="662" y="6629"/>
                  </a:lnTo>
                  <a:lnTo>
                    <a:pt x="796" y="6590"/>
                  </a:lnTo>
                  <a:lnTo>
                    <a:pt x="939" y="6523"/>
                  </a:lnTo>
                  <a:lnTo>
                    <a:pt x="1083" y="6437"/>
                  </a:lnTo>
                  <a:lnTo>
                    <a:pt x="1227" y="6332"/>
                  </a:lnTo>
                  <a:lnTo>
                    <a:pt x="1380" y="6217"/>
                  </a:lnTo>
                  <a:lnTo>
                    <a:pt x="1533" y="6083"/>
                  </a:lnTo>
                  <a:lnTo>
                    <a:pt x="1696" y="5939"/>
                  </a:lnTo>
                  <a:lnTo>
                    <a:pt x="1849" y="5776"/>
                  </a:lnTo>
                  <a:lnTo>
                    <a:pt x="2165" y="5441"/>
                  </a:lnTo>
                  <a:lnTo>
                    <a:pt x="2472" y="5087"/>
                  </a:lnTo>
                  <a:lnTo>
                    <a:pt x="2769" y="4723"/>
                  </a:lnTo>
                  <a:lnTo>
                    <a:pt x="3047" y="4359"/>
                  </a:lnTo>
                  <a:lnTo>
                    <a:pt x="3296" y="4014"/>
                  </a:lnTo>
                  <a:lnTo>
                    <a:pt x="3516" y="3698"/>
                  </a:lnTo>
                  <a:lnTo>
                    <a:pt x="3842" y="3228"/>
                  </a:lnTo>
                  <a:lnTo>
                    <a:pt x="3956" y="3047"/>
                  </a:lnTo>
                  <a:lnTo>
                    <a:pt x="5891" y="1725"/>
                  </a:lnTo>
                  <a:lnTo>
                    <a:pt x="5508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4109202" y="3262998"/>
              <a:ext cx="1703978" cy="44911"/>
            </a:xfrm>
            <a:custGeom>
              <a:rect b="b" l="l" r="r" t="t"/>
              <a:pathLst>
                <a:path extrusionOk="0" h="1265" w="47996">
                  <a:moveTo>
                    <a:pt x="0" y="0"/>
                  </a:moveTo>
                  <a:lnTo>
                    <a:pt x="0" y="1265"/>
                  </a:lnTo>
                  <a:lnTo>
                    <a:pt x="47996" y="1265"/>
                  </a:lnTo>
                  <a:lnTo>
                    <a:pt x="4799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3841912" y="3228313"/>
              <a:ext cx="534952" cy="1474135"/>
            </a:xfrm>
            <a:custGeom>
              <a:rect b="b" l="l" r="r" t="t"/>
              <a:pathLst>
                <a:path extrusionOk="0" h="41522" w="15068">
                  <a:moveTo>
                    <a:pt x="11130" y="0"/>
                  </a:moveTo>
                  <a:lnTo>
                    <a:pt x="1" y="41521"/>
                  </a:lnTo>
                  <a:lnTo>
                    <a:pt x="1409" y="41521"/>
                  </a:lnTo>
                  <a:lnTo>
                    <a:pt x="15067" y="383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5515909" y="3228313"/>
              <a:ext cx="534916" cy="1474135"/>
            </a:xfrm>
            <a:custGeom>
              <a:rect b="b" l="l" r="r" t="t"/>
              <a:pathLst>
                <a:path extrusionOk="0" h="41522" w="15067">
                  <a:moveTo>
                    <a:pt x="3928" y="0"/>
                  </a:moveTo>
                  <a:lnTo>
                    <a:pt x="1" y="383"/>
                  </a:lnTo>
                  <a:lnTo>
                    <a:pt x="13649" y="41521"/>
                  </a:lnTo>
                  <a:lnTo>
                    <a:pt x="15067" y="41521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4007171" y="3158589"/>
              <a:ext cx="1914153" cy="114638"/>
            </a:xfrm>
            <a:custGeom>
              <a:rect b="b" l="l" r="r" t="t"/>
              <a:pathLst>
                <a:path extrusionOk="0" h="3229" w="53916">
                  <a:moveTo>
                    <a:pt x="1" y="1"/>
                  </a:moveTo>
                  <a:lnTo>
                    <a:pt x="1" y="3229"/>
                  </a:lnTo>
                  <a:lnTo>
                    <a:pt x="53916" y="3229"/>
                  </a:lnTo>
                  <a:lnTo>
                    <a:pt x="5391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5118400" y="2880435"/>
              <a:ext cx="295203" cy="279227"/>
            </a:xfrm>
            <a:custGeom>
              <a:rect b="b" l="l" r="r" t="t"/>
              <a:pathLst>
                <a:path extrusionOk="0" h="7865" w="8315">
                  <a:moveTo>
                    <a:pt x="1" y="1"/>
                  </a:moveTo>
                  <a:lnTo>
                    <a:pt x="1993" y="7865"/>
                  </a:lnTo>
                  <a:lnTo>
                    <a:pt x="8315" y="7865"/>
                  </a:lnTo>
                  <a:lnTo>
                    <a:pt x="632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h="22347" w="34606">
                  <a:moveTo>
                    <a:pt x="4004" y="0"/>
                  </a:move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h="22347" w="34606">
                  <a:moveTo>
                    <a:pt x="32642" y="1916"/>
                  </a:moveTo>
                  <a:lnTo>
                    <a:pt x="30353" y="20430"/>
                  </a:lnTo>
                  <a:lnTo>
                    <a:pt x="1964" y="20430"/>
                  </a:lnTo>
                  <a:lnTo>
                    <a:pt x="4253" y="1916"/>
                  </a:lnTo>
                  <a:close/>
                  <a:moveTo>
                    <a:pt x="4004" y="0"/>
                  </a:move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4697779" y="2208181"/>
              <a:ext cx="1089217" cy="657364"/>
            </a:xfrm>
            <a:custGeom>
              <a:rect b="b" l="l" r="r" t="t"/>
              <a:pathLst>
                <a:path extrusionOk="0" fill="none" h="18516" w="30680">
                  <a:moveTo>
                    <a:pt x="30679" y="1"/>
                  </a:moveTo>
                  <a:lnTo>
                    <a:pt x="28390" y="18515"/>
                  </a:lnTo>
                  <a:lnTo>
                    <a:pt x="1" y="18515"/>
                  </a:lnTo>
                  <a:lnTo>
                    <a:pt x="2290" y="1"/>
                  </a:lnTo>
                  <a:lnTo>
                    <a:pt x="306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fill="none" h="22347" w="34606">
                  <a:moveTo>
                    <a:pt x="32958" y="0"/>
                  </a:moveTo>
                  <a:lnTo>
                    <a:pt x="4004" y="0"/>
                  </a:lnTo>
                  <a:lnTo>
                    <a:pt x="4004" y="0"/>
                  </a:ln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lnTo>
                    <a:pt x="3295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5022866" y="3079385"/>
              <a:ext cx="390741" cy="80271"/>
            </a:xfrm>
            <a:custGeom>
              <a:rect b="b" l="l" r="r" t="t"/>
              <a:pathLst>
                <a:path extrusionOk="0" h="2261" w="11006">
                  <a:moveTo>
                    <a:pt x="2165" y="0"/>
                  </a:moveTo>
                  <a:lnTo>
                    <a:pt x="1945" y="10"/>
                  </a:lnTo>
                  <a:lnTo>
                    <a:pt x="1734" y="48"/>
                  </a:lnTo>
                  <a:lnTo>
                    <a:pt x="1523" y="96"/>
                  </a:lnTo>
                  <a:lnTo>
                    <a:pt x="1322" y="173"/>
                  </a:lnTo>
                  <a:lnTo>
                    <a:pt x="1131" y="259"/>
                  </a:lnTo>
                  <a:lnTo>
                    <a:pt x="958" y="374"/>
                  </a:lnTo>
                  <a:lnTo>
                    <a:pt x="786" y="498"/>
                  </a:lnTo>
                  <a:lnTo>
                    <a:pt x="633" y="632"/>
                  </a:lnTo>
                  <a:lnTo>
                    <a:pt x="499" y="786"/>
                  </a:lnTo>
                  <a:lnTo>
                    <a:pt x="374" y="958"/>
                  </a:lnTo>
                  <a:lnTo>
                    <a:pt x="259" y="1140"/>
                  </a:lnTo>
                  <a:lnTo>
                    <a:pt x="173" y="1322"/>
                  </a:lnTo>
                  <a:lnTo>
                    <a:pt x="96" y="1523"/>
                  </a:lnTo>
                  <a:lnTo>
                    <a:pt x="48" y="1734"/>
                  </a:lnTo>
                  <a:lnTo>
                    <a:pt x="10" y="1944"/>
                  </a:lnTo>
                  <a:lnTo>
                    <a:pt x="0" y="2165"/>
                  </a:lnTo>
                  <a:lnTo>
                    <a:pt x="0" y="2261"/>
                  </a:lnTo>
                  <a:lnTo>
                    <a:pt x="11006" y="2261"/>
                  </a:lnTo>
                  <a:lnTo>
                    <a:pt x="11006" y="2165"/>
                  </a:lnTo>
                  <a:lnTo>
                    <a:pt x="10996" y="1944"/>
                  </a:lnTo>
                  <a:lnTo>
                    <a:pt x="10967" y="1734"/>
                  </a:lnTo>
                  <a:lnTo>
                    <a:pt x="10910" y="1523"/>
                  </a:lnTo>
                  <a:lnTo>
                    <a:pt x="10843" y="1322"/>
                  </a:lnTo>
                  <a:lnTo>
                    <a:pt x="10747" y="1140"/>
                  </a:lnTo>
                  <a:lnTo>
                    <a:pt x="10642" y="958"/>
                  </a:lnTo>
                  <a:lnTo>
                    <a:pt x="10517" y="786"/>
                  </a:lnTo>
                  <a:lnTo>
                    <a:pt x="10374" y="632"/>
                  </a:lnTo>
                  <a:lnTo>
                    <a:pt x="10220" y="498"/>
                  </a:lnTo>
                  <a:lnTo>
                    <a:pt x="10057" y="374"/>
                  </a:lnTo>
                  <a:lnTo>
                    <a:pt x="9875" y="259"/>
                  </a:lnTo>
                  <a:lnTo>
                    <a:pt x="9684" y="173"/>
                  </a:lnTo>
                  <a:lnTo>
                    <a:pt x="9483" y="96"/>
                  </a:lnTo>
                  <a:lnTo>
                    <a:pt x="9282" y="48"/>
                  </a:lnTo>
                  <a:lnTo>
                    <a:pt x="9061" y="10"/>
                  </a:lnTo>
                  <a:lnTo>
                    <a:pt x="88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4852494" y="2303395"/>
              <a:ext cx="320375" cy="46970"/>
            </a:xfrm>
            <a:custGeom>
              <a:rect b="b" l="l" r="r" t="t"/>
              <a:pathLst>
                <a:path extrusionOk="0" h="1323" w="9024">
                  <a:moveTo>
                    <a:pt x="173" y="1"/>
                  </a:moveTo>
                  <a:lnTo>
                    <a:pt x="1" y="1323"/>
                  </a:lnTo>
                  <a:lnTo>
                    <a:pt x="8861" y="1323"/>
                  </a:lnTo>
                  <a:lnTo>
                    <a:pt x="9023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5336733" y="2406456"/>
              <a:ext cx="320339" cy="47289"/>
            </a:xfrm>
            <a:custGeom>
              <a:rect b="b" l="l" r="r" t="t"/>
              <a:pathLst>
                <a:path extrusionOk="0" h="1332" w="9023">
                  <a:moveTo>
                    <a:pt x="163" y="0"/>
                  </a:moveTo>
                  <a:lnTo>
                    <a:pt x="0" y="1331"/>
                  </a:lnTo>
                  <a:lnTo>
                    <a:pt x="8860" y="1331"/>
                  </a:lnTo>
                  <a:lnTo>
                    <a:pt x="9023" y="0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5160220" y="2509801"/>
              <a:ext cx="343842" cy="47325"/>
            </a:xfrm>
            <a:custGeom>
              <a:rect b="b" l="l" r="r" t="t"/>
              <a:pathLst>
                <a:path extrusionOk="0" h="1333" w="9685">
                  <a:moveTo>
                    <a:pt x="164" y="1"/>
                  </a:moveTo>
                  <a:lnTo>
                    <a:pt x="1" y="1332"/>
                  </a:lnTo>
                  <a:lnTo>
                    <a:pt x="9522" y="1332"/>
                  </a:lnTo>
                  <a:lnTo>
                    <a:pt x="9684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4842305" y="2406456"/>
              <a:ext cx="440053" cy="47289"/>
            </a:xfrm>
            <a:custGeom>
              <a:rect b="b" l="l" r="r" t="t"/>
              <a:pathLst>
                <a:path extrusionOk="0" h="1332" w="12395">
                  <a:moveTo>
                    <a:pt x="163" y="0"/>
                  </a:moveTo>
                  <a:lnTo>
                    <a:pt x="0" y="1331"/>
                  </a:lnTo>
                  <a:lnTo>
                    <a:pt x="12232" y="1331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4831087" y="2509801"/>
              <a:ext cx="274789" cy="47325"/>
            </a:xfrm>
            <a:custGeom>
              <a:rect b="b" l="l" r="r" t="t"/>
              <a:pathLst>
                <a:path extrusionOk="0" h="1333" w="7740">
                  <a:moveTo>
                    <a:pt x="163" y="1"/>
                  </a:moveTo>
                  <a:lnTo>
                    <a:pt x="0" y="1332"/>
                  </a:lnTo>
                  <a:lnTo>
                    <a:pt x="7577" y="1332"/>
                  </a:lnTo>
                  <a:lnTo>
                    <a:pt x="7739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4816105" y="2613181"/>
              <a:ext cx="369333" cy="47289"/>
            </a:xfrm>
            <a:custGeom>
              <a:rect b="b" l="l" r="r" t="t"/>
              <a:pathLst>
                <a:path extrusionOk="0" h="1332" w="10403">
                  <a:moveTo>
                    <a:pt x="164" y="1"/>
                  </a:moveTo>
                  <a:lnTo>
                    <a:pt x="1" y="1332"/>
                  </a:lnTo>
                  <a:lnTo>
                    <a:pt x="10240" y="1332"/>
                  </a:lnTo>
                  <a:lnTo>
                    <a:pt x="10403" y="1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5229271" y="2613181"/>
              <a:ext cx="180246" cy="47289"/>
            </a:xfrm>
            <a:custGeom>
              <a:rect b="b" l="l" r="r" t="t"/>
              <a:pathLst>
                <a:path extrusionOk="0" h="1332" w="5077">
                  <a:moveTo>
                    <a:pt x="163" y="1"/>
                  </a:moveTo>
                  <a:lnTo>
                    <a:pt x="0" y="1332"/>
                  </a:lnTo>
                  <a:lnTo>
                    <a:pt x="4914" y="1332"/>
                  </a:lnTo>
                  <a:lnTo>
                    <a:pt x="5077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4802863" y="2716561"/>
              <a:ext cx="204068" cy="47289"/>
            </a:xfrm>
            <a:custGeom>
              <a:rect b="b" l="l" r="r" t="t"/>
              <a:pathLst>
                <a:path extrusionOk="0" h="1332" w="5748">
                  <a:moveTo>
                    <a:pt x="163" y="0"/>
                  </a:moveTo>
                  <a:lnTo>
                    <a:pt x="0" y="1332"/>
                  </a:lnTo>
                  <a:lnTo>
                    <a:pt x="5584" y="1332"/>
                  </a:lnTo>
                  <a:lnTo>
                    <a:pt x="5747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4439365" y="3464966"/>
              <a:ext cx="1235771" cy="1133772"/>
            </a:xfrm>
            <a:custGeom>
              <a:rect b="b" l="l" r="r" t="t"/>
              <a:pathLst>
                <a:path extrusionOk="0" h="31935" w="34808">
                  <a:moveTo>
                    <a:pt x="6092" y="1"/>
                  </a:moveTo>
                  <a:lnTo>
                    <a:pt x="5814" y="20"/>
                  </a:lnTo>
                  <a:lnTo>
                    <a:pt x="5537" y="39"/>
                  </a:lnTo>
                  <a:lnTo>
                    <a:pt x="5268" y="77"/>
                  </a:lnTo>
                  <a:lnTo>
                    <a:pt x="4991" y="135"/>
                  </a:lnTo>
                  <a:lnTo>
                    <a:pt x="4713" y="192"/>
                  </a:lnTo>
                  <a:lnTo>
                    <a:pt x="4445" y="269"/>
                  </a:lnTo>
                  <a:lnTo>
                    <a:pt x="4176" y="365"/>
                  </a:lnTo>
                  <a:lnTo>
                    <a:pt x="3918" y="460"/>
                  </a:lnTo>
                  <a:lnTo>
                    <a:pt x="3650" y="575"/>
                  </a:lnTo>
                  <a:lnTo>
                    <a:pt x="3391" y="700"/>
                  </a:lnTo>
                  <a:lnTo>
                    <a:pt x="3142" y="844"/>
                  </a:lnTo>
                  <a:lnTo>
                    <a:pt x="2893" y="997"/>
                  </a:lnTo>
                  <a:lnTo>
                    <a:pt x="2711" y="1112"/>
                  </a:lnTo>
                  <a:lnTo>
                    <a:pt x="2548" y="1227"/>
                  </a:lnTo>
                  <a:lnTo>
                    <a:pt x="2385" y="1351"/>
                  </a:lnTo>
                  <a:lnTo>
                    <a:pt x="2223" y="1485"/>
                  </a:lnTo>
                  <a:lnTo>
                    <a:pt x="2069" y="1619"/>
                  </a:lnTo>
                  <a:lnTo>
                    <a:pt x="1926" y="1753"/>
                  </a:lnTo>
                  <a:lnTo>
                    <a:pt x="1782" y="1897"/>
                  </a:lnTo>
                  <a:lnTo>
                    <a:pt x="1648" y="2041"/>
                  </a:lnTo>
                  <a:lnTo>
                    <a:pt x="1514" y="2185"/>
                  </a:lnTo>
                  <a:lnTo>
                    <a:pt x="1389" y="2338"/>
                  </a:lnTo>
                  <a:lnTo>
                    <a:pt x="1265" y="2491"/>
                  </a:lnTo>
                  <a:lnTo>
                    <a:pt x="1150" y="2644"/>
                  </a:lnTo>
                  <a:lnTo>
                    <a:pt x="1044" y="2807"/>
                  </a:lnTo>
                  <a:lnTo>
                    <a:pt x="939" y="2960"/>
                  </a:lnTo>
                  <a:lnTo>
                    <a:pt x="843" y="3133"/>
                  </a:lnTo>
                  <a:lnTo>
                    <a:pt x="748" y="3296"/>
                  </a:lnTo>
                  <a:lnTo>
                    <a:pt x="661" y="3468"/>
                  </a:lnTo>
                  <a:lnTo>
                    <a:pt x="575" y="3640"/>
                  </a:lnTo>
                  <a:lnTo>
                    <a:pt x="498" y="3813"/>
                  </a:lnTo>
                  <a:lnTo>
                    <a:pt x="431" y="3985"/>
                  </a:lnTo>
                  <a:lnTo>
                    <a:pt x="307" y="4340"/>
                  </a:lnTo>
                  <a:lnTo>
                    <a:pt x="202" y="4704"/>
                  </a:lnTo>
                  <a:lnTo>
                    <a:pt x="115" y="5068"/>
                  </a:lnTo>
                  <a:lnTo>
                    <a:pt x="58" y="5441"/>
                  </a:lnTo>
                  <a:lnTo>
                    <a:pt x="20" y="5815"/>
                  </a:lnTo>
                  <a:lnTo>
                    <a:pt x="0" y="6188"/>
                  </a:lnTo>
                  <a:lnTo>
                    <a:pt x="10" y="6562"/>
                  </a:lnTo>
                  <a:lnTo>
                    <a:pt x="29" y="6935"/>
                  </a:lnTo>
                  <a:lnTo>
                    <a:pt x="87" y="7309"/>
                  </a:lnTo>
                  <a:lnTo>
                    <a:pt x="154" y="7673"/>
                  </a:lnTo>
                  <a:lnTo>
                    <a:pt x="249" y="8037"/>
                  </a:lnTo>
                  <a:lnTo>
                    <a:pt x="364" y="8401"/>
                  </a:lnTo>
                  <a:lnTo>
                    <a:pt x="431" y="8573"/>
                  </a:lnTo>
                  <a:lnTo>
                    <a:pt x="498" y="8746"/>
                  </a:lnTo>
                  <a:lnTo>
                    <a:pt x="575" y="8928"/>
                  </a:lnTo>
                  <a:lnTo>
                    <a:pt x="661" y="9100"/>
                  </a:lnTo>
                  <a:lnTo>
                    <a:pt x="748" y="9263"/>
                  </a:lnTo>
                  <a:lnTo>
                    <a:pt x="843" y="9435"/>
                  </a:lnTo>
                  <a:lnTo>
                    <a:pt x="939" y="9598"/>
                  </a:lnTo>
                  <a:lnTo>
                    <a:pt x="1044" y="9761"/>
                  </a:lnTo>
                  <a:lnTo>
                    <a:pt x="1150" y="9924"/>
                  </a:lnTo>
                  <a:lnTo>
                    <a:pt x="1265" y="10077"/>
                  </a:lnTo>
                  <a:lnTo>
                    <a:pt x="1389" y="10230"/>
                  </a:lnTo>
                  <a:lnTo>
                    <a:pt x="1514" y="10383"/>
                  </a:lnTo>
                  <a:lnTo>
                    <a:pt x="1648" y="10527"/>
                  </a:lnTo>
                  <a:lnTo>
                    <a:pt x="1782" y="10671"/>
                  </a:lnTo>
                  <a:lnTo>
                    <a:pt x="1926" y="10814"/>
                  </a:lnTo>
                  <a:lnTo>
                    <a:pt x="2079" y="10948"/>
                  </a:lnTo>
                  <a:lnTo>
                    <a:pt x="2232" y="11083"/>
                  </a:lnTo>
                  <a:lnTo>
                    <a:pt x="2395" y="11217"/>
                  </a:lnTo>
                  <a:lnTo>
                    <a:pt x="2558" y="11341"/>
                  </a:lnTo>
                  <a:lnTo>
                    <a:pt x="2730" y="11466"/>
                  </a:lnTo>
                  <a:lnTo>
                    <a:pt x="32566" y="31934"/>
                  </a:lnTo>
                  <a:lnTo>
                    <a:pt x="32767" y="31838"/>
                  </a:lnTo>
                  <a:lnTo>
                    <a:pt x="32968" y="31723"/>
                  </a:lnTo>
                  <a:lnTo>
                    <a:pt x="33150" y="31618"/>
                  </a:lnTo>
                  <a:lnTo>
                    <a:pt x="33332" y="31503"/>
                  </a:lnTo>
                  <a:lnTo>
                    <a:pt x="33505" y="31388"/>
                  </a:lnTo>
                  <a:lnTo>
                    <a:pt x="33677" y="31264"/>
                  </a:lnTo>
                  <a:lnTo>
                    <a:pt x="33830" y="31139"/>
                  </a:lnTo>
                  <a:lnTo>
                    <a:pt x="33974" y="31015"/>
                  </a:lnTo>
                  <a:lnTo>
                    <a:pt x="34118" y="30881"/>
                  </a:lnTo>
                  <a:lnTo>
                    <a:pt x="34242" y="30737"/>
                  </a:lnTo>
                  <a:lnTo>
                    <a:pt x="34367" y="30603"/>
                  </a:lnTo>
                  <a:lnTo>
                    <a:pt x="34472" y="30459"/>
                  </a:lnTo>
                  <a:lnTo>
                    <a:pt x="34568" y="30306"/>
                  </a:lnTo>
                  <a:lnTo>
                    <a:pt x="34664" y="30153"/>
                  </a:lnTo>
                  <a:lnTo>
                    <a:pt x="34740" y="29990"/>
                  </a:lnTo>
                  <a:lnTo>
                    <a:pt x="34807" y="29827"/>
                  </a:lnTo>
                  <a:lnTo>
                    <a:pt x="11054" y="2185"/>
                  </a:lnTo>
                  <a:lnTo>
                    <a:pt x="10852" y="1964"/>
                  </a:lnTo>
                  <a:lnTo>
                    <a:pt x="10651" y="1763"/>
                  </a:lnTo>
                  <a:lnTo>
                    <a:pt x="10441" y="1572"/>
                  </a:lnTo>
                  <a:lnTo>
                    <a:pt x="10220" y="1380"/>
                  </a:lnTo>
                  <a:lnTo>
                    <a:pt x="10000" y="1208"/>
                  </a:lnTo>
                  <a:lnTo>
                    <a:pt x="9761" y="1045"/>
                  </a:lnTo>
                  <a:lnTo>
                    <a:pt x="9531" y="901"/>
                  </a:lnTo>
                  <a:lnTo>
                    <a:pt x="9282" y="757"/>
                  </a:lnTo>
                  <a:lnTo>
                    <a:pt x="9033" y="633"/>
                  </a:lnTo>
                  <a:lnTo>
                    <a:pt x="8784" y="518"/>
                  </a:lnTo>
                  <a:lnTo>
                    <a:pt x="8525" y="413"/>
                  </a:lnTo>
                  <a:lnTo>
                    <a:pt x="8266" y="317"/>
                  </a:lnTo>
                  <a:lnTo>
                    <a:pt x="7998" y="240"/>
                  </a:lnTo>
                  <a:lnTo>
                    <a:pt x="7730" y="164"/>
                  </a:lnTo>
                  <a:lnTo>
                    <a:pt x="7462" y="106"/>
                  </a:lnTo>
                  <a:lnTo>
                    <a:pt x="7194" y="68"/>
                  </a:lnTo>
                  <a:lnTo>
                    <a:pt x="6916" y="29"/>
                  </a:lnTo>
                  <a:lnTo>
                    <a:pt x="6648" y="10"/>
                  </a:lnTo>
                  <a:lnTo>
                    <a:pt x="6370" y="1"/>
                  </a:lnTo>
                  <a:close/>
                </a:path>
              </a:pathLst>
            </a:custGeom>
            <a:solidFill>
              <a:srgbClr val="6F1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4195221" y="2199696"/>
              <a:ext cx="205772" cy="324777"/>
            </a:xfrm>
            <a:custGeom>
              <a:rect b="b" l="l" r="r" t="t"/>
              <a:pathLst>
                <a:path extrusionOk="0" h="9148" w="5796">
                  <a:moveTo>
                    <a:pt x="3573" y="1"/>
                  </a:moveTo>
                  <a:lnTo>
                    <a:pt x="3228" y="796"/>
                  </a:lnTo>
                  <a:lnTo>
                    <a:pt x="2893" y="1543"/>
                  </a:lnTo>
                  <a:lnTo>
                    <a:pt x="2567" y="2232"/>
                  </a:lnTo>
                  <a:lnTo>
                    <a:pt x="2242" y="2874"/>
                  </a:lnTo>
                  <a:lnTo>
                    <a:pt x="1935" y="3458"/>
                  </a:lnTo>
                  <a:lnTo>
                    <a:pt x="1638" y="3995"/>
                  </a:lnTo>
                  <a:lnTo>
                    <a:pt x="1360" y="4483"/>
                  </a:lnTo>
                  <a:lnTo>
                    <a:pt x="1102" y="4914"/>
                  </a:lnTo>
                  <a:lnTo>
                    <a:pt x="862" y="5297"/>
                  </a:lnTo>
                  <a:lnTo>
                    <a:pt x="652" y="5632"/>
                  </a:lnTo>
                  <a:lnTo>
                    <a:pt x="460" y="5910"/>
                  </a:lnTo>
                  <a:lnTo>
                    <a:pt x="307" y="6140"/>
                  </a:lnTo>
                  <a:lnTo>
                    <a:pt x="87" y="6447"/>
                  </a:lnTo>
                  <a:lnTo>
                    <a:pt x="0" y="6552"/>
                  </a:lnTo>
                  <a:lnTo>
                    <a:pt x="230" y="6542"/>
                  </a:lnTo>
                  <a:lnTo>
                    <a:pt x="451" y="6562"/>
                  </a:lnTo>
                  <a:lnTo>
                    <a:pt x="680" y="6590"/>
                  </a:lnTo>
                  <a:lnTo>
                    <a:pt x="920" y="6638"/>
                  </a:lnTo>
                  <a:lnTo>
                    <a:pt x="1159" y="6705"/>
                  </a:lnTo>
                  <a:lnTo>
                    <a:pt x="1399" y="6782"/>
                  </a:lnTo>
                  <a:lnTo>
                    <a:pt x="1638" y="6868"/>
                  </a:lnTo>
                  <a:lnTo>
                    <a:pt x="1878" y="6973"/>
                  </a:lnTo>
                  <a:lnTo>
                    <a:pt x="2117" y="7079"/>
                  </a:lnTo>
                  <a:lnTo>
                    <a:pt x="2357" y="7194"/>
                  </a:lnTo>
                  <a:lnTo>
                    <a:pt x="2586" y="7318"/>
                  </a:lnTo>
                  <a:lnTo>
                    <a:pt x="2826" y="7452"/>
                  </a:lnTo>
                  <a:lnTo>
                    <a:pt x="3286" y="7720"/>
                  </a:lnTo>
                  <a:lnTo>
                    <a:pt x="3717" y="7989"/>
                  </a:lnTo>
                  <a:lnTo>
                    <a:pt x="4512" y="8506"/>
                  </a:lnTo>
                  <a:lnTo>
                    <a:pt x="4856" y="8736"/>
                  </a:lnTo>
                  <a:lnTo>
                    <a:pt x="5153" y="8918"/>
                  </a:lnTo>
                  <a:lnTo>
                    <a:pt x="5278" y="8994"/>
                  </a:lnTo>
                  <a:lnTo>
                    <a:pt x="5402" y="9052"/>
                  </a:lnTo>
                  <a:lnTo>
                    <a:pt x="5498" y="9100"/>
                  </a:lnTo>
                  <a:lnTo>
                    <a:pt x="5594" y="9128"/>
                  </a:lnTo>
                  <a:lnTo>
                    <a:pt x="5661" y="9148"/>
                  </a:lnTo>
                  <a:lnTo>
                    <a:pt x="5728" y="9138"/>
                  </a:lnTo>
                  <a:lnTo>
                    <a:pt x="5747" y="9128"/>
                  </a:lnTo>
                  <a:lnTo>
                    <a:pt x="5766" y="9109"/>
                  </a:lnTo>
                  <a:lnTo>
                    <a:pt x="5776" y="9090"/>
                  </a:lnTo>
                  <a:lnTo>
                    <a:pt x="5786" y="9061"/>
                  </a:lnTo>
                  <a:lnTo>
                    <a:pt x="5795" y="1361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4350256" y="2323134"/>
              <a:ext cx="50733" cy="169027"/>
            </a:xfrm>
            <a:custGeom>
              <a:rect b="b" l="l" r="r" t="t"/>
              <a:pathLst>
                <a:path extrusionOk="0" h="4761" w="1429">
                  <a:moveTo>
                    <a:pt x="384" y="0"/>
                  </a:moveTo>
                  <a:lnTo>
                    <a:pt x="365" y="10"/>
                  </a:lnTo>
                  <a:lnTo>
                    <a:pt x="346" y="29"/>
                  </a:lnTo>
                  <a:lnTo>
                    <a:pt x="336" y="48"/>
                  </a:lnTo>
                  <a:lnTo>
                    <a:pt x="307" y="106"/>
                  </a:lnTo>
                  <a:lnTo>
                    <a:pt x="240" y="269"/>
                  </a:lnTo>
                  <a:lnTo>
                    <a:pt x="183" y="441"/>
                  </a:lnTo>
                  <a:lnTo>
                    <a:pt x="135" y="613"/>
                  </a:lnTo>
                  <a:lnTo>
                    <a:pt x="97" y="786"/>
                  </a:lnTo>
                  <a:lnTo>
                    <a:pt x="58" y="958"/>
                  </a:lnTo>
                  <a:lnTo>
                    <a:pt x="30" y="1140"/>
                  </a:lnTo>
                  <a:lnTo>
                    <a:pt x="20" y="1313"/>
                  </a:lnTo>
                  <a:lnTo>
                    <a:pt x="11" y="1495"/>
                  </a:lnTo>
                  <a:lnTo>
                    <a:pt x="1" y="1667"/>
                  </a:lnTo>
                  <a:lnTo>
                    <a:pt x="11" y="1849"/>
                  </a:lnTo>
                  <a:lnTo>
                    <a:pt x="20" y="2021"/>
                  </a:lnTo>
                  <a:lnTo>
                    <a:pt x="39" y="2194"/>
                  </a:lnTo>
                  <a:lnTo>
                    <a:pt x="58" y="2366"/>
                  </a:lnTo>
                  <a:lnTo>
                    <a:pt x="97" y="2539"/>
                  </a:lnTo>
                  <a:lnTo>
                    <a:pt x="125" y="2711"/>
                  </a:lnTo>
                  <a:lnTo>
                    <a:pt x="173" y="2874"/>
                  </a:lnTo>
                  <a:lnTo>
                    <a:pt x="221" y="3037"/>
                  </a:lnTo>
                  <a:lnTo>
                    <a:pt x="269" y="3190"/>
                  </a:lnTo>
                  <a:lnTo>
                    <a:pt x="327" y="3343"/>
                  </a:lnTo>
                  <a:lnTo>
                    <a:pt x="394" y="3496"/>
                  </a:lnTo>
                  <a:lnTo>
                    <a:pt x="461" y="3640"/>
                  </a:lnTo>
                  <a:lnTo>
                    <a:pt x="528" y="3774"/>
                  </a:lnTo>
                  <a:lnTo>
                    <a:pt x="604" y="3908"/>
                  </a:lnTo>
                  <a:lnTo>
                    <a:pt x="681" y="4033"/>
                  </a:lnTo>
                  <a:lnTo>
                    <a:pt x="767" y="4157"/>
                  </a:lnTo>
                  <a:lnTo>
                    <a:pt x="853" y="4263"/>
                  </a:lnTo>
                  <a:lnTo>
                    <a:pt x="940" y="4368"/>
                  </a:lnTo>
                  <a:lnTo>
                    <a:pt x="1035" y="4464"/>
                  </a:lnTo>
                  <a:lnTo>
                    <a:pt x="1122" y="4560"/>
                  </a:lnTo>
                  <a:lnTo>
                    <a:pt x="1217" y="4636"/>
                  </a:lnTo>
                  <a:lnTo>
                    <a:pt x="1323" y="4703"/>
                  </a:lnTo>
                  <a:lnTo>
                    <a:pt x="1419" y="4761"/>
                  </a:lnTo>
                  <a:lnTo>
                    <a:pt x="1428" y="1092"/>
                  </a:lnTo>
                  <a:lnTo>
                    <a:pt x="1237" y="872"/>
                  </a:lnTo>
                  <a:lnTo>
                    <a:pt x="1055" y="652"/>
                  </a:lnTo>
                  <a:lnTo>
                    <a:pt x="882" y="431"/>
                  </a:lnTo>
                  <a:lnTo>
                    <a:pt x="719" y="240"/>
                  </a:lnTo>
                  <a:lnTo>
                    <a:pt x="643" y="163"/>
                  </a:lnTo>
                  <a:lnTo>
                    <a:pt x="576" y="96"/>
                  </a:lnTo>
                  <a:lnTo>
                    <a:pt x="509" y="48"/>
                  </a:lnTo>
                  <a:lnTo>
                    <a:pt x="451" y="2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9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4349262" y="2111972"/>
              <a:ext cx="225121" cy="345865"/>
            </a:xfrm>
            <a:custGeom>
              <a:rect b="b" l="l" r="r" t="t"/>
              <a:pathLst>
                <a:path extrusionOk="0" h="9742" w="6341">
                  <a:moveTo>
                    <a:pt x="153" y="0"/>
                  </a:moveTo>
                  <a:lnTo>
                    <a:pt x="96" y="20"/>
                  </a:lnTo>
                  <a:lnTo>
                    <a:pt x="58" y="39"/>
                  </a:lnTo>
                  <a:lnTo>
                    <a:pt x="29" y="67"/>
                  </a:lnTo>
                  <a:lnTo>
                    <a:pt x="10" y="106"/>
                  </a:lnTo>
                  <a:lnTo>
                    <a:pt x="0" y="154"/>
                  </a:lnTo>
                  <a:lnTo>
                    <a:pt x="10" y="211"/>
                  </a:lnTo>
                  <a:lnTo>
                    <a:pt x="39" y="364"/>
                  </a:lnTo>
                  <a:lnTo>
                    <a:pt x="106" y="556"/>
                  </a:lnTo>
                  <a:lnTo>
                    <a:pt x="182" y="795"/>
                  </a:lnTo>
                  <a:lnTo>
                    <a:pt x="268" y="1083"/>
                  </a:lnTo>
                  <a:lnTo>
                    <a:pt x="355" y="1428"/>
                  </a:lnTo>
                  <a:lnTo>
                    <a:pt x="393" y="1610"/>
                  </a:lnTo>
                  <a:lnTo>
                    <a:pt x="431" y="1811"/>
                  </a:lnTo>
                  <a:lnTo>
                    <a:pt x="470" y="2031"/>
                  </a:lnTo>
                  <a:lnTo>
                    <a:pt x="498" y="2261"/>
                  </a:lnTo>
                  <a:lnTo>
                    <a:pt x="517" y="2500"/>
                  </a:lnTo>
                  <a:lnTo>
                    <a:pt x="537" y="2759"/>
                  </a:lnTo>
                  <a:lnTo>
                    <a:pt x="537" y="3037"/>
                  </a:lnTo>
                  <a:lnTo>
                    <a:pt x="537" y="3324"/>
                  </a:lnTo>
                  <a:lnTo>
                    <a:pt x="527" y="3630"/>
                  </a:lnTo>
                  <a:lnTo>
                    <a:pt x="498" y="3947"/>
                  </a:lnTo>
                  <a:lnTo>
                    <a:pt x="460" y="4282"/>
                  </a:lnTo>
                  <a:lnTo>
                    <a:pt x="403" y="4636"/>
                  </a:lnTo>
                  <a:lnTo>
                    <a:pt x="364" y="4952"/>
                  </a:lnTo>
                  <a:lnTo>
                    <a:pt x="326" y="5268"/>
                  </a:lnTo>
                  <a:lnTo>
                    <a:pt x="316" y="5575"/>
                  </a:lnTo>
                  <a:lnTo>
                    <a:pt x="316" y="5872"/>
                  </a:lnTo>
                  <a:lnTo>
                    <a:pt x="326" y="6159"/>
                  </a:lnTo>
                  <a:lnTo>
                    <a:pt x="355" y="6437"/>
                  </a:lnTo>
                  <a:lnTo>
                    <a:pt x="393" y="6705"/>
                  </a:lnTo>
                  <a:lnTo>
                    <a:pt x="441" y="6964"/>
                  </a:lnTo>
                  <a:lnTo>
                    <a:pt x="498" y="7222"/>
                  </a:lnTo>
                  <a:lnTo>
                    <a:pt x="565" y="7462"/>
                  </a:lnTo>
                  <a:lnTo>
                    <a:pt x="652" y="7692"/>
                  </a:lnTo>
                  <a:lnTo>
                    <a:pt x="738" y="7912"/>
                  </a:lnTo>
                  <a:lnTo>
                    <a:pt x="824" y="8113"/>
                  </a:lnTo>
                  <a:lnTo>
                    <a:pt x="929" y="8314"/>
                  </a:lnTo>
                  <a:lnTo>
                    <a:pt x="1035" y="8496"/>
                  </a:lnTo>
                  <a:lnTo>
                    <a:pt x="1140" y="8678"/>
                  </a:lnTo>
                  <a:lnTo>
                    <a:pt x="1255" y="8831"/>
                  </a:lnTo>
                  <a:lnTo>
                    <a:pt x="1379" y="8985"/>
                  </a:lnTo>
                  <a:lnTo>
                    <a:pt x="1504" y="9119"/>
                  </a:lnTo>
                  <a:lnTo>
                    <a:pt x="1619" y="9243"/>
                  </a:lnTo>
                  <a:lnTo>
                    <a:pt x="1743" y="9358"/>
                  </a:lnTo>
                  <a:lnTo>
                    <a:pt x="1878" y="9454"/>
                  </a:lnTo>
                  <a:lnTo>
                    <a:pt x="2002" y="9540"/>
                  </a:lnTo>
                  <a:lnTo>
                    <a:pt x="2117" y="9607"/>
                  </a:lnTo>
                  <a:lnTo>
                    <a:pt x="2242" y="9665"/>
                  </a:lnTo>
                  <a:lnTo>
                    <a:pt x="2366" y="9703"/>
                  </a:lnTo>
                  <a:lnTo>
                    <a:pt x="2481" y="9732"/>
                  </a:lnTo>
                  <a:lnTo>
                    <a:pt x="2586" y="9741"/>
                  </a:lnTo>
                  <a:lnTo>
                    <a:pt x="2692" y="9741"/>
                  </a:lnTo>
                  <a:lnTo>
                    <a:pt x="2797" y="9722"/>
                  </a:lnTo>
                  <a:lnTo>
                    <a:pt x="2893" y="9684"/>
                  </a:lnTo>
                  <a:lnTo>
                    <a:pt x="2979" y="9626"/>
                  </a:lnTo>
                  <a:lnTo>
                    <a:pt x="3247" y="9416"/>
                  </a:lnTo>
                  <a:lnTo>
                    <a:pt x="3506" y="9186"/>
                  </a:lnTo>
                  <a:lnTo>
                    <a:pt x="3745" y="8946"/>
                  </a:lnTo>
                  <a:lnTo>
                    <a:pt x="3975" y="8688"/>
                  </a:lnTo>
                  <a:lnTo>
                    <a:pt x="4186" y="8420"/>
                  </a:lnTo>
                  <a:lnTo>
                    <a:pt x="4387" y="8132"/>
                  </a:lnTo>
                  <a:lnTo>
                    <a:pt x="4579" y="7845"/>
                  </a:lnTo>
                  <a:lnTo>
                    <a:pt x="4751" y="7548"/>
                  </a:lnTo>
                  <a:lnTo>
                    <a:pt x="4914" y="7251"/>
                  </a:lnTo>
                  <a:lnTo>
                    <a:pt x="5067" y="6945"/>
                  </a:lnTo>
                  <a:lnTo>
                    <a:pt x="5211" y="6638"/>
                  </a:lnTo>
                  <a:lnTo>
                    <a:pt x="5345" y="6332"/>
                  </a:lnTo>
                  <a:lnTo>
                    <a:pt x="5460" y="6015"/>
                  </a:lnTo>
                  <a:lnTo>
                    <a:pt x="5575" y="5709"/>
                  </a:lnTo>
                  <a:lnTo>
                    <a:pt x="5670" y="5412"/>
                  </a:lnTo>
                  <a:lnTo>
                    <a:pt x="5766" y="5115"/>
                  </a:lnTo>
                  <a:lnTo>
                    <a:pt x="5852" y="4818"/>
                  </a:lnTo>
                  <a:lnTo>
                    <a:pt x="5920" y="4531"/>
                  </a:lnTo>
                  <a:lnTo>
                    <a:pt x="6054" y="3994"/>
                  </a:lnTo>
                  <a:lnTo>
                    <a:pt x="6149" y="3506"/>
                  </a:lnTo>
                  <a:lnTo>
                    <a:pt x="6226" y="3075"/>
                  </a:lnTo>
                  <a:lnTo>
                    <a:pt x="6274" y="2730"/>
                  </a:lnTo>
                  <a:lnTo>
                    <a:pt x="6303" y="2462"/>
                  </a:lnTo>
                  <a:lnTo>
                    <a:pt x="6331" y="2232"/>
                  </a:lnTo>
                  <a:lnTo>
                    <a:pt x="6341" y="2146"/>
                  </a:lnTo>
                  <a:lnTo>
                    <a:pt x="6341" y="2069"/>
                  </a:lnTo>
                  <a:lnTo>
                    <a:pt x="6341" y="1993"/>
                  </a:lnTo>
                  <a:lnTo>
                    <a:pt x="6331" y="1916"/>
                  </a:lnTo>
                  <a:lnTo>
                    <a:pt x="6312" y="1849"/>
                  </a:lnTo>
                  <a:lnTo>
                    <a:pt x="6293" y="1772"/>
                  </a:lnTo>
                  <a:lnTo>
                    <a:pt x="6264" y="1705"/>
                  </a:lnTo>
                  <a:lnTo>
                    <a:pt x="6226" y="1638"/>
                  </a:lnTo>
                  <a:lnTo>
                    <a:pt x="6188" y="1571"/>
                  </a:lnTo>
                  <a:lnTo>
                    <a:pt x="6140" y="1514"/>
                  </a:lnTo>
                  <a:lnTo>
                    <a:pt x="6034" y="1389"/>
                  </a:lnTo>
                  <a:lnTo>
                    <a:pt x="5910" y="1284"/>
                  </a:lnTo>
                  <a:lnTo>
                    <a:pt x="5766" y="1178"/>
                  </a:lnTo>
                  <a:lnTo>
                    <a:pt x="5594" y="1083"/>
                  </a:lnTo>
                  <a:lnTo>
                    <a:pt x="5421" y="987"/>
                  </a:lnTo>
                  <a:lnTo>
                    <a:pt x="5220" y="910"/>
                  </a:lnTo>
                  <a:lnTo>
                    <a:pt x="5019" y="824"/>
                  </a:lnTo>
                  <a:lnTo>
                    <a:pt x="4799" y="757"/>
                  </a:lnTo>
                  <a:lnTo>
                    <a:pt x="4569" y="690"/>
                  </a:lnTo>
                  <a:lnTo>
                    <a:pt x="4339" y="623"/>
                  </a:lnTo>
                  <a:lnTo>
                    <a:pt x="4090" y="565"/>
                  </a:lnTo>
                  <a:lnTo>
                    <a:pt x="3592" y="470"/>
                  </a:lnTo>
                  <a:lnTo>
                    <a:pt x="3084" y="374"/>
                  </a:lnTo>
                  <a:lnTo>
                    <a:pt x="2586" y="307"/>
                  </a:lnTo>
                  <a:lnTo>
                    <a:pt x="2098" y="240"/>
                  </a:lnTo>
                  <a:lnTo>
                    <a:pt x="1217" y="134"/>
                  </a:lnTo>
                  <a:lnTo>
                    <a:pt x="853" y="87"/>
                  </a:lnTo>
                  <a:lnTo>
                    <a:pt x="546" y="3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4182618" y="1985800"/>
              <a:ext cx="505378" cy="302694"/>
            </a:xfrm>
            <a:custGeom>
              <a:rect b="b" l="l" r="r" t="t"/>
              <a:pathLst>
                <a:path extrusionOk="0" h="8526" w="14235">
                  <a:moveTo>
                    <a:pt x="4800" y="1"/>
                  </a:moveTo>
                  <a:lnTo>
                    <a:pt x="4646" y="10"/>
                  </a:lnTo>
                  <a:lnTo>
                    <a:pt x="4484" y="20"/>
                  </a:lnTo>
                  <a:lnTo>
                    <a:pt x="4302" y="49"/>
                  </a:lnTo>
                  <a:lnTo>
                    <a:pt x="4129" y="87"/>
                  </a:lnTo>
                  <a:lnTo>
                    <a:pt x="3957" y="125"/>
                  </a:lnTo>
                  <a:lnTo>
                    <a:pt x="3784" y="164"/>
                  </a:lnTo>
                  <a:lnTo>
                    <a:pt x="3621" y="221"/>
                  </a:lnTo>
                  <a:lnTo>
                    <a:pt x="3459" y="279"/>
                  </a:lnTo>
                  <a:lnTo>
                    <a:pt x="3305" y="336"/>
                  </a:lnTo>
                  <a:lnTo>
                    <a:pt x="3152" y="403"/>
                  </a:lnTo>
                  <a:lnTo>
                    <a:pt x="2999" y="480"/>
                  </a:lnTo>
                  <a:lnTo>
                    <a:pt x="2855" y="556"/>
                  </a:lnTo>
                  <a:lnTo>
                    <a:pt x="2712" y="643"/>
                  </a:lnTo>
                  <a:lnTo>
                    <a:pt x="2568" y="729"/>
                  </a:lnTo>
                  <a:lnTo>
                    <a:pt x="2434" y="825"/>
                  </a:lnTo>
                  <a:lnTo>
                    <a:pt x="2309" y="920"/>
                  </a:lnTo>
                  <a:lnTo>
                    <a:pt x="2051" y="1131"/>
                  </a:lnTo>
                  <a:lnTo>
                    <a:pt x="1811" y="1361"/>
                  </a:lnTo>
                  <a:lnTo>
                    <a:pt x="1591" y="1600"/>
                  </a:lnTo>
                  <a:lnTo>
                    <a:pt x="1380" y="1849"/>
                  </a:lnTo>
                  <a:lnTo>
                    <a:pt x="1189" y="2118"/>
                  </a:lnTo>
                  <a:lnTo>
                    <a:pt x="1007" y="2395"/>
                  </a:lnTo>
                  <a:lnTo>
                    <a:pt x="844" y="2683"/>
                  </a:lnTo>
                  <a:lnTo>
                    <a:pt x="691" y="2980"/>
                  </a:lnTo>
                  <a:lnTo>
                    <a:pt x="557" y="3286"/>
                  </a:lnTo>
                  <a:lnTo>
                    <a:pt x="442" y="3593"/>
                  </a:lnTo>
                  <a:lnTo>
                    <a:pt x="336" y="3909"/>
                  </a:lnTo>
                  <a:lnTo>
                    <a:pt x="240" y="4225"/>
                  </a:lnTo>
                  <a:lnTo>
                    <a:pt x="164" y="4551"/>
                  </a:lnTo>
                  <a:lnTo>
                    <a:pt x="106" y="4876"/>
                  </a:lnTo>
                  <a:lnTo>
                    <a:pt x="58" y="5192"/>
                  </a:lnTo>
                  <a:lnTo>
                    <a:pt x="20" y="5518"/>
                  </a:lnTo>
                  <a:lnTo>
                    <a:pt x="1" y="5834"/>
                  </a:lnTo>
                  <a:lnTo>
                    <a:pt x="1" y="6150"/>
                  </a:lnTo>
                  <a:lnTo>
                    <a:pt x="11" y="6457"/>
                  </a:lnTo>
                  <a:lnTo>
                    <a:pt x="39" y="6763"/>
                  </a:lnTo>
                  <a:lnTo>
                    <a:pt x="78" y="7050"/>
                  </a:lnTo>
                  <a:lnTo>
                    <a:pt x="135" y="7338"/>
                  </a:lnTo>
                  <a:lnTo>
                    <a:pt x="202" y="7616"/>
                  </a:lnTo>
                  <a:lnTo>
                    <a:pt x="288" y="7884"/>
                  </a:lnTo>
                  <a:lnTo>
                    <a:pt x="394" y="8133"/>
                  </a:lnTo>
                  <a:lnTo>
                    <a:pt x="432" y="8229"/>
                  </a:lnTo>
                  <a:lnTo>
                    <a:pt x="489" y="8305"/>
                  </a:lnTo>
                  <a:lnTo>
                    <a:pt x="547" y="8372"/>
                  </a:lnTo>
                  <a:lnTo>
                    <a:pt x="604" y="8430"/>
                  </a:lnTo>
                  <a:lnTo>
                    <a:pt x="662" y="8468"/>
                  </a:lnTo>
                  <a:lnTo>
                    <a:pt x="729" y="8497"/>
                  </a:lnTo>
                  <a:lnTo>
                    <a:pt x="806" y="8516"/>
                  </a:lnTo>
                  <a:lnTo>
                    <a:pt x="882" y="8525"/>
                  </a:lnTo>
                  <a:lnTo>
                    <a:pt x="959" y="8525"/>
                  </a:lnTo>
                  <a:lnTo>
                    <a:pt x="1045" y="8516"/>
                  </a:lnTo>
                  <a:lnTo>
                    <a:pt x="1131" y="8487"/>
                  </a:lnTo>
                  <a:lnTo>
                    <a:pt x="1217" y="8458"/>
                  </a:lnTo>
                  <a:lnTo>
                    <a:pt x="1313" y="8420"/>
                  </a:lnTo>
                  <a:lnTo>
                    <a:pt x="1409" y="8372"/>
                  </a:lnTo>
                  <a:lnTo>
                    <a:pt x="1610" y="8257"/>
                  </a:lnTo>
                  <a:lnTo>
                    <a:pt x="1830" y="8114"/>
                  </a:lnTo>
                  <a:lnTo>
                    <a:pt x="2051" y="7951"/>
                  </a:lnTo>
                  <a:lnTo>
                    <a:pt x="2290" y="7759"/>
                  </a:lnTo>
                  <a:lnTo>
                    <a:pt x="2539" y="7558"/>
                  </a:lnTo>
                  <a:lnTo>
                    <a:pt x="3066" y="7127"/>
                  </a:lnTo>
                  <a:lnTo>
                    <a:pt x="3621" y="6667"/>
                  </a:lnTo>
                  <a:lnTo>
                    <a:pt x="3909" y="6447"/>
                  </a:lnTo>
                  <a:lnTo>
                    <a:pt x="4196" y="6227"/>
                  </a:lnTo>
                  <a:lnTo>
                    <a:pt x="4493" y="6016"/>
                  </a:lnTo>
                  <a:lnTo>
                    <a:pt x="4800" y="5824"/>
                  </a:lnTo>
                  <a:lnTo>
                    <a:pt x="5106" y="5642"/>
                  </a:lnTo>
                  <a:lnTo>
                    <a:pt x="5413" y="5489"/>
                  </a:lnTo>
                  <a:lnTo>
                    <a:pt x="5566" y="5422"/>
                  </a:lnTo>
                  <a:lnTo>
                    <a:pt x="5729" y="5355"/>
                  </a:lnTo>
                  <a:lnTo>
                    <a:pt x="5882" y="5298"/>
                  </a:lnTo>
                  <a:lnTo>
                    <a:pt x="6035" y="5250"/>
                  </a:lnTo>
                  <a:lnTo>
                    <a:pt x="6198" y="5211"/>
                  </a:lnTo>
                  <a:lnTo>
                    <a:pt x="6351" y="5183"/>
                  </a:lnTo>
                  <a:lnTo>
                    <a:pt x="6514" y="5154"/>
                  </a:lnTo>
                  <a:lnTo>
                    <a:pt x="6667" y="5144"/>
                  </a:lnTo>
                  <a:lnTo>
                    <a:pt x="6983" y="5144"/>
                  </a:lnTo>
                  <a:lnTo>
                    <a:pt x="7137" y="5164"/>
                  </a:lnTo>
                  <a:lnTo>
                    <a:pt x="7290" y="5192"/>
                  </a:lnTo>
                  <a:lnTo>
                    <a:pt x="7443" y="5231"/>
                  </a:lnTo>
                  <a:lnTo>
                    <a:pt x="7596" y="5288"/>
                  </a:lnTo>
                  <a:lnTo>
                    <a:pt x="7750" y="5355"/>
                  </a:lnTo>
                  <a:lnTo>
                    <a:pt x="7903" y="5432"/>
                  </a:lnTo>
                  <a:lnTo>
                    <a:pt x="8056" y="5527"/>
                  </a:lnTo>
                  <a:lnTo>
                    <a:pt x="8209" y="5633"/>
                  </a:lnTo>
                  <a:lnTo>
                    <a:pt x="8363" y="5748"/>
                  </a:lnTo>
                  <a:lnTo>
                    <a:pt x="8506" y="5882"/>
                  </a:lnTo>
                  <a:lnTo>
                    <a:pt x="8765" y="6121"/>
                  </a:lnTo>
                  <a:lnTo>
                    <a:pt x="9014" y="6322"/>
                  </a:lnTo>
                  <a:lnTo>
                    <a:pt x="9263" y="6504"/>
                  </a:lnTo>
                  <a:lnTo>
                    <a:pt x="9502" y="6667"/>
                  </a:lnTo>
                  <a:lnTo>
                    <a:pt x="9742" y="6801"/>
                  </a:lnTo>
                  <a:lnTo>
                    <a:pt x="9981" y="6916"/>
                  </a:lnTo>
                  <a:lnTo>
                    <a:pt x="10211" y="7003"/>
                  </a:lnTo>
                  <a:lnTo>
                    <a:pt x="10441" y="7079"/>
                  </a:lnTo>
                  <a:lnTo>
                    <a:pt x="10661" y="7127"/>
                  </a:lnTo>
                  <a:lnTo>
                    <a:pt x="10882" y="7165"/>
                  </a:lnTo>
                  <a:lnTo>
                    <a:pt x="11102" y="7175"/>
                  </a:lnTo>
                  <a:lnTo>
                    <a:pt x="11303" y="7175"/>
                  </a:lnTo>
                  <a:lnTo>
                    <a:pt x="11514" y="7156"/>
                  </a:lnTo>
                  <a:lnTo>
                    <a:pt x="11705" y="7127"/>
                  </a:lnTo>
                  <a:lnTo>
                    <a:pt x="11897" y="7079"/>
                  </a:lnTo>
                  <a:lnTo>
                    <a:pt x="12089" y="7022"/>
                  </a:lnTo>
                  <a:lnTo>
                    <a:pt x="12271" y="6945"/>
                  </a:lnTo>
                  <a:lnTo>
                    <a:pt x="12443" y="6859"/>
                  </a:lnTo>
                  <a:lnTo>
                    <a:pt x="12606" y="6763"/>
                  </a:lnTo>
                  <a:lnTo>
                    <a:pt x="12769" y="6658"/>
                  </a:lnTo>
                  <a:lnTo>
                    <a:pt x="12922" y="6543"/>
                  </a:lnTo>
                  <a:lnTo>
                    <a:pt x="13065" y="6418"/>
                  </a:lnTo>
                  <a:lnTo>
                    <a:pt x="13200" y="6294"/>
                  </a:lnTo>
                  <a:lnTo>
                    <a:pt x="13324" y="6150"/>
                  </a:lnTo>
                  <a:lnTo>
                    <a:pt x="13449" y="6016"/>
                  </a:lnTo>
                  <a:lnTo>
                    <a:pt x="13564" y="5863"/>
                  </a:lnTo>
                  <a:lnTo>
                    <a:pt x="13669" y="5709"/>
                  </a:lnTo>
                  <a:lnTo>
                    <a:pt x="13765" y="5556"/>
                  </a:lnTo>
                  <a:lnTo>
                    <a:pt x="13851" y="5403"/>
                  </a:lnTo>
                  <a:lnTo>
                    <a:pt x="13928" y="5240"/>
                  </a:lnTo>
                  <a:lnTo>
                    <a:pt x="13995" y="5077"/>
                  </a:lnTo>
                  <a:lnTo>
                    <a:pt x="14052" y="4924"/>
                  </a:lnTo>
                  <a:lnTo>
                    <a:pt x="14100" y="4742"/>
                  </a:lnTo>
                  <a:lnTo>
                    <a:pt x="14148" y="4531"/>
                  </a:lnTo>
                  <a:lnTo>
                    <a:pt x="14196" y="4292"/>
                  </a:lnTo>
                  <a:lnTo>
                    <a:pt x="14224" y="4033"/>
                  </a:lnTo>
                  <a:lnTo>
                    <a:pt x="14234" y="3765"/>
                  </a:lnTo>
                  <a:lnTo>
                    <a:pt x="14234" y="3478"/>
                  </a:lnTo>
                  <a:lnTo>
                    <a:pt x="14224" y="3334"/>
                  </a:lnTo>
                  <a:lnTo>
                    <a:pt x="14205" y="3190"/>
                  </a:lnTo>
                  <a:lnTo>
                    <a:pt x="14177" y="3047"/>
                  </a:lnTo>
                  <a:lnTo>
                    <a:pt x="14148" y="2903"/>
                  </a:lnTo>
                  <a:lnTo>
                    <a:pt x="14110" y="2759"/>
                  </a:lnTo>
                  <a:lnTo>
                    <a:pt x="14071" y="2616"/>
                  </a:lnTo>
                  <a:lnTo>
                    <a:pt x="14014" y="2472"/>
                  </a:lnTo>
                  <a:lnTo>
                    <a:pt x="13956" y="2338"/>
                  </a:lnTo>
                  <a:lnTo>
                    <a:pt x="13880" y="2204"/>
                  </a:lnTo>
                  <a:lnTo>
                    <a:pt x="13803" y="2070"/>
                  </a:lnTo>
                  <a:lnTo>
                    <a:pt x="13707" y="1945"/>
                  </a:lnTo>
                  <a:lnTo>
                    <a:pt x="13602" y="1830"/>
                  </a:lnTo>
                  <a:lnTo>
                    <a:pt x="13497" y="1715"/>
                  </a:lnTo>
                  <a:lnTo>
                    <a:pt x="13372" y="1610"/>
                  </a:lnTo>
                  <a:lnTo>
                    <a:pt x="13228" y="1514"/>
                  </a:lnTo>
                  <a:lnTo>
                    <a:pt x="13085" y="1418"/>
                  </a:lnTo>
                  <a:lnTo>
                    <a:pt x="12922" y="1332"/>
                  </a:lnTo>
                  <a:lnTo>
                    <a:pt x="12749" y="1265"/>
                  </a:lnTo>
                  <a:lnTo>
                    <a:pt x="12558" y="1198"/>
                  </a:lnTo>
                  <a:lnTo>
                    <a:pt x="12357" y="1141"/>
                  </a:lnTo>
                  <a:lnTo>
                    <a:pt x="12280" y="1131"/>
                  </a:lnTo>
                  <a:lnTo>
                    <a:pt x="12203" y="1122"/>
                  </a:lnTo>
                  <a:lnTo>
                    <a:pt x="12041" y="1122"/>
                  </a:lnTo>
                  <a:lnTo>
                    <a:pt x="11887" y="1150"/>
                  </a:lnTo>
                  <a:lnTo>
                    <a:pt x="11715" y="1189"/>
                  </a:lnTo>
                  <a:lnTo>
                    <a:pt x="11543" y="1246"/>
                  </a:lnTo>
                  <a:lnTo>
                    <a:pt x="11351" y="1304"/>
                  </a:lnTo>
                  <a:lnTo>
                    <a:pt x="11150" y="1371"/>
                  </a:lnTo>
                  <a:lnTo>
                    <a:pt x="10939" y="1438"/>
                  </a:lnTo>
                  <a:lnTo>
                    <a:pt x="10700" y="1505"/>
                  </a:lnTo>
                  <a:lnTo>
                    <a:pt x="10451" y="1562"/>
                  </a:lnTo>
                  <a:lnTo>
                    <a:pt x="10173" y="1610"/>
                  </a:lnTo>
                  <a:lnTo>
                    <a:pt x="9866" y="1639"/>
                  </a:lnTo>
                  <a:lnTo>
                    <a:pt x="9704" y="1639"/>
                  </a:lnTo>
                  <a:lnTo>
                    <a:pt x="9541" y="1648"/>
                  </a:lnTo>
                  <a:lnTo>
                    <a:pt x="9368" y="1639"/>
                  </a:lnTo>
                  <a:lnTo>
                    <a:pt x="9186" y="1629"/>
                  </a:lnTo>
                  <a:lnTo>
                    <a:pt x="8995" y="1610"/>
                  </a:lnTo>
                  <a:lnTo>
                    <a:pt x="8803" y="1591"/>
                  </a:lnTo>
                  <a:lnTo>
                    <a:pt x="8593" y="1553"/>
                  </a:lnTo>
                  <a:lnTo>
                    <a:pt x="8382" y="1514"/>
                  </a:lnTo>
                  <a:lnTo>
                    <a:pt x="8296" y="1495"/>
                  </a:lnTo>
                  <a:lnTo>
                    <a:pt x="8209" y="1466"/>
                  </a:lnTo>
                  <a:lnTo>
                    <a:pt x="8037" y="1390"/>
                  </a:lnTo>
                  <a:lnTo>
                    <a:pt x="7845" y="1284"/>
                  </a:lnTo>
                  <a:lnTo>
                    <a:pt x="7644" y="1169"/>
                  </a:lnTo>
                  <a:lnTo>
                    <a:pt x="7223" y="901"/>
                  </a:lnTo>
                  <a:lnTo>
                    <a:pt x="6993" y="758"/>
                  </a:lnTo>
                  <a:lnTo>
                    <a:pt x="6754" y="614"/>
                  </a:lnTo>
                  <a:lnTo>
                    <a:pt x="6504" y="480"/>
                  </a:lnTo>
                  <a:lnTo>
                    <a:pt x="6246" y="346"/>
                  </a:lnTo>
                  <a:lnTo>
                    <a:pt x="5978" y="231"/>
                  </a:lnTo>
                  <a:lnTo>
                    <a:pt x="5844" y="183"/>
                  </a:lnTo>
                  <a:lnTo>
                    <a:pt x="5700" y="135"/>
                  </a:lnTo>
                  <a:lnTo>
                    <a:pt x="5556" y="97"/>
                  </a:lnTo>
                  <a:lnTo>
                    <a:pt x="5413" y="58"/>
                  </a:lnTo>
                  <a:lnTo>
                    <a:pt x="5259" y="30"/>
                  </a:lnTo>
                  <a:lnTo>
                    <a:pt x="5116" y="10"/>
                  </a:lnTo>
                  <a:lnTo>
                    <a:pt x="4953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>
              <a:off x="4517219" y="2289124"/>
              <a:ext cx="35751" cy="87088"/>
            </a:xfrm>
            <a:custGeom>
              <a:rect b="b" l="l" r="r" t="t"/>
              <a:pathLst>
                <a:path extrusionOk="0" h="2453" w="1007">
                  <a:moveTo>
                    <a:pt x="1007" y="1"/>
                  </a:moveTo>
                  <a:lnTo>
                    <a:pt x="30" y="1907"/>
                  </a:lnTo>
                  <a:lnTo>
                    <a:pt x="10" y="1974"/>
                  </a:lnTo>
                  <a:lnTo>
                    <a:pt x="1" y="2041"/>
                  </a:lnTo>
                  <a:lnTo>
                    <a:pt x="1" y="2108"/>
                  </a:lnTo>
                  <a:lnTo>
                    <a:pt x="20" y="2175"/>
                  </a:lnTo>
                  <a:lnTo>
                    <a:pt x="49" y="2232"/>
                  </a:lnTo>
                  <a:lnTo>
                    <a:pt x="97" y="2290"/>
                  </a:lnTo>
                  <a:lnTo>
                    <a:pt x="144" y="2338"/>
                  </a:lnTo>
                  <a:lnTo>
                    <a:pt x="202" y="2366"/>
                  </a:lnTo>
                  <a:lnTo>
                    <a:pt x="326" y="2414"/>
                  </a:lnTo>
                  <a:lnTo>
                    <a:pt x="451" y="2443"/>
                  </a:lnTo>
                  <a:lnTo>
                    <a:pt x="499" y="2453"/>
                  </a:lnTo>
                  <a:lnTo>
                    <a:pt x="547" y="2453"/>
                  </a:lnTo>
                  <a:lnTo>
                    <a:pt x="643" y="2443"/>
                  </a:lnTo>
                  <a:lnTo>
                    <a:pt x="729" y="2405"/>
                  </a:lnTo>
                  <a:lnTo>
                    <a:pt x="805" y="2357"/>
                  </a:lnTo>
                  <a:lnTo>
                    <a:pt x="882" y="2290"/>
                  </a:lnTo>
                  <a:lnTo>
                    <a:pt x="930" y="2213"/>
                  </a:lnTo>
                  <a:lnTo>
                    <a:pt x="968" y="2127"/>
                  </a:lnTo>
                  <a:lnTo>
                    <a:pt x="987" y="2031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>
              <a:off x="4495457" y="2269066"/>
              <a:ext cx="20804" cy="32343"/>
            </a:xfrm>
            <a:custGeom>
              <a:rect b="b" l="l" r="r" t="t"/>
              <a:pathLst>
                <a:path extrusionOk="0" h="911" w="586">
                  <a:moveTo>
                    <a:pt x="441" y="0"/>
                  </a:moveTo>
                  <a:lnTo>
                    <a:pt x="384" y="10"/>
                  </a:lnTo>
                  <a:lnTo>
                    <a:pt x="326" y="29"/>
                  </a:lnTo>
                  <a:lnTo>
                    <a:pt x="279" y="77"/>
                  </a:lnTo>
                  <a:lnTo>
                    <a:pt x="221" y="125"/>
                  </a:lnTo>
                  <a:lnTo>
                    <a:pt x="164" y="192"/>
                  </a:lnTo>
                  <a:lnTo>
                    <a:pt x="116" y="269"/>
                  </a:lnTo>
                  <a:lnTo>
                    <a:pt x="68" y="364"/>
                  </a:lnTo>
                  <a:lnTo>
                    <a:pt x="39" y="451"/>
                  </a:lnTo>
                  <a:lnTo>
                    <a:pt x="10" y="537"/>
                  </a:lnTo>
                  <a:lnTo>
                    <a:pt x="1" y="623"/>
                  </a:lnTo>
                  <a:lnTo>
                    <a:pt x="1" y="700"/>
                  </a:lnTo>
                  <a:lnTo>
                    <a:pt x="1" y="767"/>
                  </a:lnTo>
                  <a:lnTo>
                    <a:pt x="20" y="824"/>
                  </a:lnTo>
                  <a:lnTo>
                    <a:pt x="49" y="872"/>
                  </a:lnTo>
                  <a:lnTo>
                    <a:pt x="97" y="901"/>
                  </a:lnTo>
                  <a:lnTo>
                    <a:pt x="144" y="910"/>
                  </a:lnTo>
                  <a:lnTo>
                    <a:pt x="192" y="901"/>
                  </a:lnTo>
                  <a:lnTo>
                    <a:pt x="250" y="882"/>
                  </a:lnTo>
                  <a:lnTo>
                    <a:pt x="307" y="843"/>
                  </a:lnTo>
                  <a:lnTo>
                    <a:pt x="355" y="786"/>
                  </a:lnTo>
                  <a:lnTo>
                    <a:pt x="413" y="719"/>
                  </a:lnTo>
                  <a:lnTo>
                    <a:pt x="461" y="642"/>
                  </a:lnTo>
                  <a:lnTo>
                    <a:pt x="508" y="556"/>
                  </a:lnTo>
                  <a:lnTo>
                    <a:pt x="537" y="460"/>
                  </a:lnTo>
                  <a:lnTo>
                    <a:pt x="566" y="374"/>
                  </a:lnTo>
                  <a:lnTo>
                    <a:pt x="576" y="288"/>
                  </a:lnTo>
                  <a:lnTo>
                    <a:pt x="585" y="211"/>
                  </a:lnTo>
                  <a:lnTo>
                    <a:pt x="576" y="144"/>
                  </a:lnTo>
                  <a:lnTo>
                    <a:pt x="556" y="87"/>
                  </a:lnTo>
                  <a:lnTo>
                    <a:pt x="528" y="39"/>
                  </a:lnTo>
                  <a:lnTo>
                    <a:pt x="489" y="1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>
              <a:off x="4493433" y="2231647"/>
              <a:ext cx="39798" cy="18745"/>
            </a:xfrm>
            <a:custGeom>
              <a:rect b="b" l="l" r="r" t="t"/>
              <a:pathLst>
                <a:path extrusionOk="0" h="528" w="1121">
                  <a:moveTo>
                    <a:pt x="403" y="1"/>
                  </a:moveTo>
                  <a:lnTo>
                    <a:pt x="307" y="10"/>
                  </a:lnTo>
                  <a:lnTo>
                    <a:pt x="221" y="30"/>
                  </a:lnTo>
                  <a:lnTo>
                    <a:pt x="134" y="68"/>
                  </a:lnTo>
                  <a:lnTo>
                    <a:pt x="96" y="97"/>
                  </a:lnTo>
                  <a:lnTo>
                    <a:pt x="67" y="125"/>
                  </a:lnTo>
                  <a:lnTo>
                    <a:pt x="0" y="192"/>
                  </a:lnTo>
                  <a:lnTo>
                    <a:pt x="163" y="250"/>
                  </a:lnTo>
                  <a:lnTo>
                    <a:pt x="297" y="307"/>
                  </a:lnTo>
                  <a:lnTo>
                    <a:pt x="537" y="394"/>
                  </a:lnTo>
                  <a:lnTo>
                    <a:pt x="671" y="432"/>
                  </a:lnTo>
                  <a:lnTo>
                    <a:pt x="805" y="470"/>
                  </a:lnTo>
                  <a:lnTo>
                    <a:pt x="949" y="509"/>
                  </a:lnTo>
                  <a:lnTo>
                    <a:pt x="1121" y="528"/>
                  </a:lnTo>
                  <a:lnTo>
                    <a:pt x="1102" y="441"/>
                  </a:lnTo>
                  <a:lnTo>
                    <a:pt x="1064" y="355"/>
                  </a:lnTo>
                  <a:lnTo>
                    <a:pt x="1016" y="288"/>
                  </a:lnTo>
                  <a:lnTo>
                    <a:pt x="958" y="221"/>
                  </a:lnTo>
                  <a:lnTo>
                    <a:pt x="891" y="164"/>
                  </a:lnTo>
                  <a:lnTo>
                    <a:pt x="824" y="116"/>
                  </a:lnTo>
                  <a:lnTo>
                    <a:pt x="747" y="68"/>
                  </a:lnTo>
                  <a:lnTo>
                    <a:pt x="661" y="39"/>
                  </a:lnTo>
                  <a:lnTo>
                    <a:pt x="575" y="10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>
              <a:off x="4192168" y="2071500"/>
              <a:ext cx="302339" cy="282280"/>
            </a:xfrm>
            <a:custGeom>
              <a:rect b="b" l="l" r="r" t="t"/>
              <a:pathLst>
                <a:path extrusionOk="0" h="7951" w="8516">
                  <a:moveTo>
                    <a:pt x="4828" y="1"/>
                  </a:moveTo>
                  <a:lnTo>
                    <a:pt x="4569" y="10"/>
                  </a:lnTo>
                  <a:lnTo>
                    <a:pt x="4320" y="20"/>
                  </a:lnTo>
                  <a:lnTo>
                    <a:pt x="4080" y="29"/>
                  </a:lnTo>
                  <a:lnTo>
                    <a:pt x="3630" y="77"/>
                  </a:lnTo>
                  <a:lnTo>
                    <a:pt x="3218" y="135"/>
                  </a:lnTo>
                  <a:lnTo>
                    <a:pt x="2854" y="192"/>
                  </a:lnTo>
                  <a:lnTo>
                    <a:pt x="2567" y="259"/>
                  </a:lnTo>
                  <a:lnTo>
                    <a:pt x="2337" y="307"/>
                  </a:lnTo>
                  <a:lnTo>
                    <a:pt x="2146" y="355"/>
                  </a:lnTo>
                  <a:lnTo>
                    <a:pt x="1964" y="566"/>
                  </a:lnTo>
                  <a:lnTo>
                    <a:pt x="1763" y="815"/>
                  </a:lnTo>
                  <a:lnTo>
                    <a:pt x="1504" y="1150"/>
                  </a:lnTo>
                  <a:lnTo>
                    <a:pt x="1226" y="1543"/>
                  </a:lnTo>
                  <a:lnTo>
                    <a:pt x="1082" y="1763"/>
                  </a:lnTo>
                  <a:lnTo>
                    <a:pt x="939" y="2002"/>
                  </a:lnTo>
                  <a:lnTo>
                    <a:pt x="795" y="2251"/>
                  </a:lnTo>
                  <a:lnTo>
                    <a:pt x="651" y="2510"/>
                  </a:lnTo>
                  <a:lnTo>
                    <a:pt x="517" y="2778"/>
                  </a:lnTo>
                  <a:lnTo>
                    <a:pt x="402" y="3056"/>
                  </a:lnTo>
                  <a:lnTo>
                    <a:pt x="288" y="3343"/>
                  </a:lnTo>
                  <a:lnTo>
                    <a:pt x="192" y="3631"/>
                  </a:lnTo>
                  <a:lnTo>
                    <a:pt x="115" y="3928"/>
                  </a:lnTo>
                  <a:lnTo>
                    <a:pt x="48" y="4225"/>
                  </a:lnTo>
                  <a:lnTo>
                    <a:pt x="10" y="4521"/>
                  </a:lnTo>
                  <a:lnTo>
                    <a:pt x="0" y="4665"/>
                  </a:lnTo>
                  <a:lnTo>
                    <a:pt x="0" y="4818"/>
                  </a:lnTo>
                  <a:lnTo>
                    <a:pt x="0" y="4972"/>
                  </a:lnTo>
                  <a:lnTo>
                    <a:pt x="10" y="5115"/>
                  </a:lnTo>
                  <a:lnTo>
                    <a:pt x="29" y="5269"/>
                  </a:lnTo>
                  <a:lnTo>
                    <a:pt x="48" y="5412"/>
                  </a:lnTo>
                  <a:lnTo>
                    <a:pt x="77" y="5556"/>
                  </a:lnTo>
                  <a:lnTo>
                    <a:pt x="115" y="5709"/>
                  </a:lnTo>
                  <a:lnTo>
                    <a:pt x="163" y="5853"/>
                  </a:lnTo>
                  <a:lnTo>
                    <a:pt x="220" y="5996"/>
                  </a:lnTo>
                  <a:lnTo>
                    <a:pt x="288" y="6131"/>
                  </a:lnTo>
                  <a:lnTo>
                    <a:pt x="364" y="6274"/>
                  </a:lnTo>
                  <a:lnTo>
                    <a:pt x="441" y="6408"/>
                  </a:lnTo>
                  <a:lnTo>
                    <a:pt x="537" y="6542"/>
                  </a:lnTo>
                  <a:lnTo>
                    <a:pt x="642" y="6677"/>
                  </a:lnTo>
                  <a:lnTo>
                    <a:pt x="757" y="6811"/>
                  </a:lnTo>
                  <a:lnTo>
                    <a:pt x="881" y="6945"/>
                  </a:lnTo>
                  <a:lnTo>
                    <a:pt x="1015" y="7069"/>
                  </a:lnTo>
                  <a:lnTo>
                    <a:pt x="1159" y="7184"/>
                  </a:lnTo>
                  <a:lnTo>
                    <a:pt x="1322" y="7309"/>
                  </a:lnTo>
                  <a:lnTo>
                    <a:pt x="1494" y="7424"/>
                  </a:lnTo>
                  <a:lnTo>
                    <a:pt x="1676" y="7539"/>
                  </a:lnTo>
                  <a:lnTo>
                    <a:pt x="1916" y="7673"/>
                  </a:lnTo>
                  <a:lnTo>
                    <a:pt x="2146" y="7768"/>
                  </a:lnTo>
                  <a:lnTo>
                    <a:pt x="2366" y="7855"/>
                  </a:lnTo>
                  <a:lnTo>
                    <a:pt x="2577" y="7903"/>
                  </a:lnTo>
                  <a:lnTo>
                    <a:pt x="2778" y="7941"/>
                  </a:lnTo>
                  <a:lnTo>
                    <a:pt x="2979" y="7950"/>
                  </a:lnTo>
                  <a:lnTo>
                    <a:pt x="3161" y="7941"/>
                  </a:lnTo>
                  <a:lnTo>
                    <a:pt x="3343" y="7922"/>
                  </a:lnTo>
                  <a:lnTo>
                    <a:pt x="3515" y="7874"/>
                  </a:lnTo>
                  <a:lnTo>
                    <a:pt x="3678" y="7816"/>
                  </a:lnTo>
                  <a:lnTo>
                    <a:pt x="3831" y="7740"/>
                  </a:lnTo>
                  <a:lnTo>
                    <a:pt x="3985" y="7644"/>
                  </a:lnTo>
                  <a:lnTo>
                    <a:pt x="4119" y="7548"/>
                  </a:lnTo>
                  <a:lnTo>
                    <a:pt x="4253" y="7433"/>
                  </a:lnTo>
                  <a:lnTo>
                    <a:pt x="4377" y="7309"/>
                  </a:lnTo>
                  <a:lnTo>
                    <a:pt x="4502" y="7175"/>
                  </a:lnTo>
                  <a:lnTo>
                    <a:pt x="4607" y="7031"/>
                  </a:lnTo>
                  <a:lnTo>
                    <a:pt x="4713" y="6887"/>
                  </a:lnTo>
                  <a:lnTo>
                    <a:pt x="4808" y="6734"/>
                  </a:lnTo>
                  <a:lnTo>
                    <a:pt x="4895" y="6581"/>
                  </a:lnTo>
                  <a:lnTo>
                    <a:pt x="4971" y="6418"/>
                  </a:lnTo>
                  <a:lnTo>
                    <a:pt x="5048" y="6255"/>
                  </a:lnTo>
                  <a:lnTo>
                    <a:pt x="5115" y="6092"/>
                  </a:lnTo>
                  <a:lnTo>
                    <a:pt x="5172" y="5929"/>
                  </a:lnTo>
                  <a:lnTo>
                    <a:pt x="5230" y="5767"/>
                  </a:lnTo>
                  <a:lnTo>
                    <a:pt x="5278" y="5604"/>
                  </a:lnTo>
                  <a:lnTo>
                    <a:pt x="5345" y="5307"/>
                  </a:lnTo>
                  <a:lnTo>
                    <a:pt x="5393" y="5029"/>
                  </a:lnTo>
                  <a:lnTo>
                    <a:pt x="5412" y="4780"/>
                  </a:lnTo>
                  <a:lnTo>
                    <a:pt x="5431" y="4579"/>
                  </a:lnTo>
                  <a:lnTo>
                    <a:pt x="5460" y="4387"/>
                  </a:lnTo>
                  <a:lnTo>
                    <a:pt x="5508" y="4196"/>
                  </a:lnTo>
                  <a:lnTo>
                    <a:pt x="5565" y="4014"/>
                  </a:lnTo>
                  <a:lnTo>
                    <a:pt x="5642" y="3841"/>
                  </a:lnTo>
                  <a:lnTo>
                    <a:pt x="5728" y="3679"/>
                  </a:lnTo>
                  <a:lnTo>
                    <a:pt x="5814" y="3516"/>
                  </a:lnTo>
                  <a:lnTo>
                    <a:pt x="5919" y="3363"/>
                  </a:lnTo>
                  <a:lnTo>
                    <a:pt x="6034" y="3219"/>
                  </a:lnTo>
                  <a:lnTo>
                    <a:pt x="6149" y="3085"/>
                  </a:lnTo>
                  <a:lnTo>
                    <a:pt x="6274" y="2951"/>
                  </a:lnTo>
                  <a:lnTo>
                    <a:pt x="6408" y="2826"/>
                  </a:lnTo>
                  <a:lnTo>
                    <a:pt x="6542" y="2711"/>
                  </a:lnTo>
                  <a:lnTo>
                    <a:pt x="6676" y="2596"/>
                  </a:lnTo>
                  <a:lnTo>
                    <a:pt x="6820" y="2500"/>
                  </a:lnTo>
                  <a:lnTo>
                    <a:pt x="6954" y="2395"/>
                  </a:lnTo>
                  <a:lnTo>
                    <a:pt x="7241" y="2223"/>
                  </a:lnTo>
                  <a:lnTo>
                    <a:pt x="7509" y="2069"/>
                  </a:lnTo>
                  <a:lnTo>
                    <a:pt x="7758" y="1945"/>
                  </a:lnTo>
                  <a:lnTo>
                    <a:pt x="7979" y="1840"/>
                  </a:lnTo>
                  <a:lnTo>
                    <a:pt x="8170" y="1763"/>
                  </a:lnTo>
                  <a:lnTo>
                    <a:pt x="8314" y="1715"/>
                  </a:lnTo>
                  <a:lnTo>
                    <a:pt x="8448" y="1667"/>
                  </a:lnTo>
                  <a:lnTo>
                    <a:pt x="8515" y="1370"/>
                  </a:lnTo>
                  <a:lnTo>
                    <a:pt x="8410" y="1265"/>
                  </a:lnTo>
                  <a:lnTo>
                    <a:pt x="8314" y="1169"/>
                  </a:lnTo>
                  <a:lnTo>
                    <a:pt x="8103" y="987"/>
                  </a:lnTo>
                  <a:lnTo>
                    <a:pt x="7883" y="815"/>
                  </a:lnTo>
                  <a:lnTo>
                    <a:pt x="7653" y="671"/>
                  </a:lnTo>
                  <a:lnTo>
                    <a:pt x="7414" y="537"/>
                  </a:lnTo>
                  <a:lnTo>
                    <a:pt x="7174" y="432"/>
                  </a:lnTo>
                  <a:lnTo>
                    <a:pt x="6916" y="326"/>
                  </a:lnTo>
                  <a:lnTo>
                    <a:pt x="6657" y="250"/>
                  </a:lnTo>
                  <a:lnTo>
                    <a:pt x="6398" y="173"/>
                  </a:lnTo>
                  <a:lnTo>
                    <a:pt x="6140" y="125"/>
                  </a:lnTo>
                  <a:lnTo>
                    <a:pt x="5872" y="77"/>
                  </a:lnTo>
                  <a:lnTo>
                    <a:pt x="5603" y="48"/>
                  </a:lnTo>
                  <a:lnTo>
                    <a:pt x="5345" y="20"/>
                  </a:lnTo>
                  <a:lnTo>
                    <a:pt x="5077" y="10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>
              <a:off x="4192168" y="2071500"/>
              <a:ext cx="302339" cy="282280"/>
            </a:xfrm>
            <a:custGeom>
              <a:rect b="b" l="l" r="r" t="t"/>
              <a:pathLst>
                <a:path extrusionOk="0" fill="none" h="7951" w="8516">
                  <a:moveTo>
                    <a:pt x="8448" y="1667"/>
                  </a:moveTo>
                  <a:lnTo>
                    <a:pt x="8448" y="1667"/>
                  </a:lnTo>
                  <a:lnTo>
                    <a:pt x="8314" y="1715"/>
                  </a:lnTo>
                  <a:lnTo>
                    <a:pt x="8170" y="1763"/>
                  </a:lnTo>
                  <a:lnTo>
                    <a:pt x="7979" y="1840"/>
                  </a:lnTo>
                  <a:lnTo>
                    <a:pt x="7758" y="1945"/>
                  </a:lnTo>
                  <a:lnTo>
                    <a:pt x="7509" y="2069"/>
                  </a:lnTo>
                  <a:lnTo>
                    <a:pt x="7241" y="2223"/>
                  </a:lnTo>
                  <a:lnTo>
                    <a:pt x="6954" y="2395"/>
                  </a:lnTo>
                  <a:lnTo>
                    <a:pt x="6820" y="2500"/>
                  </a:lnTo>
                  <a:lnTo>
                    <a:pt x="6676" y="2596"/>
                  </a:lnTo>
                  <a:lnTo>
                    <a:pt x="6542" y="2711"/>
                  </a:lnTo>
                  <a:lnTo>
                    <a:pt x="6408" y="2826"/>
                  </a:lnTo>
                  <a:lnTo>
                    <a:pt x="6274" y="2951"/>
                  </a:lnTo>
                  <a:lnTo>
                    <a:pt x="6149" y="3085"/>
                  </a:lnTo>
                  <a:lnTo>
                    <a:pt x="6034" y="3219"/>
                  </a:lnTo>
                  <a:lnTo>
                    <a:pt x="5919" y="3363"/>
                  </a:lnTo>
                  <a:lnTo>
                    <a:pt x="5814" y="3516"/>
                  </a:lnTo>
                  <a:lnTo>
                    <a:pt x="5728" y="3679"/>
                  </a:lnTo>
                  <a:lnTo>
                    <a:pt x="5642" y="3841"/>
                  </a:lnTo>
                  <a:lnTo>
                    <a:pt x="5565" y="4014"/>
                  </a:lnTo>
                  <a:lnTo>
                    <a:pt x="5508" y="4196"/>
                  </a:lnTo>
                  <a:lnTo>
                    <a:pt x="5460" y="4387"/>
                  </a:lnTo>
                  <a:lnTo>
                    <a:pt x="5431" y="4579"/>
                  </a:lnTo>
                  <a:lnTo>
                    <a:pt x="5412" y="4780"/>
                  </a:lnTo>
                  <a:lnTo>
                    <a:pt x="5412" y="4780"/>
                  </a:lnTo>
                  <a:lnTo>
                    <a:pt x="5393" y="5029"/>
                  </a:lnTo>
                  <a:lnTo>
                    <a:pt x="5345" y="5307"/>
                  </a:lnTo>
                  <a:lnTo>
                    <a:pt x="5278" y="5604"/>
                  </a:lnTo>
                  <a:lnTo>
                    <a:pt x="5230" y="5767"/>
                  </a:lnTo>
                  <a:lnTo>
                    <a:pt x="5172" y="5929"/>
                  </a:lnTo>
                  <a:lnTo>
                    <a:pt x="5115" y="6092"/>
                  </a:lnTo>
                  <a:lnTo>
                    <a:pt x="5048" y="6255"/>
                  </a:lnTo>
                  <a:lnTo>
                    <a:pt x="4971" y="6418"/>
                  </a:lnTo>
                  <a:lnTo>
                    <a:pt x="4895" y="6581"/>
                  </a:lnTo>
                  <a:lnTo>
                    <a:pt x="4808" y="6734"/>
                  </a:lnTo>
                  <a:lnTo>
                    <a:pt x="4713" y="6887"/>
                  </a:lnTo>
                  <a:lnTo>
                    <a:pt x="4607" y="7031"/>
                  </a:lnTo>
                  <a:lnTo>
                    <a:pt x="4502" y="7175"/>
                  </a:lnTo>
                  <a:lnTo>
                    <a:pt x="4377" y="7309"/>
                  </a:lnTo>
                  <a:lnTo>
                    <a:pt x="4253" y="7433"/>
                  </a:lnTo>
                  <a:lnTo>
                    <a:pt x="4119" y="7548"/>
                  </a:lnTo>
                  <a:lnTo>
                    <a:pt x="3985" y="7644"/>
                  </a:lnTo>
                  <a:lnTo>
                    <a:pt x="3831" y="7740"/>
                  </a:lnTo>
                  <a:lnTo>
                    <a:pt x="3678" y="7816"/>
                  </a:lnTo>
                  <a:lnTo>
                    <a:pt x="3515" y="7874"/>
                  </a:lnTo>
                  <a:lnTo>
                    <a:pt x="3343" y="7922"/>
                  </a:lnTo>
                  <a:lnTo>
                    <a:pt x="3161" y="7941"/>
                  </a:lnTo>
                  <a:lnTo>
                    <a:pt x="2979" y="7950"/>
                  </a:lnTo>
                  <a:lnTo>
                    <a:pt x="2778" y="7941"/>
                  </a:lnTo>
                  <a:lnTo>
                    <a:pt x="2577" y="7903"/>
                  </a:lnTo>
                  <a:lnTo>
                    <a:pt x="2366" y="7855"/>
                  </a:lnTo>
                  <a:lnTo>
                    <a:pt x="2146" y="7768"/>
                  </a:lnTo>
                  <a:lnTo>
                    <a:pt x="1916" y="7673"/>
                  </a:lnTo>
                  <a:lnTo>
                    <a:pt x="1676" y="7539"/>
                  </a:lnTo>
                  <a:lnTo>
                    <a:pt x="1676" y="7539"/>
                  </a:lnTo>
                  <a:lnTo>
                    <a:pt x="1494" y="7424"/>
                  </a:lnTo>
                  <a:lnTo>
                    <a:pt x="1322" y="7309"/>
                  </a:lnTo>
                  <a:lnTo>
                    <a:pt x="1159" y="7184"/>
                  </a:lnTo>
                  <a:lnTo>
                    <a:pt x="1015" y="7069"/>
                  </a:lnTo>
                  <a:lnTo>
                    <a:pt x="881" y="6945"/>
                  </a:lnTo>
                  <a:lnTo>
                    <a:pt x="757" y="6811"/>
                  </a:lnTo>
                  <a:lnTo>
                    <a:pt x="642" y="6677"/>
                  </a:lnTo>
                  <a:lnTo>
                    <a:pt x="537" y="6542"/>
                  </a:lnTo>
                  <a:lnTo>
                    <a:pt x="441" y="6408"/>
                  </a:lnTo>
                  <a:lnTo>
                    <a:pt x="364" y="6274"/>
                  </a:lnTo>
                  <a:lnTo>
                    <a:pt x="288" y="6131"/>
                  </a:lnTo>
                  <a:lnTo>
                    <a:pt x="220" y="5996"/>
                  </a:lnTo>
                  <a:lnTo>
                    <a:pt x="163" y="5853"/>
                  </a:lnTo>
                  <a:lnTo>
                    <a:pt x="115" y="5709"/>
                  </a:lnTo>
                  <a:lnTo>
                    <a:pt x="77" y="5556"/>
                  </a:lnTo>
                  <a:lnTo>
                    <a:pt x="48" y="5412"/>
                  </a:lnTo>
                  <a:lnTo>
                    <a:pt x="29" y="5269"/>
                  </a:lnTo>
                  <a:lnTo>
                    <a:pt x="10" y="5115"/>
                  </a:lnTo>
                  <a:lnTo>
                    <a:pt x="0" y="4972"/>
                  </a:lnTo>
                  <a:lnTo>
                    <a:pt x="0" y="4818"/>
                  </a:lnTo>
                  <a:lnTo>
                    <a:pt x="0" y="4665"/>
                  </a:lnTo>
                  <a:lnTo>
                    <a:pt x="10" y="4521"/>
                  </a:lnTo>
                  <a:lnTo>
                    <a:pt x="48" y="4225"/>
                  </a:lnTo>
                  <a:lnTo>
                    <a:pt x="115" y="3928"/>
                  </a:lnTo>
                  <a:lnTo>
                    <a:pt x="192" y="3631"/>
                  </a:lnTo>
                  <a:lnTo>
                    <a:pt x="288" y="3343"/>
                  </a:lnTo>
                  <a:lnTo>
                    <a:pt x="402" y="3056"/>
                  </a:lnTo>
                  <a:lnTo>
                    <a:pt x="517" y="2778"/>
                  </a:lnTo>
                  <a:lnTo>
                    <a:pt x="651" y="2510"/>
                  </a:lnTo>
                  <a:lnTo>
                    <a:pt x="795" y="2251"/>
                  </a:lnTo>
                  <a:lnTo>
                    <a:pt x="939" y="2002"/>
                  </a:lnTo>
                  <a:lnTo>
                    <a:pt x="1082" y="1763"/>
                  </a:lnTo>
                  <a:lnTo>
                    <a:pt x="1226" y="1543"/>
                  </a:lnTo>
                  <a:lnTo>
                    <a:pt x="1504" y="1150"/>
                  </a:lnTo>
                  <a:lnTo>
                    <a:pt x="1763" y="815"/>
                  </a:lnTo>
                  <a:lnTo>
                    <a:pt x="1964" y="566"/>
                  </a:lnTo>
                  <a:lnTo>
                    <a:pt x="2146" y="355"/>
                  </a:lnTo>
                  <a:lnTo>
                    <a:pt x="2146" y="355"/>
                  </a:lnTo>
                  <a:lnTo>
                    <a:pt x="2337" y="307"/>
                  </a:lnTo>
                  <a:lnTo>
                    <a:pt x="2567" y="259"/>
                  </a:lnTo>
                  <a:lnTo>
                    <a:pt x="2854" y="192"/>
                  </a:lnTo>
                  <a:lnTo>
                    <a:pt x="3218" y="135"/>
                  </a:lnTo>
                  <a:lnTo>
                    <a:pt x="3630" y="77"/>
                  </a:lnTo>
                  <a:lnTo>
                    <a:pt x="4080" y="29"/>
                  </a:lnTo>
                  <a:lnTo>
                    <a:pt x="4320" y="20"/>
                  </a:lnTo>
                  <a:lnTo>
                    <a:pt x="4569" y="10"/>
                  </a:lnTo>
                  <a:lnTo>
                    <a:pt x="4828" y="1"/>
                  </a:lnTo>
                  <a:lnTo>
                    <a:pt x="5077" y="10"/>
                  </a:lnTo>
                  <a:lnTo>
                    <a:pt x="5345" y="20"/>
                  </a:lnTo>
                  <a:lnTo>
                    <a:pt x="5603" y="48"/>
                  </a:lnTo>
                  <a:lnTo>
                    <a:pt x="5872" y="77"/>
                  </a:lnTo>
                  <a:lnTo>
                    <a:pt x="6140" y="125"/>
                  </a:lnTo>
                  <a:lnTo>
                    <a:pt x="6398" y="173"/>
                  </a:lnTo>
                  <a:lnTo>
                    <a:pt x="6657" y="250"/>
                  </a:lnTo>
                  <a:lnTo>
                    <a:pt x="6916" y="326"/>
                  </a:lnTo>
                  <a:lnTo>
                    <a:pt x="7174" y="432"/>
                  </a:lnTo>
                  <a:lnTo>
                    <a:pt x="7414" y="537"/>
                  </a:lnTo>
                  <a:lnTo>
                    <a:pt x="7653" y="671"/>
                  </a:lnTo>
                  <a:lnTo>
                    <a:pt x="7883" y="815"/>
                  </a:lnTo>
                  <a:lnTo>
                    <a:pt x="8103" y="987"/>
                  </a:lnTo>
                  <a:lnTo>
                    <a:pt x="8314" y="1169"/>
                  </a:lnTo>
                  <a:lnTo>
                    <a:pt x="8410" y="1265"/>
                  </a:lnTo>
                  <a:lnTo>
                    <a:pt x="8515" y="137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>
              <a:off x="4351286" y="2191211"/>
              <a:ext cx="65999" cy="113253"/>
            </a:xfrm>
            <a:custGeom>
              <a:rect b="b" l="l" r="r" t="t"/>
              <a:pathLst>
                <a:path extrusionOk="0" h="3190" w="1859">
                  <a:moveTo>
                    <a:pt x="1188" y="0"/>
                  </a:moveTo>
                  <a:lnTo>
                    <a:pt x="1093" y="19"/>
                  </a:lnTo>
                  <a:lnTo>
                    <a:pt x="987" y="48"/>
                  </a:lnTo>
                  <a:lnTo>
                    <a:pt x="891" y="86"/>
                  </a:lnTo>
                  <a:lnTo>
                    <a:pt x="796" y="134"/>
                  </a:lnTo>
                  <a:lnTo>
                    <a:pt x="690" y="211"/>
                  </a:lnTo>
                  <a:lnTo>
                    <a:pt x="595" y="287"/>
                  </a:lnTo>
                  <a:lnTo>
                    <a:pt x="499" y="393"/>
                  </a:lnTo>
                  <a:lnTo>
                    <a:pt x="403" y="508"/>
                  </a:lnTo>
                  <a:lnTo>
                    <a:pt x="317" y="642"/>
                  </a:lnTo>
                  <a:lnTo>
                    <a:pt x="240" y="795"/>
                  </a:lnTo>
                  <a:lnTo>
                    <a:pt x="164" y="967"/>
                  </a:lnTo>
                  <a:lnTo>
                    <a:pt x="96" y="1159"/>
                  </a:lnTo>
                  <a:lnTo>
                    <a:pt x="39" y="1370"/>
                  </a:lnTo>
                  <a:lnTo>
                    <a:pt x="10" y="1523"/>
                  </a:lnTo>
                  <a:lnTo>
                    <a:pt x="1" y="1676"/>
                  </a:lnTo>
                  <a:lnTo>
                    <a:pt x="1" y="1830"/>
                  </a:lnTo>
                  <a:lnTo>
                    <a:pt x="20" y="1983"/>
                  </a:lnTo>
                  <a:lnTo>
                    <a:pt x="49" y="2126"/>
                  </a:lnTo>
                  <a:lnTo>
                    <a:pt x="87" y="2270"/>
                  </a:lnTo>
                  <a:lnTo>
                    <a:pt x="135" y="2404"/>
                  </a:lnTo>
                  <a:lnTo>
                    <a:pt x="183" y="2538"/>
                  </a:lnTo>
                  <a:lnTo>
                    <a:pt x="250" y="2653"/>
                  </a:lnTo>
                  <a:lnTo>
                    <a:pt x="317" y="2768"/>
                  </a:lnTo>
                  <a:lnTo>
                    <a:pt x="393" y="2874"/>
                  </a:lnTo>
                  <a:lnTo>
                    <a:pt x="460" y="2960"/>
                  </a:lnTo>
                  <a:lnTo>
                    <a:pt x="547" y="3036"/>
                  </a:lnTo>
                  <a:lnTo>
                    <a:pt x="623" y="3103"/>
                  </a:lnTo>
                  <a:lnTo>
                    <a:pt x="700" y="3151"/>
                  </a:lnTo>
                  <a:lnTo>
                    <a:pt x="777" y="3180"/>
                  </a:lnTo>
                  <a:lnTo>
                    <a:pt x="853" y="3190"/>
                  </a:lnTo>
                  <a:lnTo>
                    <a:pt x="930" y="3190"/>
                  </a:lnTo>
                  <a:lnTo>
                    <a:pt x="997" y="3161"/>
                  </a:lnTo>
                  <a:lnTo>
                    <a:pt x="1064" y="3123"/>
                  </a:lnTo>
                  <a:lnTo>
                    <a:pt x="1131" y="3075"/>
                  </a:lnTo>
                  <a:lnTo>
                    <a:pt x="1198" y="3008"/>
                  </a:lnTo>
                  <a:lnTo>
                    <a:pt x="1255" y="2921"/>
                  </a:lnTo>
                  <a:lnTo>
                    <a:pt x="1313" y="2826"/>
                  </a:lnTo>
                  <a:lnTo>
                    <a:pt x="1370" y="2720"/>
                  </a:lnTo>
                  <a:lnTo>
                    <a:pt x="1428" y="2605"/>
                  </a:lnTo>
                  <a:lnTo>
                    <a:pt x="1533" y="2347"/>
                  </a:lnTo>
                  <a:lnTo>
                    <a:pt x="1639" y="2069"/>
                  </a:lnTo>
                  <a:lnTo>
                    <a:pt x="1734" y="1762"/>
                  </a:lnTo>
                  <a:lnTo>
                    <a:pt x="1773" y="1600"/>
                  </a:lnTo>
                  <a:lnTo>
                    <a:pt x="1811" y="1446"/>
                  </a:lnTo>
                  <a:lnTo>
                    <a:pt x="1830" y="1303"/>
                  </a:lnTo>
                  <a:lnTo>
                    <a:pt x="1849" y="1149"/>
                  </a:lnTo>
                  <a:lnTo>
                    <a:pt x="1859" y="1015"/>
                  </a:lnTo>
                  <a:lnTo>
                    <a:pt x="1859" y="881"/>
                  </a:lnTo>
                  <a:lnTo>
                    <a:pt x="1849" y="747"/>
                  </a:lnTo>
                  <a:lnTo>
                    <a:pt x="1840" y="623"/>
                  </a:lnTo>
                  <a:lnTo>
                    <a:pt x="1811" y="517"/>
                  </a:lnTo>
                  <a:lnTo>
                    <a:pt x="1782" y="412"/>
                  </a:lnTo>
                  <a:lnTo>
                    <a:pt x="1744" y="316"/>
                  </a:lnTo>
                  <a:lnTo>
                    <a:pt x="1696" y="230"/>
                  </a:lnTo>
                  <a:lnTo>
                    <a:pt x="1648" y="163"/>
                  </a:lnTo>
                  <a:lnTo>
                    <a:pt x="1581" y="105"/>
                  </a:lnTo>
                  <a:lnTo>
                    <a:pt x="1514" y="58"/>
                  </a:lnTo>
                  <a:lnTo>
                    <a:pt x="1447" y="29"/>
                  </a:lnTo>
                  <a:lnTo>
                    <a:pt x="1361" y="1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>
              <a:off x="4401272" y="2145308"/>
              <a:ext cx="55455" cy="109170"/>
            </a:xfrm>
            <a:custGeom>
              <a:rect b="b" l="l" r="r" t="t"/>
              <a:pathLst>
                <a:path extrusionOk="0" h="3075" w="1562">
                  <a:moveTo>
                    <a:pt x="1514" y="0"/>
                  </a:moveTo>
                  <a:lnTo>
                    <a:pt x="1390" y="10"/>
                  </a:lnTo>
                  <a:lnTo>
                    <a:pt x="1294" y="19"/>
                  </a:lnTo>
                  <a:lnTo>
                    <a:pt x="1188" y="48"/>
                  </a:lnTo>
                  <a:lnTo>
                    <a:pt x="1083" y="77"/>
                  </a:lnTo>
                  <a:lnTo>
                    <a:pt x="958" y="115"/>
                  </a:lnTo>
                  <a:lnTo>
                    <a:pt x="834" y="172"/>
                  </a:lnTo>
                  <a:lnTo>
                    <a:pt x="700" y="239"/>
                  </a:lnTo>
                  <a:lnTo>
                    <a:pt x="575" y="326"/>
                  </a:lnTo>
                  <a:lnTo>
                    <a:pt x="441" y="441"/>
                  </a:lnTo>
                  <a:lnTo>
                    <a:pt x="326" y="565"/>
                  </a:lnTo>
                  <a:lnTo>
                    <a:pt x="211" y="718"/>
                  </a:lnTo>
                  <a:lnTo>
                    <a:pt x="154" y="795"/>
                  </a:lnTo>
                  <a:lnTo>
                    <a:pt x="106" y="891"/>
                  </a:lnTo>
                  <a:lnTo>
                    <a:pt x="58" y="987"/>
                  </a:lnTo>
                  <a:lnTo>
                    <a:pt x="10" y="1092"/>
                  </a:lnTo>
                  <a:lnTo>
                    <a:pt x="1" y="1379"/>
                  </a:lnTo>
                  <a:lnTo>
                    <a:pt x="1" y="1676"/>
                  </a:lnTo>
                  <a:lnTo>
                    <a:pt x="10" y="2021"/>
                  </a:lnTo>
                  <a:lnTo>
                    <a:pt x="29" y="2375"/>
                  </a:lnTo>
                  <a:lnTo>
                    <a:pt x="49" y="2538"/>
                  </a:lnTo>
                  <a:lnTo>
                    <a:pt x="68" y="2691"/>
                  </a:lnTo>
                  <a:lnTo>
                    <a:pt x="96" y="2826"/>
                  </a:lnTo>
                  <a:lnTo>
                    <a:pt x="135" y="2941"/>
                  </a:lnTo>
                  <a:lnTo>
                    <a:pt x="173" y="3017"/>
                  </a:lnTo>
                  <a:lnTo>
                    <a:pt x="202" y="3046"/>
                  </a:lnTo>
                  <a:lnTo>
                    <a:pt x="231" y="3075"/>
                  </a:lnTo>
                  <a:lnTo>
                    <a:pt x="259" y="3075"/>
                  </a:lnTo>
                  <a:lnTo>
                    <a:pt x="288" y="3065"/>
                  </a:lnTo>
                  <a:lnTo>
                    <a:pt x="326" y="3036"/>
                  </a:lnTo>
                  <a:lnTo>
                    <a:pt x="374" y="2988"/>
                  </a:lnTo>
                  <a:lnTo>
                    <a:pt x="460" y="2845"/>
                  </a:lnTo>
                  <a:lnTo>
                    <a:pt x="566" y="2663"/>
                  </a:lnTo>
                  <a:lnTo>
                    <a:pt x="671" y="2433"/>
                  </a:lnTo>
                  <a:lnTo>
                    <a:pt x="786" y="2174"/>
                  </a:lnTo>
                  <a:lnTo>
                    <a:pt x="1006" y="1600"/>
                  </a:lnTo>
                  <a:lnTo>
                    <a:pt x="1217" y="1015"/>
                  </a:lnTo>
                  <a:lnTo>
                    <a:pt x="1399" y="508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>
              <a:off x="4969826" y="2855300"/>
              <a:ext cx="235666" cy="113928"/>
            </a:xfrm>
            <a:custGeom>
              <a:rect b="b" l="l" r="r" t="t"/>
              <a:pathLst>
                <a:path extrusionOk="0" h="3209" w="6638">
                  <a:moveTo>
                    <a:pt x="3190" y="0"/>
                  </a:moveTo>
                  <a:lnTo>
                    <a:pt x="3113" y="10"/>
                  </a:lnTo>
                  <a:lnTo>
                    <a:pt x="3037" y="48"/>
                  </a:lnTo>
                  <a:lnTo>
                    <a:pt x="2912" y="115"/>
                  </a:lnTo>
                  <a:lnTo>
                    <a:pt x="2519" y="335"/>
                  </a:lnTo>
                  <a:lnTo>
                    <a:pt x="1466" y="968"/>
                  </a:lnTo>
                  <a:lnTo>
                    <a:pt x="0" y="1849"/>
                  </a:lnTo>
                  <a:lnTo>
                    <a:pt x="326" y="3046"/>
                  </a:lnTo>
                  <a:lnTo>
                    <a:pt x="680" y="3094"/>
                  </a:lnTo>
                  <a:lnTo>
                    <a:pt x="1073" y="3132"/>
                  </a:lnTo>
                  <a:lnTo>
                    <a:pt x="1542" y="3170"/>
                  </a:lnTo>
                  <a:lnTo>
                    <a:pt x="2040" y="3199"/>
                  </a:lnTo>
                  <a:lnTo>
                    <a:pt x="2289" y="3199"/>
                  </a:lnTo>
                  <a:lnTo>
                    <a:pt x="2538" y="3209"/>
                  </a:lnTo>
                  <a:lnTo>
                    <a:pt x="2768" y="3199"/>
                  </a:lnTo>
                  <a:lnTo>
                    <a:pt x="2979" y="3180"/>
                  </a:lnTo>
                  <a:lnTo>
                    <a:pt x="3161" y="3161"/>
                  </a:lnTo>
                  <a:lnTo>
                    <a:pt x="3324" y="3123"/>
                  </a:lnTo>
                  <a:lnTo>
                    <a:pt x="3650" y="3046"/>
                  </a:lnTo>
                  <a:lnTo>
                    <a:pt x="4052" y="2950"/>
                  </a:lnTo>
                  <a:lnTo>
                    <a:pt x="4981" y="2759"/>
                  </a:lnTo>
                  <a:lnTo>
                    <a:pt x="5450" y="2653"/>
                  </a:lnTo>
                  <a:lnTo>
                    <a:pt x="5881" y="2538"/>
                  </a:lnTo>
                  <a:lnTo>
                    <a:pt x="6082" y="2481"/>
                  </a:lnTo>
                  <a:lnTo>
                    <a:pt x="6255" y="2414"/>
                  </a:lnTo>
                  <a:lnTo>
                    <a:pt x="6408" y="2356"/>
                  </a:lnTo>
                  <a:lnTo>
                    <a:pt x="6533" y="2289"/>
                  </a:lnTo>
                  <a:lnTo>
                    <a:pt x="6561" y="2270"/>
                  </a:lnTo>
                  <a:lnTo>
                    <a:pt x="6590" y="2241"/>
                  </a:lnTo>
                  <a:lnTo>
                    <a:pt x="6619" y="2194"/>
                  </a:lnTo>
                  <a:lnTo>
                    <a:pt x="6638" y="2126"/>
                  </a:lnTo>
                  <a:lnTo>
                    <a:pt x="6638" y="2069"/>
                  </a:lnTo>
                  <a:lnTo>
                    <a:pt x="6619" y="2012"/>
                  </a:lnTo>
                  <a:lnTo>
                    <a:pt x="6580" y="1964"/>
                  </a:lnTo>
                  <a:lnTo>
                    <a:pt x="6533" y="1925"/>
                  </a:lnTo>
                  <a:lnTo>
                    <a:pt x="6494" y="1906"/>
                  </a:lnTo>
                  <a:lnTo>
                    <a:pt x="6465" y="1906"/>
                  </a:lnTo>
                  <a:lnTo>
                    <a:pt x="6092" y="1858"/>
                  </a:lnTo>
                  <a:lnTo>
                    <a:pt x="5603" y="1810"/>
                  </a:lnTo>
                  <a:lnTo>
                    <a:pt x="4473" y="1705"/>
                  </a:lnTo>
                  <a:lnTo>
                    <a:pt x="3927" y="1638"/>
                  </a:lnTo>
                  <a:lnTo>
                    <a:pt x="3678" y="1600"/>
                  </a:lnTo>
                  <a:lnTo>
                    <a:pt x="3458" y="1561"/>
                  </a:lnTo>
                  <a:lnTo>
                    <a:pt x="3276" y="1523"/>
                  </a:lnTo>
                  <a:lnTo>
                    <a:pt x="3132" y="1485"/>
                  </a:lnTo>
                  <a:lnTo>
                    <a:pt x="3075" y="1456"/>
                  </a:lnTo>
                  <a:lnTo>
                    <a:pt x="3027" y="1437"/>
                  </a:lnTo>
                  <a:lnTo>
                    <a:pt x="2998" y="1408"/>
                  </a:lnTo>
                  <a:lnTo>
                    <a:pt x="2989" y="1389"/>
                  </a:lnTo>
                  <a:lnTo>
                    <a:pt x="2979" y="1341"/>
                  </a:lnTo>
                  <a:lnTo>
                    <a:pt x="2989" y="1284"/>
                  </a:lnTo>
                  <a:lnTo>
                    <a:pt x="3017" y="1236"/>
                  </a:lnTo>
                  <a:lnTo>
                    <a:pt x="3056" y="1178"/>
                  </a:lnTo>
                  <a:lnTo>
                    <a:pt x="3113" y="1121"/>
                  </a:lnTo>
                  <a:lnTo>
                    <a:pt x="3180" y="1073"/>
                  </a:lnTo>
                  <a:lnTo>
                    <a:pt x="3343" y="958"/>
                  </a:lnTo>
                  <a:lnTo>
                    <a:pt x="3544" y="853"/>
                  </a:lnTo>
                  <a:lnTo>
                    <a:pt x="3755" y="747"/>
                  </a:lnTo>
                  <a:lnTo>
                    <a:pt x="3975" y="651"/>
                  </a:lnTo>
                  <a:lnTo>
                    <a:pt x="4176" y="565"/>
                  </a:lnTo>
                  <a:lnTo>
                    <a:pt x="4234" y="537"/>
                  </a:lnTo>
                  <a:lnTo>
                    <a:pt x="4272" y="489"/>
                  </a:lnTo>
                  <a:lnTo>
                    <a:pt x="4291" y="441"/>
                  </a:lnTo>
                  <a:lnTo>
                    <a:pt x="4301" y="383"/>
                  </a:lnTo>
                  <a:lnTo>
                    <a:pt x="4291" y="326"/>
                  </a:lnTo>
                  <a:lnTo>
                    <a:pt x="4263" y="278"/>
                  </a:lnTo>
                  <a:lnTo>
                    <a:pt x="4224" y="240"/>
                  </a:lnTo>
                  <a:lnTo>
                    <a:pt x="4167" y="211"/>
                  </a:lnTo>
                  <a:lnTo>
                    <a:pt x="3860" y="125"/>
                  </a:lnTo>
                  <a:lnTo>
                    <a:pt x="3554" y="48"/>
                  </a:lnTo>
                  <a:lnTo>
                    <a:pt x="3410" y="19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>
              <a:off x="4092516" y="2444194"/>
              <a:ext cx="542407" cy="686583"/>
            </a:xfrm>
            <a:custGeom>
              <a:rect b="b" l="l" r="r" t="t"/>
              <a:pathLst>
                <a:path extrusionOk="0" h="19339" w="15278">
                  <a:moveTo>
                    <a:pt x="4455" y="0"/>
                  </a:moveTo>
                  <a:lnTo>
                    <a:pt x="4301" y="10"/>
                  </a:lnTo>
                  <a:lnTo>
                    <a:pt x="4148" y="19"/>
                  </a:lnTo>
                  <a:lnTo>
                    <a:pt x="3995" y="29"/>
                  </a:lnTo>
                  <a:lnTo>
                    <a:pt x="3842" y="48"/>
                  </a:lnTo>
                  <a:lnTo>
                    <a:pt x="3688" y="77"/>
                  </a:lnTo>
                  <a:lnTo>
                    <a:pt x="3535" y="115"/>
                  </a:lnTo>
                  <a:lnTo>
                    <a:pt x="3382" y="153"/>
                  </a:lnTo>
                  <a:lnTo>
                    <a:pt x="3219" y="201"/>
                  </a:lnTo>
                  <a:lnTo>
                    <a:pt x="3066" y="259"/>
                  </a:lnTo>
                  <a:lnTo>
                    <a:pt x="2913" y="316"/>
                  </a:lnTo>
                  <a:lnTo>
                    <a:pt x="2750" y="383"/>
                  </a:lnTo>
                  <a:lnTo>
                    <a:pt x="2577" y="460"/>
                  </a:lnTo>
                  <a:lnTo>
                    <a:pt x="2443" y="527"/>
                  </a:lnTo>
                  <a:lnTo>
                    <a:pt x="2319" y="594"/>
                  </a:lnTo>
                  <a:lnTo>
                    <a:pt x="2194" y="671"/>
                  </a:lnTo>
                  <a:lnTo>
                    <a:pt x="2070" y="747"/>
                  </a:lnTo>
                  <a:lnTo>
                    <a:pt x="1849" y="910"/>
                  </a:lnTo>
                  <a:lnTo>
                    <a:pt x="1629" y="1102"/>
                  </a:lnTo>
                  <a:lnTo>
                    <a:pt x="1428" y="1303"/>
                  </a:lnTo>
                  <a:lnTo>
                    <a:pt x="1246" y="1523"/>
                  </a:lnTo>
                  <a:lnTo>
                    <a:pt x="1074" y="1753"/>
                  </a:lnTo>
                  <a:lnTo>
                    <a:pt x="920" y="2002"/>
                  </a:lnTo>
                  <a:lnTo>
                    <a:pt x="777" y="2261"/>
                  </a:lnTo>
                  <a:lnTo>
                    <a:pt x="652" y="2529"/>
                  </a:lnTo>
                  <a:lnTo>
                    <a:pt x="528" y="2816"/>
                  </a:lnTo>
                  <a:lnTo>
                    <a:pt x="432" y="3113"/>
                  </a:lnTo>
                  <a:lnTo>
                    <a:pt x="336" y="3420"/>
                  </a:lnTo>
                  <a:lnTo>
                    <a:pt x="259" y="3745"/>
                  </a:lnTo>
                  <a:lnTo>
                    <a:pt x="192" y="4071"/>
                  </a:lnTo>
                  <a:lnTo>
                    <a:pt x="135" y="4406"/>
                  </a:lnTo>
                  <a:lnTo>
                    <a:pt x="87" y="4761"/>
                  </a:lnTo>
                  <a:lnTo>
                    <a:pt x="49" y="5115"/>
                  </a:lnTo>
                  <a:lnTo>
                    <a:pt x="20" y="5469"/>
                  </a:lnTo>
                  <a:lnTo>
                    <a:pt x="10" y="5843"/>
                  </a:lnTo>
                  <a:lnTo>
                    <a:pt x="1" y="6216"/>
                  </a:lnTo>
                  <a:lnTo>
                    <a:pt x="1" y="6600"/>
                  </a:lnTo>
                  <a:lnTo>
                    <a:pt x="10" y="6983"/>
                  </a:lnTo>
                  <a:lnTo>
                    <a:pt x="39" y="7366"/>
                  </a:lnTo>
                  <a:lnTo>
                    <a:pt x="58" y="7758"/>
                  </a:lnTo>
                  <a:lnTo>
                    <a:pt x="97" y="8161"/>
                  </a:lnTo>
                  <a:lnTo>
                    <a:pt x="144" y="8553"/>
                  </a:lnTo>
                  <a:lnTo>
                    <a:pt x="192" y="8956"/>
                  </a:lnTo>
                  <a:lnTo>
                    <a:pt x="250" y="9358"/>
                  </a:lnTo>
                  <a:lnTo>
                    <a:pt x="307" y="9760"/>
                  </a:lnTo>
                  <a:lnTo>
                    <a:pt x="384" y="10163"/>
                  </a:lnTo>
                  <a:lnTo>
                    <a:pt x="451" y="10565"/>
                  </a:lnTo>
                  <a:lnTo>
                    <a:pt x="623" y="11360"/>
                  </a:lnTo>
                  <a:lnTo>
                    <a:pt x="805" y="12145"/>
                  </a:lnTo>
                  <a:lnTo>
                    <a:pt x="1006" y="12911"/>
                  </a:lnTo>
                  <a:lnTo>
                    <a:pt x="1217" y="13668"/>
                  </a:lnTo>
                  <a:lnTo>
                    <a:pt x="1437" y="14396"/>
                  </a:lnTo>
                  <a:lnTo>
                    <a:pt x="1667" y="15086"/>
                  </a:lnTo>
                  <a:lnTo>
                    <a:pt x="1897" y="15747"/>
                  </a:lnTo>
                  <a:lnTo>
                    <a:pt x="2137" y="16369"/>
                  </a:lnTo>
                  <a:lnTo>
                    <a:pt x="2376" y="16944"/>
                  </a:lnTo>
                  <a:lnTo>
                    <a:pt x="2606" y="17471"/>
                  </a:lnTo>
                  <a:lnTo>
                    <a:pt x="2826" y="17940"/>
                  </a:lnTo>
                  <a:lnTo>
                    <a:pt x="3047" y="18342"/>
                  </a:lnTo>
                  <a:lnTo>
                    <a:pt x="3248" y="18687"/>
                  </a:lnTo>
                  <a:lnTo>
                    <a:pt x="3344" y="18840"/>
                  </a:lnTo>
                  <a:lnTo>
                    <a:pt x="3439" y="18965"/>
                  </a:lnTo>
                  <a:lnTo>
                    <a:pt x="3526" y="19070"/>
                  </a:lnTo>
                  <a:lnTo>
                    <a:pt x="3612" y="19166"/>
                  </a:lnTo>
                  <a:lnTo>
                    <a:pt x="3688" y="19233"/>
                  </a:lnTo>
                  <a:lnTo>
                    <a:pt x="3765" y="19281"/>
                  </a:lnTo>
                  <a:lnTo>
                    <a:pt x="3851" y="19319"/>
                  </a:lnTo>
                  <a:lnTo>
                    <a:pt x="3947" y="19338"/>
                  </a:lnTo>
                  <a:lnTo>
                    <a:pt x="4052" y="19338"/>
                  </a:lnTo>
                  <a:lnTo>
                    <a:pt x="4167" y="19329"/>
                  </a:lnTo>
                  <a:lnTo>
                    <a:pt x="4301" y="19300"/>
                  </a:lnTo>
                  <a:lnTo>
                    <a:pt x="4435" y="19252"/>
                  </a:lnTo>
                  <a:lnTo>
                    <a:pt x="4589" y="19195"/>
                  </a:lnTo>
                  <a:lnTo>
                    <a:pt x="4742" y="19118"/>
                  </a:lnTo>
                  <a:lnTo>
                    <a:pt x="4914" y="19032"/>
                  </a:lnTo>
                  <a:lnTo>
                    <a:pt x="5087" y="18936"/>
                  </a:lnTo>
                  <a:lnTo>
                    <a:pt x="5269" y="18821"/>
                  </a:lnTo>
                  <a:lnTo>
                    <a:pt x="5460" y="18697"/>
                  </a:lnTo>
                  <a:lnTo>
                    <a:pt x="5853" y="18419"/>
                  </a:lnTo>
                  <a:lnTo>
                    <a:pt x="6274" y="18093"/>
                  </a:lnTo>
                  <a:lnTo>
                    <a:pt x="6725" y="17739"/>
                  </a:lnTo>
                  <a:lnTo>
                    <a:pt x="7184" y="17346"/>
                  </a:lnTo>
                  <a:lnTo>
                    <a:pt x="7663" y="16925"/>
                  </a:lnTo>
                  <a:lnTo>
                    <a:pt x="8152" y="16484"/>
                  </a:lnTo>
                  <a:lnTo>
                    <a:pt x="8650" y="16015"/>
                  </a:lnTo>
                  <a:lnTo>
                    <a:pt x="9148" y="15545"/>
                  </a:lnTo>
                  <a:lnTo>
                    <a:pt x="9655" y="15047"/>
                  </a:lnTo>
                  <a:lnTo>
                    <a:pt x="10154" y="14559"/>
                  </a:lnTo>
                  <a:lnTo>
                    <a:pt x="11140" y="13553"/>
                  </a:lnTo>
                  <a:lnTo>
                    <a:pt x="12079" y="12586"/>
                  </a:lnTo>
                  <a:lnTo>
                    <a:pt x="12950" y="11666"/>
                  </a:lnTo>
                  <a:lnTo>
                    <a:pt x="13717" y="10833"/>
                  </a:lnTo>
                  <a:lnTo>
                    <a:pt x="14358" y="10134"/>
                  </a:lnTo>
                  <a:lnTo>
                    <a:pt x="14847" y="9588"/>
                  </a:lnTo>
                  <a:lnTo>
                    <a:pt x="15278" y="9119"/>
                  </a:lnTo>
                  <a:lnTo>
                    <a:pt x="15249" y="8917"/>
                  </a:lnTo>
                  <a:lnTo>
                    <a:pt x="15211" y="8726"/>
                  </a:lnTo>
                  <a:lnTo>
                    <a:pt x="15153" y="8544"/>
                  </a:lnTo>
                  <a:lnTo>
                    <a:pt x="15077" y="8371"/>
                  </a:lnTo>
                  <a:lnTo>
                    <a:pt x="15000" y="8209"/>
                  </a:lnTo>
                  <a:lnTo>
                    <a:pt x="14904" y="8046"/>
                  </a:lnTo>
                  <a:lnTo>
                    <a:pt x="14799" y="7902"/>
                  </a:lnTo>
                  <a:lnTo>
                    <a:pt x="14694" y="7768"/>
                  </a:lnTo>
                  <a:lnTo>
                    <a:pt x="14579" y="7644"/>
                  </a:lnTo>
                  <a:lnTo>
                    <a:pt x="14473" y="7519"/>
                  </a:lnTo>
                  <a:lnTo>
                    <a:pt x="14358" y="7414"/>
                  </a:lnTo>
                  <a:lnTo>
                    <a:pt x="14253" y="7327"/>
                  </a:lnTo>
                  <a:lnTo>
                    <a:pt x="14052" y="7174"/>
                  </a:lnTo>
                  <a:lnTo>
                    <a:pt x="13889" y="7069"/>
                  </a:lnTo>
                  <a:lnTo>
                    <a:pt x="7280" y="11724"/>
                  </a:lnTo>
                  <a:lnTo>
                    <a:pt x="7318" y="11293"/>
                  </a:lnTo>
                  <a:lnTo>
                    <a:pt x="7376" y="10891"/>
                  </a:lnTo>
                  <a:lnTo>
                    <a:pt x="7443" y="10507"/>
                  </a:lnTo>
                  <a:lnTo>
                    <a:pt x="7520" y="10153"/>
                  </a:lnTo>
                  <a:lnTo>
                    <a:pt x="7606" y="9799"/>
                  </a:lnTo>
                  <a:lnTo>
                    <a:pt x="7692" y="9454"/>
                  </a:lnTo>
                  <a:lnTo>
                    <a:pt x="7893" y="8783"/>
                  </a:lnTo>
                  <a:lnTo>
                    <a:pt x="8113" y="8084"/>
                  </a:lnTo>
                  <a:lnTo>
                    <a:pt x="8219" y="7720"/>
                  </a:lnTo>
                  <a:lnTo>
                    <a:pt x="8334" y="7337"/>
                  </a:lnTo>
                  <a:lnTo>
                    <a:pt x="8439" y="6925"/>
                  </a:lnTo>
                  <a:lnTo>
                    <a:pt x="8544" y="6485"/>
                  </a:lnTo>
                  <a:lnTo>
                    <a:pt x="8650" y="6015"/>
                  </a:lnTo>
                  <a:lnTo>
                    <a:pt x="8746" y="5508"/>
                  </a:lnTo>
                  <a:lnTo>
                    <a:pt x="8793" y="5182"/>
                  </a:lnTo>
                  <a:lnTo>
                    <a:pt x="8813" y="4866"/>
                  </a:lnTo>
                  <a:lnTo>
                    <a:pt x="8813" y="4540"/>
                  </a:lnTo>
                  <a:lnTo>
                    <a:pt x="8803" y="4234"/>
                  </a:lnTo>
                  <a:lnTo>
                    <a:pt x="8765" y="3927"/>
                  </a:lnTo>
                  <a:lnTo>
                    <a:pt x="8707" y="3621"/>
                  </a:lnTo>
                  <a:lnTo>
                    <a:pt x="8631" y="3324"/>
                  </a:lnTo>
                  <a:lnTo>
                    <a:pt x="8535" y="3036"/>
                  </a:lnTo>
                  <a:lnTo>
                    <a:pt x="8420" y="2759"/>
                  </a:lnTo>
                  <a:lnTo>
                    <a:pt x="8295" y="2491"/>
                  </a:lnTo>
                  <a:lnTo>
                    <a:pt x="8152" y="2222"/>
                  </a:lnTo>
                  <a:lnTo>
                    <a:pt x="7998" y="1973"/>
                  </a:lnTo>
                  <a:lnTo>
                    <a:pt x="7826" y="1734"/>
                  </a:lnTo>
                  <a:lnTo>
                    <a:pt x="7644" y="1504"/>
                  </a:lnTo>
                  <a:lnTo>
                    <a:pt x="7443" y="1293"/>
                  </a:lnTo>
                  <a:lnTo>
                    <a:pt x="7232" y="1092"/>
                  </a:lnTo>
                  <a:lnTo>
                    <a:pt x="7012" y="901"/>
                  </a:lnTo>
                  <a:lnTo>
                    <a:pt x="6772" y="728"/>
                  </a:lnTo>
                  <a:lnTo>
                    <a:pt x="6533" y="575"/>
                  </a:lnTo>
                  <a:lnTo>
                    <a:pt x="6274" y="441"/>
                  </a:lnTo>
                  <a:lnTo>
                    <a:pt x="6016" y="316"/>
                  </a:lnTo>
                  <a:lnTo>
                    <a:pt x="5748" y="211"/>
                  </a:lnTo>
                  <a:lnTo>
                    <a:pt x="5470" y="134"/>
                  </a:lnTo>
                  <a:lnTo>
                    <a:pt x="5183" y="67"/>
                  </a:lnTo>
                  <a:lnTo>
                    <a:pt x="4895" y="29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3891223" y="3263673"/>
              <a:ext cx="1204138" cy="596833"/>
            </a:xfrm>
            <a:custGeom>
              <a:rect b="b" l="l" r="r" t="t"/>
              <a:pathLst>
                <a:path extrusionOk="0" h="16811" w="33917">
                  <a:moveTo>
                    <a:pt x="13314" y="0"/>
                  </a:moveTo>
                  <a:lnTo>
                    <a:pt x="12644" y="125"/>
                  </a:lnTo>
                  <a:lnTo>
                    <a:pt x="11887" y="278"/>
                  </a:lnTo>
                  <a:lnTo>
                    <a:pt x="10910" y="489"/>
                  </a:lnTo>
                  <a:lnTo>
                    <a:pt x="9761" y="748"/>
                  </a:lnTo>
                  <a:lnTo>
                    <a:pt x="9138" y="901"/>
                  </a:lnTo>
                  <a:lnTo>
                    <a:pt x="8496" y="1064"/>
                  </a:lnTo>
                  <a:lnTo>
                    <a:pt x="7835" y="1236"/>
                  </a:lnTo>
                  <a:lnTo>
                    <a:pt x="7165" y="1428"/>
                  </a:lnTo>
                  <a:lnTo>
                    <a:pt x="6485" y="1629"/>
                  </a:lnTo>
                  <a:lnTo>
                    <a:pt x="5814" y="1839"/>
                  </a:lnTo>
                  <a:lnTo>
                    <a:pt x="5144" y="2060"/>
                  </a:lnTo>
                  <a:lnTo>
                    <a:pt x="4493" y="2290"/>
                  </a:lnTo>
                  <a:lnTo>
                    <a:pt x="3861" y="2529"/>
                  </a:lnTo>
                  <a:lnTo>
                    <a:pt x="3248" y="2778"/>
                  </a:lnTo>
                  <a:lnTo>
                    <a:pt x="2960" y="2912"/>
                  </a:lnTo>
                  <a:lnTo>
                    <a:pt x="2673" y="3046"/>
                  </a:lnTo>
                  <a:lnTo>
                    <a:pt x="2405" y="3180"/>
                  </a:lnTo>
                  <a:lnTo>
                    <a:pt x="2146" y="3314"/>
                  </a:lnTo>
                  <a:lnTo>
                    <a:pt x="1887" y="3449"/>
                  </a:lnTo>
                  <a:lnTo>
                    <a:pt x="1658" y="3592"/>
                  </a:lnTo>
                  <a:lnTo>
                    <a:pt x="1428" y="3736"/>
                  </a:lnTo>
                  <a:lnTo>
                    <a:pt x="1217" y="3880"/>
                  </a:lnTo>
                  <a:lnTo>
                    <a:pt x="1016" y="4023"/>
                  </a:lnTo>
                  <a:lnTo>
                    <a:pt x="834" y="4177"/>
                  </a:lnTo>
                  <a:lnTo>
                    <a:pt x="671" y="4330"/>
                  </a:lnTo>
                  <a:lnTo>
                    <a:pt x="518" y="4483"/>
                  </a:lnTo>
                  <a:lnTo>
                    <a:pt x="384" y="4636"/>
                  </a:lnTo>
                  <a:lnTo>
                    <a:pt x="269" y="4790"/>
                  </a:lnTo>
                  <a:lnTo>
                    <a:pt x="173" y="4952"/>
                  </a:lnTo>
                  <a:lnTo>
                    <a:pt x="106" y="5115"/>
                  </a:lnTo>
                  <a:lnTo>
                    <a:pt x="48" y="5278"/>
                  </a:lnTo>
                  <a:lnTo>
                    <a:pt x="10" y="5441"/>
                  </a:lnTo>
                  <a:lnTo>
                    <a:pt x="1" y="5604"/>
                  </a:lnTo>
                  <a:lnTo>
                    <a:pt x="10" y="5690"/>
                  </a:lnTo>
                  <a:lnTo>
                    <a:pt x="20" y="5776"/>
                  </a:lnTo>
                  <a:lnTo>
                    <a:pt x="29" y="5853"/>
                  </a:lnTo>
                  <a:lnTo>
                    <a:pt x="48" y="5939"/>
                  </a:lnTo>
                  <a:lnTo>
                    <a:pt x="77" y="6025"/>
                  </a:lnTo>
                  <a:lnTo>
                    <a:pt x="115" y="6111"/>
                  </a:lnTo>
                  <a:lnTo>
                    <a:pt x="202" y="6284"/>
                  </a:lnTo>
                  <a:lnTo>
                    <a:pt x="307" y="6456"/>
                  </a:lnTo>
                  <a:lnTo>
                    <a:pt x="259" y="6743"/>
                  </a:lnTo>
                  <a:lnTo>
                    <a:pt x="230" y="7012"/>
                  </a:lnTo>
                  <a:lnTo>
                    <a:pt x="221" y="7280"/>
                  </a:lnTo>
                  <a:lnTo>
                    <a:pt x="221" y="7529"/>
                  </a:lnTo>
                  <a:lnTo>
                    <a:pt x="240" y="7778"/>
                  </a:lnTo>
                  <a:lnTo>
                    <a:pt x="269" y="8008"/>
                  </a:lnTo>
                  <a:lnTo>
                    <a:pt x="317" y="8238"/>
                  </a:lnTo>
                  <a:lnTo>
                    <a:pt x="374" y="8458"/>
                  </a:lnTo>
                  <a:lnTo>
                    <a:pt x="451" y="8669"/>
                  </a:lnTo>
                  <a:lnTo>
                    <a:pt x="547" y="8870"/>
                  </a:lnTo>
                  <a:lnTo>
                    <a:pt x="642" y="9061"/>
                  </a:lnTo>
                  <a:lnTo>
                    <a:pt x="757" y="9253"/>
                  </a:lnTo>
                  <a:lnTo>
                    <a:pt x="882" y="9425"/>
                  </a:lnTo>
                  <a:lnTo>
                    <a:pt x="1025" y="9598"/>
                  </a:lnTo>
                  <a:lnTo>
                    <a:pt x="1169" y="9761"/>
                  </a:lnTo>
                  <a:lnTo>
                    <a:pt x="1332" y="9914"/>
                  </a:lnTo>
                  <a:lnTo>
                    <a:pt x="1504" y="10067"/>
                  </a:lnTo>
                  <a:lnTo>
                    <a:pt x="1677" y="10211"/>
                  </a:lnTo>
                  <a:lnTo>
                    <a:pt x="1868" y="10345"/>
                  </a:lnTo>
                  <a:lnTo>
                    <a:pt x="2069" y="10469"/>
                  </a:lnTo>
                  <a:lnTo>
                    <a:pt x="2271" y="10594"/>
                  </a:lnTo>
                  <a:lnTo>
                    <a:pt x="2491" y="10709"/>
                  </a:lnTo>
                  <a:lnTo>
                    <a:pt x="2711" y="10824"/>
                  </a:lnTo>
                  <a:lnTo>
                    <a:pt x="2941" y="10929"/>
                  </a:lnTo>
                  <a:lnTo>
                    <a:pt x="3180" y="11025"/>
                  </a:lnTo>
                  <a:lnTo>
                    <a:pt x="3420" y="11121"/>
                  </a:lnTo>
                  <a:lnTo>
                    <a:pt x="3669" y="11207"/>
                  </a:lnTo>
                  <a:lnTo>
                    <a:pt x="3918" y="11293"/>
                  </a:lnTo>
                  <a:lnTo>
                    <a:pt x="4177" y="11370"/>
                  </a:lnTo>
                  <a:lnTo>
                    <a:pt x="4435" y="11446"/>
                  </a:lnTo>
                  <a:lnTo>
                    <a:pt x="4972" y="11580"/>
                  </a:lnTo>
                  <a:lnTo>
                    <a:pt x="5527" y="11705"/>
                  </a:lnTo>
                  <a:lnTo>
                    <a:pt x="6083" y="11810"/>
                  </a:lnTo>
                  <a:lnTo>
                    <a:pt x="6638" y="11896"/>
                  </a:lnTo>
                  <a:lnTo>
                    <a:pt x="7203" y="11983"/>
                  </a:lnTo>
                  <a:lnTo>
                    <a:pt x="7768" y="12050"/>
                  </a:lnTo>
                  <a:lnTo>
                    <a:pt x="8324" y="12107"/>
                  </a:lnTo>
                  <a:lnTo>
                    <a:pt x="9397" y="12213"/>
                  </a:lnTo>
                  <a:lnTo>
                    <a:pt x="10412" y="12299"/>
                  </a:lnTo>
                  <a:lnTo>
                    <a:pt x="11331" y="12375"/>
                  </a:lnTo>
                  <a:lnTo>
                    <a:pt x="11743" y="12423"/>
                  </a:lnTo>
                  <a:lnTo>
                    <a:pt x="12126" y="12462"/>
                  </a:lnTo>
                  <a:lnTo>
                    <a:pt x="12471" y="12519"/>
                  </a:lnTo>
                  <a:lnTo>
                    <a:pt x="12768" y="12567"/>
                  </a:lnTo>
                  <a:lnTo>
                    <a:pt x="13898" y="12806"/>
                  </a:lnTo>
                  <a:lnTo>
                    <a:pt x="15393" y="13132"/>
                  </a:lnTo>
                  <a:lnTo>
                    <a:pt x="16235" y="13324"/>
                  </a:lnTo>
                  <a:lnTo>
                    <a:pt x="17117" y="13525"/>
                  </a:lnTo>
                  <a:lnTo>
                    <a:pt x="18007" y="13755"/>
                  </a:lnTo>
                  <a:lnTo>
                    <a:pt x="18889" y="13985"/>
                  </a:lnTo>
                  <a:lnTo>
                    <a:pt x="19760" y="14234"/>
                  </a:lnTo>
                  <a:lnTo>
                    <a:pt x="20182" y="14358"/>
                  </a:lnTo>
                  <a:lnTo>
                    <a:pt x="20584" y="14492"/>
                  </a:lnTo>
                  <a:lnTo>
                    <a:pt x="20977" y="14626"/>
                  </a:lnTo>
                  <a:lnTo>
                    <a:pt x="21350" y="14760"/>
                  </a:lnTo>
                  <a:lnTo>
                    <a:pt x="21695" y="14894"/>
                  </a:lnTo>
                  <a:lnTo>
                    <a:pt x="22030" y="15029"/>
                  </a:lnTo>
                  <a:lnTo>
                    <a:pt x="22337" y="15172"/>
                  </a:lnTo>
                  <a:lnTo>
                    <a:pt x="22614" y="15306"/>
                  </a:lnTo>
                  <a:lnTo>
                    <a:pt x="22854" y="15450"/>
                  </a:lnTo>
                  <a:lnTo>
                    <a:pt x="23074" y="15594"/>
                  </a:lnTo>
                  <a:lnTo>
                    <a:pt x="23256" y="15737"/>
                  </a:lnTo>
                  <a:lnTo>
                    <a:pt x="23333" y="15804"/>
                  </a:lnTo>
                  <a:lnTo>
                    <a:pt x="23400" y="15871"/>
                  </a:lnTo>
                  <a:lnTo>
                    <a:pt x="23457" y="15948"/>
                  </a:lnTo>
                  <a:lnTo>
                    <a:pt x="23505" y="16015"/>
                  </a:lnTo>
                  <a:lnTo>
                    <a:pt x="23534" y="16092"/>
                  </a:lnTo>
                  <a:lnTo>
                    <a:pt x="23563" y="16159"/>
                  </a:lnTo>
                  <a:lnTo>
                    <a:pt x="23601" y="16245"/>
                  </a:lnTo>
                  <a:lnTo>
                    <a:pt x="23649" y="16331"/>
                  </a:lnTo>
                  <a:lnTo>
                    <a:pt x="23706" y="16398"/>
                  </a:lnTo>
                  <a:lnTo>
                    <a:pt x="23783" y="16465"/>
                  </a:lnTo>
                  <a:lnTo>
                    <a:pt x="23869" y="16532"/>
                  </a:lnTo>
                  <a:lnTo>
                    <a:pt x="23965" y="16590"/>
                  </a:lnTo>
                  <a:lnTo>
                    <a:pt x="24080" y="16638"/>
                  </a:lnTo>
                  <a:lnTo>
                    <a:pt x="24204" y="16676"/>
                  </a:lnTo>
                  <a:lnTo>
                    <a:pt x="24338" y="16714"/>
                  </a:lnTo>
                  <a:lnTo>
                    <a:pt x="24482" y="16743"/>
                  </a:lnTo>
                  <a:lnTo>
                    <a:pt x="24635" y="16772"/>
                  </a:lnTo>
                  <a:lnTo>
                    <a:pt x="24798" y="16791"/>
                  </a:lnTo>
                  <a:lnTo>
                    <a:pt x="24971" y="16800"/>
                  </a:lnTo>
                  <a:lnTo>
                    <a:pt x="25153" y="16810"/>
                  </a:lnTo>
                  <a:lnTo>
                    <a:pt x="25536" y="16810"/>
                  </a:lnTo>
                  <a:lnTo>
                    <a:pt x="25948" y="16781"/>
                  </a:lnTo>
                  <a:lnTo>
                    <a:pt x="26388" y="16733"/>
                  </a:lnTo>
                  <a:lnTo>
                    <a:pt x="26838" y="16666"/>
                  </a:lnTo>
                  <a:lnTo>
                    <a:pt x="27317" y="16580"/>
                  </a:lnTo>
                  <a:lnTo>
                    <a:pt x="27796" y="16475"/>
                  </a:lnTo>
                  <a:lnTo>
                    <a:pt x="28285" y="16350"/>
                  </a:lnTo>
                  <a:lnTo>
                    <a:pt x="28783" y="16207"/>
                  </a:lnTo>
                  <a:lnTo>
                    <a:pt x="29271" y="16044"/>
                  </a:lnTo>
                  <a:lnTo>
                    <a:pt x="29760" y="15862"/>
                  </a:lnTo>
                  <a:lnTo>
                    <a:pt x="30239" y="15661"/>
                  </a:lnTo>
                  <a:lnTo>
                    <a:pt x="30708" y="15440"/>
                  </a:lnTo>
                  <a:lnTo>
                    <a:pt x="31158" y="15211"/>
                  </a:lnTo>
                  <a:lnTo>
                    <a:pt x="31378" y="15096"/>
                  </a:lnTo>
                  <a:lnTo>
                    <a:pt x="31589" y="14961"/>
                  </a:lnTo>
                  <a:lnTo>
                    <a:pt x="31800" y="14837"/>
                  </a:lnTo>
                  <a:lnTo>
                    <a:pt x="32001" y="14703"/>
                  </a:lnTo>
                  <a:lnTo>
                    <a:pt x="32193" y="14569"/>
                  </a:lnTo>
                  <a:lnTo>
                    <a:pt x="32375" y="14425"/>
                  </a:lnTo>
                  <a:lnTo>
                    <a:pt x="32556" y="14281"/>
                  </a:lnTo>
                  <a:lnTo>
                    <a:pt x="32729" y="14138"/>
                  </a:lnTo>
                  <a:lnTo>
                    <a:pt x="32882" y="13985"/>
                  </a:lnTo>
                  <a:lnTo>
                    <a:pt x="33035" y="13831"/>
                  </a:lnTo>
                  <a:lnTo>
                    <a:pt x="33179" y="13678"/>
                  </a:lnTo>
                  <a:lnTo>
                    <a:pt x="33304" y="13515"/>
                  </a:lnTo>
                  <a:lnTo>
                    <a:pt x="33428" y="13362"/>
                  </a:lnTo>
                  <a:lnTo>
                    <a:pt x="33533" y="13190"/>
                  </a:lnTo>
                  <a:lnTo>
                    <a:pt x="33629" y="13027"/>
                  </a:lnTo>
                  <a:lnTo>
                    <a:pt x="33706" y="12854"/>
                  </a:lnTo>
                  <a:lnTo>
                    <a:pt x="33782" y="12682"/>
                  </a:lnTo>
                  <a:lnTo>
                    <a:pt x="33830" y="12500"/>
                  </a:lnTo>
                  <a:lnTo>
                    <a:pt x="33878" y="12318"/>
                  </a:lnTo>
                  <a:lnTo>
                    <a:pt x="33907" y="12136"/>
                  </a:lnTo>
                  <a:lnTo>
                    <a:pt x="33917" y="11954"/>
                  </a:lnTo>
                  <a:lnTo>
                    <a:pt x="33917" y="11772"/>
                  </a:lnTo>
                  <a:lnTo>
                    <a:pt x="33897" y="11580"/>
                  </a:lnTo>
                  <a:lnTo>
                    <a:pt x="33859" y="11389"/>
                  </a:lnTo>
                  <a:lnTo>
                    <a:pt x="33821" y="11245"/>
                  </a:lnTo>
                  <a:lnTo>
                    <a:pt x="33782" y="11101"/>
                  </a:lnTo>
                  <a:lnTo>
                    <a:pt x="33735" y="10958"/>
                  </a:lnTo>
                  <a:lnTo>
                    <a:pt x="33677" y="10805"/>
                  </a:lnTo>
                  <a:lnTo>
                    <a:pt x="33543" y="10517"/>
                  </a:lnTo>
                  <a:lnTo>
                    <a:pt x="33390" y="10239"/>
                  </a:lnTo>
                  <a:lnTo>
                    <a:pt x="33217" y="9952"/>
                  </a:lnTo>
                  <a:lnTo>
                    <a:pt x="33026" y="9665"/>
                  </a:lnTo>
                  <a:lnTo>
                    <a:pt x="32806" y="9387"/>
                  </a:lnTo>
                  <a:lnTo>
                    <a:pt x="32566" y="9109"/>
                  </a:lnTo>
                  <a:lnTo>
                    <a:pt x="32307" y="8841"/>
                  </a:lnTo>
                  <a:lnTo>
                    <a:pt x="32039" y="8563"/>
                  </a:lnTo>
                  <a:lnTo>
                    <a:pt x="31742" y="8295"/>
                  </a:lnTo>
                  <a:lnTo>
                    <a:pt x="31436" y="8027"/>
                  </a:lnTo>
                  <a:lnTo>
                    <a:pt x="31110" y="7759"/>
                  </a:lnTo>
                  <a:lnTo>
                    <a:pt x="30765" y="7500"/>
                  </a:lnTo>
                  <a:lnTo>
                    <a:pt x="30411" y="7242"/>
                  </a:lnTo>
                  <a:lnTo>
                    <a:pt x="30047" y="6983"/>
                  </a:lnTo>
                  <a:lnTo>
                    <a:pt x="29664" y="6734"/>
                  </a:lnTo>
                  <a:lnTo>
                    <a:pt x="29281" y="6475"/>
                  </a:lnTo>
                  <a:lnTo>
                    <a:pt x="28878" y="6236"/>
                  </a:lnTo>
                  <a:lnTo>
                    <a:pt x="28467" y="5987"/>
                  </a:lnTo>
                  <a:lnTo>
                    <a:pt x="28045" y="5747"/>
                  </a:lnTo>
                  <a:lnTo>
                    <a:pt x="27614" y="5508"/>
                  </a:lnTo>
                  <a:lnTo>
                    <a:pt x="27174" y="5278"/>
                  </a:lnTo>
                  <a:lnTo>
                    <a:pt x="26733" y="5048"/>
                  </a:lnTo>
                  <a:lnTo>
                    <a:pt x="26283" y="4828"/>
                  </a:lnTo>
                  <a:lnTo>
                    <a:pt x="25833" y="4608"/>
                  </a:lnTo>
                  <a:lnTo>
                    <a:pt x="24913" y="4167"/>
                  </a:lnTo>
                  <a:lnTo>
                    <a:pt x="23984" y="3755"/>
                  </a:lnTo>
                  <a:lnTo>
                    <a:pt x="23055" y="3362"/>
                  </a:lnTo>
                  <a:lnTo>
                    <a:pt x="22126" y="2979"/>
                  </a:lnTo>
                  <a:lnTo>
                    <a:pt x="21206" y="2625"/>
                  </a:lnTo>
                  <a:lnTo>
                    <a:pt x="20316" y="2280"/>
                  </a:lnTo>
                  <a:lnTo>
                    <a:pt x="19434" y="1964"/>
                  </a:lnTo>
                  <a:lnTo>
                    <a:pt x="18592" y="1667"/>
                  </a:lnTo>
                  <a:lnTo>
                    <a:pt x="17787" y="1389"/>
                  </a:lnTo>
                  <a:lnTo>
                    <a:pt x="17030" y="1131"/>
                  </a:lnTo>
                  <a:lnTo>
                    <a:pt x="16322" y="901"/>
                  </a:lnTo>
                  <a:lnTo>
                    <a:pt x="15086" y="518"/>
                  </a:lnTo>
                  <a:lnTo>
                    <a:pt x="14138" y="230"/>
                  </a:lnTo>
                  <a:lnTo>
                    <a:pt x="13525" y="58"/>
                  </a:lnTo>
                  <a:lnTo>
                    <a:pt x="13314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>
              <a:off x="3800446" y="2426514"/>
              <a:ext cx="754570" cy="1205842"/>
            </a:xfrm>
            <a:custGeom>
              <a:rect b="b" l="l" r="r" t="t"/>
              <a:pathLst>
                <a:path extrusionOk="0" h="33965" w="21254">
                  <a:moveTo>
                    <a:pt x="10709" y="0"/>
                  </a:moveTo>
                  <a:lnTo>
                    <a:pt x="10431" y="10"/>
                  </a:lnTo>
                  <a:lnTo>
                    <a:pt x="10134" y="10"/>
                  </a:lnTo>
                  <a:lnTo>
                    <a:pt x="9846" y="29"/>
                  </a:lnTo>
                  <a:lnTo>
                    <a:pt x="9550" y="58"/>
                  </a:lnTo>
                  <a:lnTo>
                    <a:pt x="9253" y="96"/>
                  </a:lnTo>
                  <a:lnTo>
                    <a:pt x="8956" y="144"/>
                  </a:lnTo>
                  <a:lnTo>
                    <a:pt x="8649" y="201"/>
                  </a:lnTo>
                  <a:lnTo>
                    <a:pt x="8352" y="268"/>
                  </a:lnTo>
                  <a:lnTo>
                    <a:pt x="8046" y="345"/>
                  </a:lnTo>
                  <a:lnTo>
                    <a:pt x="7749" y="441"/>
                  </a:lnTo>
                  <a:lnTo>
                    <a:pt x="7442" y="556"/>
                  </a:lnTo>
                  <a:lnTo>
                    <a:pt x="7136" y="671"/>
                  </a:lnTo>
                  <a:lnTo>
                    <a:pt x="6839" y="814"/>
                  </a:lnTo>
                  <a:lnTo>
                    <a:pt x="6542" y="958"/>
                  </a:lnTo>
                  <a:lnTo>
                    <a:pt x="6236" y="1130"/>
                  </a:lnTo>
                  <a:lnTo>
                    <a:pt x="5939" y="1312"/>
                  </a:lnTo>
                  <a:lnTo>
                    <a:pt x="5651" y="1513"/>
                  </a:lnTo>
                  <a:lnTo>
                    <a:pt x="5354" y="1734"/>
                  </a:lnTo>
                  <a:lnTo>
                    <a:pt x="5067" y="1973"/>
                  </a:lnTo>
                  <a:lnTo>
                    <a:pt x="4789" y="2232"/>
                  </a:lnTo>
                  <a:lnTo>
                    <a:pt x="4502" y="2510"/>
                  </a:lnTo>
                  <a:lnTo>
                    <a:pt x="4234" y="2807"/>
                  </a:lnTo>
                  <a:lnTo>
                    <a:pt x="3956" y="3123"/>
                  </a:lnTo>
                  <a:lnTo>
                    <a:pt x="3697" y="3467"/>
                  </a:lnTo>
                  <a:lnTo>
                    <a:pt x="3439" y="3831"/>
                  </a:lnTo>
                  <a:lnTo>
                    <a:pt x="3180" y="4215"/>
                  </a:lnTo>
                  <a:lnTo>
                    <a:pt x="2931" y="4626"/>
                  </a:lnTo>
                  <a:lnTo>
                    <a:pt x="2692" y="5057"/>
                  </a:lnTo>
                  <a:lnTo>
                    <a:pt x="2462" y="5517"/>
                  </a:lnTo>
                  <a:lnTo>
                    <a:pt x="2241" y="5996"/>
                  </a:lnTo>
                  <a:lnTo>
                    <a:pt x="2021" y="6513"/>
                  </a:lnTo>
                  <a:lnTo>
                    <a:pt x="1810" y="7050"/>
                  </a:lnTo>
                  <a:lnTo>
                    <a:pt x="1619" y="7605"/>
                  </a:lnTo>
                  <a:lnTo>
                    <a:pt x="1427" y="8199"/>
                  </a:lnTo>
                  <a:lnTo>
                    <a:pt x="1245" y="8822"/>
                  </a:lnTo>
                  <a:lnTo>
                    <a:pt x="1083" y="9473"/>
                  </a:lnTo>
                  <a:lnTo>
                    <a:pt x="920" y="10153"/>
                  </a:lnTo>
                  <a:lnTo>
                    <a:pt x="776" y="10862"/>
                  </a:lnTo>
                  <a:lnTo>
                    <a:pt x="642" y="11609"/>
                  </a:lnTo>
                  <a:lnTo>
                    <a:pt x="517" y="12375"/>
                  </a:lnTo>
                  <a:lnTo>
                    <a:pt x="402" y="13180"/>
                  </a:lnTo>
                  <a:lnTo>
                    <a:pt x="307" y="14022"/>
                  </a:lnTo>
                  <a:lnTo>
                    <a:pt x="220" y="14894"/>
                  </a:lnTo>
                  <a:lnTo>
                    <a:pt x="144" y="15804"/>
                  </a:lnTo>
                  <a:lnTo>
                    <a:pt x="86" y="16743"/>
                  </a:lnTo>
                  <a:lnTo>
                    <a:pt x="48" y="17720"/>
                  </a:lnTo>
                  <a:lnTo>
                    <a:pt x="19" y="18735"/>
                  </a:lnTo>
                  <a:lnTo>
                    <a:pt x="0" y="19645"/>
                  </a:lnTo>
                  <a:lnTo>
                    <a:pt x="0" y="20516"/>
                  </a:lnTo>
                  <a:lnTo>
                    <a:pt x="19" y="21350"/>
                  </a:lnTo>
                  <a:lnTo>
                    <a:pt x="39" y="22135"/>
                  </a:lnTo>
                  <a:lnTo>
                    <a:pt x="77" y="22892"/>
                  </a:lnTo>
                  <a:lnTo>
                    <a:pt x="115" y="23601"/>
                  </a:lnTo>
                  <a:lnTo>
                    <a:pt x="173" y="24271"/>
                  </a:lnTo>
                  <a:lnTo>
                    <a:pt x="230" y="24913"/>
                  </a:lnTo>
                  <a:lnTo>
                    <a:pt x="297" y="25507"/>
                  </a:lnTo>
                  <a:lnTo>
                    <a:pt x="374" y="26072"/>
                  </a:lnTo>
                  <a:lnTo>
                    <a:pt x="460" y="26608"/>
                  </a:lnTo>
                  <a:lnTo>
                    <a:pt x="546" y="27106"/>
                  </a:lnTo>
                  <a:lnTo>
                    <a:pt x="632" y="27566"/>
                  </a:lnTo>
                  <a:lnTo>
                    <a:pt x="728" y="28007"/>
                  </a:lnTo>
                  <a:lnTo>
                    <a:pt x="824" y="28409"/>
                  </a:lnTo>
                  <a:lnTo>
                    <a:pt x="920" y="28773"/>
                  </a:lnTo>
                  <a:lnTo>
                    <a:pt x="1006" y="29079"/>
                  </a:lnTo>
                  <a:lnTo>
                    <a:pt x="1121" y="29376"/>
                  </a:lnTo>
                  <a:lnTo>
                    <a:pt x="1236" y="29664"/>
                  </a:lnTo>
                  <a:lnTo>
                    <a:pt x="1379" y="29941"/>
                  </a:lnTo>
                  <a:lnTo>
                    <a:pt x="1533" y="30210"/>
                  </a:lnTo>
                  <a:lnTo>
                    <a:pt x="1705" y="30468"/>
                  </a:lnTo>
                  <a:lnTo>
                    <a:pt x="1887" y="30717"/>
                  </a:lnTo>
                  <a:lnTo>
                    <a:pt x="2079" y="30957"/>
                  </a:lnTo>
                  <a:lnTo>
                    <a:pt x="2289" y="31186"/>
                  </a:lnTo>
                  <a:lnTo>
                    <a:pt x="2510" y="31407"/>
                  </a:lnTo>
                  <a:lnTo>
                    <a:pt x="2740" y="31608"/>
                  </a:lnTo>
                  <a:lnTo>
                    <a:pt x="2989" y="31799"/>
                  </a:lnTo>
                  <a:lnTo>
                    <a:pt x="3238" y="31981"/>
                  </a:lnTo>
                  <a:lnTo>
                    <a:pt x="3506" y="32144"/>
                  </a:lnTo>
                  <a:lnTo>
                    <a:pt x="3784" y="32298"/>
                  </a:lnTo>
                  <a:lnTo>
                    <a:pt x="4061" y="32432"/>
                  </a:lnTo>
                  <a:lnTo>
                    <a:pt x="4626" y="32671"/>
                  </a:lnTo>
                  <a:lnTo>
                    <a:pt x="5172" y="32882"/>
                  </a:lnTo>
                  <a:lnTo>
                    <a:pt x="5718" y="33073"/>
                  </a:lnTo>
                  <a:lnTo>
                    <a:pt x="6264" y="33246"/>
                  </a:lnTo>
                  <a:lnTo>
                    <a:pt x="6791" y="33399"/>
                  </a:lnTo>
                  <a:lnTo>
                    <a:pt x="7318" y="33533"/>
                  </a:lnTo>
                  <a:lnTo>
                    <a:pt x="7835" y="33648"/>
                  </a:lnTo>
                  <a:lnTo>
                    <a:pt x="8343" y="33744"/>
                  </a:lnTo>
                  <a:lnTo>
                    <a:pt x="8841" y="33820"/>
                  </a:lnTo>
                  <a:lnTo>
                    <a:pt x="9339" y="33878"/>
                  </a:lnTo>
                  <a:lnTo>
                    <a:pt x="9818" y="33916"/>
                  </a:lnTo>
                  <a:lnTo>
                    <a:pt x="10297" y="33945"/>
                  </a:lnTo>
                  <a:lnTo>
                    <a:pt x="10766" y="33964"/>
                  </a:lnTo>
                  <a:lnTo>
                    <a:pt x="11235" y="33955"/>
                  </a:lnTo>
                  <a:lnTo>
                    <a:pt x="11685" y="33945"/>
                  </a:lnTo>
                  <a:lnTo>
                    <a:pt x="12126" y="33916"/>
                  </a:lnTo>
                  <a:lnTo>
                    <a:pt x="12567" y="33868"/>
                  </a:lnTo>
                  <a:lnTo>
                    <a:pt x="12988" y="33820"/>
                  </a:lnTo>
                  <a:lnTo>
                    <a:pt x="13410" y="33753"/>
                  </a:lnTo>
                  <a:lnTo>
                    <a:pt x="13821" y="33686"/>
                  </a:lnTo>
                  <a:lnTo>
                    <a:pt x="14214" y="33600"/>
                  </a:lnTo>
                  <a:lnTo>
                    <a:pt x="14607" y="33504"/>
                  </a:lnTo>
                  <a:lnTo>
                    <a:pt x="14990" y="33409"/>
                  </a:lnTo>
                  <a:lnTo>
                    <a:pt x="15363" y="33294"/>
                  </a:lnTo>
                  <a:lnTo>
                    <a:pt x="15718" y="33179"/>
                  </a:lnTo>
                  <a:lnTo>
                    <a:pt x="16072" y="33064"/>
                  </a:lnTo>
                  <a:lnTo>
                    <a:pt x="16417" y="32930"/>
                  </a:lnTo>
                  <a:lnTo>
                    <a:pt x="16752" y="32805"/>
                  </a:lnTo>
                  <a:lnTo>
                    <a:pt x="17068" y="32662"/>
                  </a:lnTo>
                  <a:lnTo>
                    <a:pt x="17384" y="32527"/>
                  </a:lnTo>
                  <a:lnTo>
                    <a:pt x="17681" y="32384"/>
                  </a:lnTo>
                  <a:lnTo>
                    <a:pt x="17969" y="32240"/>
                  </a:lnTo>
                  <a:lnTo>
                    <a:pt x="18199" y="32116"/>
                  </a:lnTo>
                  <a:lnTo>
                    <a:pt x="18409" y="31981"/>
                  </a:lnTo>
                  <a:lnTo>
                    <a:pt x="18610" y="31847"/>
                  </a:lnTo>
                  <a:lnTo>
                    <a:pt x="18802" y="31704"/>
                  </a:lnTo>
                  <a:lnTo>
                    <a:pt x="18984" y="31550"/>
                  </a:lnTo>
                  <a:lnTo>
                    <a:pt x="19156" y="31388"/>
                  </a:lnTo>
                  <a:lnTo>
                    <a:pt x="19319" y="31215"/>
                  </a:lnTo>
                  <a:lnTo>
                    <a:pt x="19472" y="31043"/>
                  </a:lnTo>
                  <a:lnTo>
                    <a:pt x="19616" y="30861"/>
                  </a:lnTo>
                  <a:lnTo>
                    <a:pt x="19750" y="30679"/>
                  </a:lnTo>
                  <a:lnTo>
                    <a:pt x="19884" y="30478"/>
                  </a:lnTo>
                  <a:lnTo>
                    <a:pt x="19999" y="30286"/>
                  </a:lnTo>
                  <a:lnTo>
                    <a:pt x="20114" y="30075"/>
                  </a:lnTo>
                  <a:lnTo>
                    <a:pt x="20220" y="29865"/>
                  </a:lnTo>
                  <a:lnTo>
                    <a:pt x="20315" y="29654"/>
                  </a:lnTo>
                  <a:lnTo>
                    <a:pt x="20411" y="29434"/>
                  </a:lnTo>
                  <a:lnTo>
                    <a:pt x="20488" y="29213"/>
                  </a:lnTo>
                  <a:lnTo>
                    <a:pt x="20564" y="28984"/>
                  </a:lnTo>
                  <a:lnTo>
                    <a:pt x="20641" y="28754"/>
                  </a:lnTo>
                  <a:lnTo>
                    <a:pt x="20708" y="28514"/>
                  </a:lnTo>
                  <a:lnTo>
                    <a:pt x="20766" y="28284"/>
                  </a:lnTo>
                  <a:lnTo>
                    <a:pt x="20823" y="28035"/>
                  </a:lnTo>
                  <a:lnTo>
                    <a:pt x="20919" y="27547"/>
                  </a:lnTo>
                  <a:lnTo>
                    <a:pt x="20995" y="27049"/>
                  </a:lnTo>
                  <a:lnTo>
                    <a:pt x="21053" y="26541"/>
                  </a:lnTo>
                  <a:lnTo>
                    <a:pt x="21101" y="26033"/>
                  </a:lnTo>
                  <a:lnTo>
                    <a:pt x="21139" y="25526"/>
                  </a:lnTo>
                  <a:lnTo>
                    <a:pt x="21187" y="24434"/>
                  </a:lnTo>
                  <a:lnTo>
                    <a:pt x="21216" y="23811"/>
                  </a:lnTo>
                  <a:lnTo>
                    <a:pt x="21235" y="23150"/>
                  </a:lnTo>
                  <a:lnTo>
                    <a:pt x="21244" y="22432"/>
                  </a:lnTo>
                  <a:lnTo>
                    <a:pt x="21254" y="21675"/>
                  </a:lnTo>
                  <a:lnTo>
                    <a:pt x="21254" y="20880"/>
                  </a:lnTo>
                  <a:lnTo>
                    <a:pt x="21254" y="20047"/>
                  </a:lnTo>
                  <a:lnTo>
                    <a:pt x="21235" y="19185"/>
                  </a:lnTo>
                  <a:lnTo>
                    <a:pt x="21206" y="18285"/>
                  </a:lnTo>
                  <a:lnTo>
                    <a:pt x="21168" y="17356"/>
                  </a:lnTo>
                  <a:lnTo>
                    <a:pt x="21110" y="16398"/>
                  </a:lnTo>
                  <a:lnTo>
                    <a:pt x="21043" y="15421"/>
                  </a:lnTo>
                  <a:lnTo>
                    <a:pt x="20967" y="14415"/>
                  </a:lnTo>
                  <a:lnTo>
                    <a:pt x="20871" y="13390"/>
                  </a:lnTo>
                  <a:lnTo>
                    <a:pt x="20756" y="12356"/>
                  </a:lnTo>
                  <a:lnTo>
                    <a:pt x="20631" y="11398"/>
                  </a:lnTo>
                  <a:lnTo>
                    <a:pt x="20497" y="10488"/>
                  </a:lnTo>
                  <a:lnTo>
                    <a:pt x="20344" y="9636"/>
                  </a:lnTo>
                  <a:lnTo>
                    <a:pt x="20191" y="8841"/>
                  </a:lnTo>
                  <a:lnTo>
                    <a:pt x="20018" y="8084"/>
                  </a:lnTo>
                  <a:lnTo>
                    <a:pt x="19836" y="7385"/>
                  </a:lnTo>
                  <a:lnTo>
                    <a:pt x="19645" y="6724"/>
                  </a:lnTo>
                  <a:lnTo>
                    <a:pt x="19453" y="6111"/>
                  </a:lnTo>
                  <a:lnTo>
                    <a:pt x="19243" y="5536"/>
                  </a:lnTo>
                  <a:lnTo>
                    <a:pt x="19032" y="5009"/>
                  </a:lnTo>
                  <a:lnTo>
                    <a:pt x="18821" y="4521"/>
                  </a:lnTo>
                  <a:lnTo>
                    <a:pt x="18601" y="4071"/>
                  </a:lnTo>
                  <a:lnTo>
                    <a:pt x="18371" y="3649"/>
                  </a:lnTo>
                  <a:lnTo>
                    <a:pt x="18151" y="3276"/>
                  </a:lnTo>
                  <a:lnTo>
                    <a:pt x="17921" y="2921"/>
                  </a:lnTo>
                  <a:lnTo>
                    <a:pt x="17691" y="2605"/>
                  </a:lnTo>
                  <a:lnTo>
                    <a:pt x="17461" y="2328"/>
                  </a:lnTo>
                  <a:lnTo>
                    <a:pt x="17231" y="2069"/>
                  </a:lnTo>
                  <a:lnTo>
                    <a:pt x="17001" y="1839"/>
                  </a:lnTo>
                  <a:lnTo>
                    <a:pt x="16781" y="1628"/>
                  </a:lnTo>
                  <a:lnTo>
                    <a:pt x="16561" y="1456"/>
                  </a:lnTo>
                  <a:lnTo>
                    <a:pt x="16340" y="1293"/>
                  </a:lnTo>
                  <a:lnTo>
                    <a:pt x="16130" y="1159"/>
                  </a:lnTo>
                  <a:lnTo>
                    <a:pt x="15929" y="1035"/>
                  </a:lnTo>
                  <a:lnTo>
                    <a:pt x="15727" y="929"/>
                  </a:lnTo>
                  <a:lnTo>
                    <a:pt x="15536" y="843"/>
                  </a:lnTo>
                  <a:lnTo>
                    <a:pt x="15354" y="776"/>
                  </a:lnTo>
                  <a:lnTo>
                    <a:pt x="15181" y="709"/>
                  </a:lnTo>
                  <a:lnTo>
                    <a:pt x="15019" y="661"/>
                  </a:lnTo>
                  <a:lnTo>
                    <a:pt x="14875" y="623"/>
                  </a:lnTo>
                  <a:lnTo>
                    <a:pt x="14607" y="565"/>
                  </a:lnTo>
                  <a:lnTo>
                    <a:pt x="13908" y="412"/>
                  </a:lnTo>
                  <a:lnTo>
                    <a:pt x="13496" y="326"/>
                  </a:lnTo>
                  <a:lnTo>
                    <a:pt x="13046" y="240"/>
                  </a:lnTo>
                  <a:lnTo>
                    <a:pt x="12576" y="163"/>
                  </a:lnTo>
                  <a:lnTo>
                    <a:pt x="12069" y="96"/>
                  </a:lnTo>
                  <a:lnTo>
                    <a:pt x="11542" y="38"/>
                  </a:lnTo>
                  <a:lnTo>
                    <a:pt x="11274" y="19"/>
                  </a:lnTo>
                  <a:lnTo>
                    <a:pt x="10996" y="10"/>
                  </a:lnTo>
                  <a:lnTo>
                    <a:pt x="10709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>
              <a:off x="4210168" y="2562520"/>
              <a:ext cx="792345" cy="706642"/>
            </a:xfrm>
            <a:custGeom>
              <a:rect b="b" l="l" r="r" t="t"/>
              <a:pathLst>
                <a:path extrusionOk="0" h="19904" w="22318">
                  <a:moveTo>
                    <a:pt x="3602" y="0"/>
                  </a:moveTo>
                  <a:lnTo>
                    <a:pt x="3353" y="10"/>
                  </a:lnTo>
                  <a:lnTo>
                    <a:pt x="3095" y="29"/>
                  </a:lnTo>
                  <a:lnTo>
                    <a:pt x="2845" y="77"/>
                  </a:lnTo>
                  <a:lnTo>
                    <a:pt x="2596" y="154"/>
                  </a:lnTo>
                  <a:lnTo>
                    <a:pt x="2357" y="240"/>
                  </a:lnTo>
                  <a:lnTo>
                    <a:pt x="2118" y="355"/>
                  </a:lnTo>
                  <a:lnTo>
                    <a:pt x="1888" y="498"/>
                  </a:lnTo>
                  <a:lnTo>
                    <a:pt x="1658" y="652"/>
                  </a:lnTo>
                  <a:lnTo>
                    <a:pt x="1447" y="834"/>
                  </a:lnTo>
                  <a:lnTo>
                    <a:pt x="1236" y="1035"/>
                  </a:lnTo>
                  <a:lnTo>
                    <a:pt x="1045" y="1255"/>
                  </a:lnTo>
                  <a:lnTo>
                    <a:pt x="853" y="1495"/>
                  </a:lnTo>
                  <a:lnTo>
                    <a:pt x="767" y="1629"/>
                  </a:lnTo>
                  <a:lnTo>
                    <a:pt x="690" y="1763"/>
                  </a:lnTo>
                  <a:lnTo>
                    <a:pt x="604" y="1897"/>
                  </a:lnTo>
                  <a:lnTo>
                    <a:pt x="528" y="2050"/>
                  </a:lnTo>
                  <a:lnTo>
                    <a:pt x="461" y="2194"/>
                  </a:lnTo>
                  <a:lnTo>
                    <a:pt x="394" y="2347"/>
                  </a:lnTo>
                  <a:lnTo>
                    <a:pt x="326" y="2510"/>
                  </a:lnTo>
                  <a:lnTo>
                    <a:pt x="269" y="2673"/>
                  </a:lnTo>
                  <a:lnTo>
                    <a:pt x="212" y="2845"/>
                  </a:lnTo>
                  <a:lnTo>
                    <a:pt x="164" y="3017"/>
                  </a:lnTo>
                  <a:lnTo>
                    <a:pt x="116" y="3199"/>
                  </a:lnTo>
                  <a:lnTo>
                    <a:pt x="77" y="3391"/>
                  </a:lnTo>
                  <a:lnTo>
                    <a:pt x="39" y="3583"/>
                  </a:lnTo>
                  <a:lnTo>
                    <a:pt x="10" y="3774"/>
                  </a:lnTo>
                  <a:lnTo>
                    <a:pt x="1" y="3908"/>
                  </a:lnTo>
                  <a:lnTo>
                    <a:pt x="1" y="4062"/>
                  </a:lnTo>
                  <a:lnTo>
                    <a:pt x="20" y="4224"/>
                  </a:lnTo>
                  <a:lnTo>
                    <a:pt x="49" y="4406"/>
                  </a:lnTo>
                  <a:lnTo>
                    <a:pt x="87" y="4598"/>
                  </a:lnTo>
                  <a:lnTo>
                    <a:pt x="144" y="4799"/>
                  </a:lnTo>
                  <a:lnTo>
                    <a:pt x="202" y="5019"/>
                  </a:lnTo>
                  <a:lnTo>
                    <a:pt x="279" y="5249"/>
                  </a:lnTo>
                  <a:lnTo>
                    <a:pt x="365" y="5498"/>
                  </a:lnTo>
                  <a:lnTo>
                    <a:pt x="470" y="5747"/>
                  </a:lnTo>
                  <a:lnTo>
                    <a:pt x="690" y="6284"/>
                  </a:lnTo>
                  <a:lnTo>
                    <a:pt x="949" y="6868"/>
                  </a:lnTo>
                  <a:lnTo>
                    <a:pt x="1246" y="7471"/>
                  </a:lnTo>
                  <a:lnTo>
                    <a:pt x="1581" y="8103"/>
                  </a:lnTo>
                  <a:lnTo>
                    <a:pt x="1936" y="8764"/>
                  </a:lnTo>
                  <a:lnTo>
                    <a:pt x="2309" y="9444"/>
                  </a:lnTo>
                  <a:lnTo>
                    <a:pt x="2711" y="10134"/>
                  </a:lnTo>
                  <a:lnTo>
                    <a:pt x="3133" y="10843"/>
                  </a:lnTo>
                  <a:lnTo>
                    <a:pt x="3573" y="11542"/>
                  </a:lnTo>
                  <a:lnTo>
                    <a:pt x="4014" y="12251"/>
                  </a:lnTo>
                  <a:lnTo>
                    <a:pt x="4474" y="12960"/>
                  </a:lnTo>
                  <a:lnTo>
                    <a:pt x="4934" y="13649"/>
                  </a:lnTo>
                  <a:lnTo>
                    <a:pt x="5403" y="14329"/>
                  </a:lnTo>
                  <a:lnTo>
                    <a:pt x="5872" y="14990"/>
                  </a:lnTo>
                  <a:lnTo>
                    <a:pt x="6332" y="15632"/>
                  </a:lnTo>
                  <a:lnTo>
                    <a:pt x="6792" y="16245"/>
                  </a:lnTo>
                  <a:lnTo>
                    <a:pt x="7232" y="16829"/>
                  </a:lnTo>
                  <a:lnTo>
                    <a:pt x="7663" y="17375"/>
                  </a:lnTo>
                  <a:lnTo>
                    <a:pt x="8085" y="17883"/>
                  </a:lnTo>
                  <a:lnTo>
                    <a:pt x="8487" y="18342"/>
                  </a:lnTo>
                  <a:lnTo>
                    <a:pt x="8861" y="18754"/>
                  </a:lnTo>
                  <a:lnTo>
                    <a:pt x="9215" y="19109"/>
                  </a:lnTo>
                  <a:lnTo>
                    <a:pt x="9378" y="19262"/>
                  </a:lnTo>
                  <a:lnTo>
                    <a:pt x="9541" y="19396"/>
                  </a:lnTo>
                  <a:lnTo>
                    <a:pt x="9684" y="19521"/>
                  </a:lnTo>
                  <a:lnTo>
                    <a:pt x="9828" y="19636"/>
                  </a:lnTo>
                  <a:lnTo>
                    <a:pt x="9962" y="19722"/>
                  </a:lnTo>
                  <a:lnTo>
                    <a:pt x="10087" y="19798"/>
                  </a:lnTo>
                  <a:lnTo>
                    <a:pt x="10201" y="19856"/>
                  </a:lnTo>
                  <a:lnTo>
                    <a:pt x="10307" y="19885"/>
                  </a:lnTo>
                  <a:lnTo>
                    <a:pt x="10403" y="19904"/>
                  </a:lnTo>
                  <a:lnTo>
                    <a:pt x="10489" y="19904"/>
                  </a:lnTo>
                  <a:lnTo>
                    <a:pt x="10585" y="19885"/>
                  </a:lnTo>
                  <a:lnTo>
                    <a:pt x="10690" y="19846"/>
                  </a:lnTo>
                  <a:lnTo>
                    <a:pt x="10939" y="19760"/>
                  </a:lnTo>
                  <a:lnTo>
                    <a:pt x="11226" y="19626"/>
                  </a:lnTo>
                  <a:lnTo>
                    <a:pt x="11542" y="19463"/>
                  </a:lnTo>
                  <a:lnTo>
                    <a:pt x="11906" y="19262"/>
                  </a:lnTo>
                  <a:lnTo>
                    <a:pt x="12289" y="19042"/>
                  </a:lnTo>
                  <a:lnTo>
                    <a:pt x="12711" y="18793"/>
                  </a:lnTo>
                  <a:lnTo>
                    <a:pt x="13142" y="18515"/>
                  </a:lnTo>
                  <a:lnTo>
                    <a:pt x="13602" y="18218"/>
                  </a:lnTo>
                  <a:lnTo>
                    <a:pt x="14081" y="17902"/>
                  </a:lnTo>
                  <a:lnTo>
                    <a:pt x="15077" y="17222"/>
                  </a:lnTo>
                  <a:lnTo>
                    <a:pt x="16092" y="16503"/>
                  </a:lnTo>
                  <a:lnTo>
                    <a:pt x="17117" y="15776"/>
                  </a:lnTo>
                  <a:lnTo>
                    <a:pt x="18123" y="15048"/>
                  </a:lnTo>
                  <a:lnTo>
                    <a:pt x="19080" y="14339"/>
                  </a:lnTo>
                  <a:lnTo>
                    <a:pt x="20737" y="13094"/>
                  </a:lnTo>
                  <a:lnTo>
                    <a:pt x="21887" y="12222"/>
                  </a:lnTo>
                  <a:lnTo>
                    <a:pt x="22318" y="11896"/>
                  </a:lnTo>
                  <a:lnTo>
                    <a:pt x="22318" y="11762"/>
                  </a:lnTo>
                  <a:lnTo>
                    <a:pt x="22308" y="11609"/>
                  </a:lnTo>
                  <a:lnTo>
                    <a:pt x="22279" y="11456"/>
                  </a:lnTo>
                  <a:lnTo>
                    <a:pt x="22241" y="11283"/>
                  </a:lnTo>
                  <a:lnTo>
                    <a:pt x="22184" y="11111"/>
                  </a:lnTo>
                  <a:lnTo>
                    <a:pt x="22126" y="10939"/>
                  </a:lnTo>
                  <a:lnTo>
                    <a:pt x="22050" y="10776"/>
                  </a:lnTo>
                  <a:lnTo>
                    <a:pt x="21973" y="10603"/>
                  </a:lnTo>
                  <a:lnTo>
                    <a:pt x="21887" y="10450"/>
                  </a:lnTo>
                  <a:lnTo>
                    <a:pt x="21791" y="10306"/>
                  </a:lnTo>
                  <a:lnTo>
                    <a:pt x="21695" y="10172"/>
                  </a:lnTo>
                  <a:lnTo>
                    <a:pt x="21599" y="10067"/>
                  </a:lnTo>
                  <a:lnTo>
                    <a:pt x="21513" y="9981"/>
                  </a:lnTo>
                  <a:lnTo>
                    <a:pt x="21417" y="9914"/>
                  </a:lnTo>
                  <a:lnTo>
                    <a:pt x="21379" y="9885"/>
                  </a:lnTo>
                  <a:lnTo>
                    <a:pt x="21331" y="9875"/>
                  </a:lnTo>
                  <a:lnTo>
                    <a:pt x="21293" y="9866"/>
                  </a:lnTo>
                  <a:lnTo>
                    <a:pt x="21255" y="9866"/>
                  </a:lnTo>
                  <a:lnTo>
                    <a:pt x="20967" y="10038"/>
                  </a:lnTo>
                  <a:lnTo>
                    <a:pt x="20201" y="10498"/>
                  </a:lnTo>
                  <a:lnTo>
                    <a:pt x="19684" y="10795"/>
                  </a:lnTo>
                  <a:lnTo>
                    <a:pt x="19090" y="11140"/>
                  </a:lnTo>
                  <a:lnTo>
                    <a:pt x="18439" y="11494"/>
                  </a:lnTo>
                  <a:lnTo>
                    <a:pt x="17749" y="11868"/>
                  </a:lnTo>
                  <a:lnTo>
                    <a:pt x="17040" y="12241"/>
                  </a:lnTo>
                  <a:lnTo>
                    <a:pt x="16322" y="12605"/>
                  </a:lnTo>
                  <a:lnTo>
                    <a:pt x="15604" y="12950"/>
                  </a:lnTo>
                  <a:lnTo>
                    <a:pt x="15259" y="13103"/>
                  </a:lnTo>
                  <a:lnTo>
                    <a:pt x="14923" y="13247"/>
                  </a:lnTo>
                  <a:lnTo>
                    <a:pt x="14598" y="13391"/>
                  </a:lnTo>
                  <a:lnTo>
                    <a:pt x="14282" y="13506"/>
                  </a:lnTo>
                  <a:lnTo>
                    <a:pt x="13975" y="13620"/>
                  </a:lnTo>
                  <a:lnTo>
                    <a:pt x="13688" y="13707"/>
                  </a:lnTo>
                  <a:lnTo>
                    <a:pt x="13420" y="13783"/>
                  </a:lnTo>
                  <a:lnTo>
                    <a:pt x="13171" y="13841"/>
                  </a:lnTo>
                  <a:lnTo>
                    <a:pt x="12950" y="13879"/>
                  </a:lnTo>
                  <a:lnTo>
                    <a:pt x="12749" y="13889"/>
                  </a:lnTo>
                  <a:lnTo>
                    <a:pt x="12730" y="13879"/>
                  </a:lnTo>
                  <a:lnTo>
                    <a:pt x="12701" y="13860"/>
                  </a:lnTo>
                  <a:lnTo>
                    <a:pt x="12615" y="13764"/>
                  </a:lnTo>
                  <a:lnTo>
                    <a:pt x="12510" y="13611"/>
                  </a:lnTo>
                  <a:lnTo>
                    <a:pt x="12376" y="13400"/>
                  </a:lnTo>
                  <a:lnTo>
                    <a:pt x="12031" y="12835"/>
                  </a:lnTo>
                  <a:lnTo>
                    <a:pt x="11619" y="12098"/>
                  </a:lnTo>
                  <a:lnTo>
                    <a:pt x="11131" y="11226"/>
                  </a:lnTo>
                  <a:lnTo>
                    <a:pt x="10604" y="10249"/>
                  </a:lnTo>
                  <a:lnTo>
                    <a:pt x="9474" y="8113"/>
                  </a:lnTo>
                  <a:lnTo>
                    <a:pt x="8353" y="5968"/>
                  </a:lnTo>
                  <a:lnTo>
                    <a:pt x="7376" y="4071"/>
                  </a:lnTo>
                  <a:lnTo>
                    <a:pt x="6667" y="2682"/>
                  </a:lnTo>
                  <a:lnTo>
                    <a:pt x="6361" y="2069"/>
                  </a:lnTo>
                  <a:lnTo>
                    <a:pt x="6284" y="1916"/>
                  </a:lnTo>
                  <a:lnTo>
                    <a:pt x="6217" y="1763"/>
                  </a:lnTo>
                  <a:lnTo>
                    <a:pt x="6131" y="1619"/>
                  </a:lnTo>
                  <a:lnTo>
                    <a:pt x="6054" y="1485"/>
                  </a:lnTo>
                  <a:lnTo>
                    <a:pt x="5968" y="1360"/>
                  </a:lnTo>
                  <a:lnTo>
                    <a:pt x="5872" y="1236"/>
                  </a:lnTo>
                  <a:lnTo>
                    <a:pt x="5776" y="1121"/>
                  </a:lnTo>
                  <a:lnTo>
                    <a:pt x="5681" y="1006"/>
                  </a:lnTo>
                  <a:lnTo>
                    <a:pt x="5585" y="901"/>
                  </a:lnTo>
                  <a:lnTo>
                    <a:pt x="5479" y="795"/>
                  </a:lnTo>
                  <a:lnTo>
                    <a:pt x="5384" y="709"/>
                  </a:lnTo>
                  <a:lnTo>
                    <a:pt x="5269" y="623"/>
                  </a:lnTo>
                  <a:lnTo>
                    <a:pt x="5163" y="537"/>
                  </a:lnTo>
                  <a:lnTo>
                    <a:pt x="5048" y="460"/>
                  </a:lnTo>
                  <a:lnTo>
                    <a:pt x="4934" y="393"/>
                  </a:lnTo>
                  <a:lnTo>
                    <a:pt x="4819" y="326"/>
                  </a:lnTo>
                  <a:lnTo>
                    <a:pt x="4704" y="269"/>
                  </a:lnTo>
                  <a:lnTo>
                    <a:pt x="4589" y="211"/>
                  </a:lnTo>
                  <a:lnTo>
                    <a:pt x="4464" y="173"/>
                  </a:lnTo>
                  <a:lnTo>
                    <a:pt x="4349" y="125"/>
                  </a:lnTo>
                  <a:lnTo>
                    <a:pt x="4225" y="96"/>
                  </a:lnTo>
                  <a:lnTo>
                    <a:pt x="4100" y="67"/>
                  </a:lnTo>
                  <a:lnTo>
                    <a:pt x="3976" y="39"/>
                  </a:lnTo>
                  <a:lnTo>
                    <a:pt x="3851" y="20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>
              <a:off x="4068730" y="3625822"/>
              <a:ext cx="995348" cy="923917"/>
            </a:xfrm>
            <a:custGeom>
              <a:rect b="b" l="l" r="r" t="t"/>
              <a:pathLst>
                <a:path extrusionOk="0" h="26024" w="28036">
                  <a:moveTo>
                    <a:pt x="16044" y="0"/>
                  </a:moveTo>
                  <a:lnTo>
                    <a:pt x="0" y="24453"/>
                  </a:lnTo>
                  <a:lnTo>
                    <a:pt x="2213" y="26024"/>
                  </a:lnTo>
                  <a:lnTo>
                    <a:pt x="28035" y="3640"/>
                  </a:lnTo>
                  <a:lnTo>
                    <a:pt x="16044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3800446" y="2784226"/>
              <a:ext cx="646465" cy="598501"/>
            </a:xfrm>
            <a:custGeom>
              <a:rect b="b" l="l" r="r" t="t"/>
              <a:pathLst>
                <a:path extrusionOk="0" h="16858" w="18209">
                  <a:moveTo>
                    <a:pt x="3161" y="0"/>
                  </a:moveTo>
                  <a:lnTo>
                    <a:pt x="2998" y="10"/>
                  </a:lnTo>
                  <a:lnTo>
                    <a:pt x="2835" y="19"/>
                  </a:lnTo>
                  <a:lnTo>
                    <a:pt x="2672" y="39"/>
                  </a:lnTo>
                  <a:lnTo>
                    <a:pt x="2519" y="67"/>
                  </a:lnTo>
                  <a:lnTo>
                    <a:pt x="2366" y="106"/>
                  </a:lnTo>
                  <a:lnTo>
                    <a:pt x="2213" y="144"/>
                  </a:lnTo>
                  <a:lnTo>
                    <a:pt x="2069" y="192"/>
                  </a:lnTo>
                  <a:lnTo>
                    <a:pt x="1925" y="249"/>
                  </a:lnTo>
                  <a:lnTo>
                    <a:pt x="1791" y="316"/>
                  </a:lnTo>
                  <a:lnTo>
                    <a:pt x="1648" y="383"/>
                  </a:lnTo>
                  <a:lnTo>
                    <a:pt x="1514" y="460"/>
                  </a:lnTo>
                  <a:lnTo>
                    <a:pt x="1389" y="546"/>
                  </a:lnTo>
                  <a:lnTo>
                    <a:pt x="1265" y="632"/>
                  </a:lnTo>
                  <a:lnTo>
                    <a:pt x="1150" y="728"/>
                  </a:lnTo>
                  <a:lnTo>
                    <a:pt x="1035" y="824"/>
                  </a:lnTo>
                  <a:lnTo>
                    <a:pt x="920" y="929"/>
                  </a:lnTo>
                  <a:lnTo>
                    <a:pt x="814" y="1044"/>
                  </a:lnTo>
                  <a:lnTo>
                    <a:pt x="719" y="1159"/>
                  </a:lnTo>
                  <a:lnTo>
                    <a:pt x="623" y="1274"/>
                  </a:lnTo>
                  <a:lnTo>
                    <a:pt x="537" y="1399"/>
                  </a:lnTo>
                  <a:lnTo>
                    <a:pt x="450" y="1523"/>
                  </a:lnTo>
                  <a:lnTo>
                    <a:pt x="374" y="1657"/>
                  </a:lnTo>
                  <a:lnTo>
                    <a:pt x="307" y="1791"/>
                  </a:lnTo>
                  <a:lnTo>
                    <a:pt x="249" y="1935"/>
                  </a:lnTo>
                  <a:lnTo>
                    <a:pt x="192" y="2079"/>
                  </a:lnTo>
                  <a:lnTo>
                    <a:pt x="134" y="2222"/>
                  </a:lnTo>
                  <a:lnTo>
                    <a:pt x="96" y="2376"/>
                  </a:lnTo>
                  <a:lnTo>
                    <a:pt x="58" y="2529"/>
                  </a:lnTo>
                  <a:lnTo>
                    <a:pt x="29" y="2682"/>
                  </a:lnTo>
                  <a:lnTo>
                    <a:pt x="10" y="2845"/>
                  </a:lnTo>
                  <a:lnTo>
                    <a:pt x="0" y="3008"/>
                  </a:lnTo>
                  <a:lnTo>
                    <a:pt x="0" y="3161"/>
                  </a:lnTo>
                  <a:lnTo>
                    <a:pt x="0" y="13697"/>
                  </a:lnTo>
                  <a:lnTo>
                    <a:pt x="0" y="13860"/>
                  </a:lnTo>
                  <a:lnTo>
                    <a:pt x="10" y="14023"/>
                  </a:lnTo>
                  <a:lnTo>
                    <a:pt x="29" y="14176"/>
                  </a:lnTo>
                  <a:lnTo>
                    <a:pt x="58" y="14329"/>
                  </a:lnTo>
                  <a:lnTo>
                    <a:pt x="96" y="14482"/>
                  </a:lnTo>
                  <a:lnTo>
                    <a:pt x="134" y="14636"/>
                  </a:lnTo>
                  <a:lnTo>
                    <a:pt x="192" y="14779"/>
                  </a:lnTo>
                  <a:lnTo>
                    <a:pt x="249" y="14923"/>
                  </a:lnTo>
                  <a:lnTo>
                    <a:pt x="307" y="15067"/>
                  </a:lnTo>
                  <a:lnTo>
                    <a:pt x="374" y="15201"/>
                  </a:lnTo>
                  <a:lnTo>
                    <a:pt x="450" y="15335"/>
                  </a:lnTo>
                  <a:lnTo>
                    <a:pt x="537" y="15459"/>
                  </a:lnTo>
                  <a:lnTo>
                    <a:pt x="623" y="15584"/>
                  </a:lnTo>
                  <a:lnTo>
                    <a:pt x="719" y="15708"/>
                  </a:lnTo>
                  <a:lnTo>
                    <a:pt x="814" y="15823"/>
                  </a:lnTo>
                  <a:lnTo>
                    <a:pt x="920" y="15929"/>
                  </a:lnTo>
                  <a:lnTo>
                    <a:pt x="1035" y="16034"/>
                  </a:lnTo>
                  <a:lnTo>
                    <a:pt x="1150" y="16139"/>
                  </a:lnTo>
                  <a:lnTo>
                    <a:pt x="1265" y="16226"/>
                  </a:lnTo>
                  <a:lnTo>
                    <a:pt x="1389" y="16321"/>
                  </a:lnTo>
                  <a:lnTo>
                    <a:pt x="1514" y="16398"/>
                  </a:lnTo>
                  <a:lnTo>
                    <a:pt x="1648" y="16475"/>
                  </a:lnTo>
                  <a:lnTo>
                    <a:pt x="1791" y="16542"/>
                  </a:lnTo>
                  <a:lnTo>
                    <a:pt x="1925" y="16609"/>
                  </a:lnTo>
                  <a:lnTo>
                    <a:pt x="2069" y="16666"/>
                  </a:lnTo>
                  <a:lnTo>
                    <a:pt x="2213" y="16714"/>
                  </a:lnTo>
                  <a:lnTo>
                    <a:pt x="2366" y="16762"/>
                  </a:lnTo>
                  <a:lnTo>
                    <a:pt x="2519" y="16791"/>
                  </a:lnTo>
                  <a:lnTo>
                    <a:pt x="2672" y="16819"/>
                  </a:lnTo>
                  <a:lnTo>
                    <a:pt x="2835" y="16839"/>
                  </a:lnTo>
                  <a:lnTo>
                    <a:pt x="2998" y="16848"/>
                  </a:lnTo>
                  <a:lnTo>
                    <a:pt x="3161" y="16858"/>
                  </a:lnTo>
                  <a:lnTo>
                    <a:pt x="15047" y="16858"/>
                  </a:lnTo>
                  <a:lnTo>
                    <a:pt x="15210" y="16848"/>
                  </a:lnTo>
                  <a:lnTo>
                    <a:pt x="15373" y="16839"/>
                  </a:lnTo>
                  <a:lnTo>
                    <a:pt x="15526" y="16819"/>
                  </a:lnTo>
                  <a:lnTo>
                    <a:pt x="15689" y="16791"/>
                  </a:lnTo>
                  <a:lnTo>
                    <a:pt x="15842" y="16762"/>
                  </a:lnTo>
                  <a:lnTo>
                    <a:pt x="15986" y="16714"/>
                  </a:lnTo>
                  <a:lnTo>
                    <a:pt x="16139" y="16666"/>
                  </a:lnTo>
                  <a:lnTo>
                    <a:pt x="16283" y="16609"/>
                  </a:lnTo>
                  <a:lnTo>
                    <a:pt x="16417" y="16542"/>
                  </a:lnTo>
                  <a:lnTo>
                    <a:pt x="16551" y="16475"/>
                  </a:lnTo>
                  <a:lnTo>
                    <a:pt x="16685" y="16398"/>
                  </a:lnTo>
                  <a:lnTo>
                    <a:pt x="16819" y="16321"/>
                  </a:lnTo>
                  <a:lnTo>
                    <a:pt x="16944" y="16226"/>
                  </a:lnTo>
                  <a:lnTo>
                    <a:pt x="17059" y="16139"/>
                  </a:lnTo>
                  <a:lnTo>
                    <a:pt x="17174" y="16034"/>
                  </a:lnTo>
                  <a:lnTo>
                    <a:pt x="17289" y="15929"/>
                  </a:lnTo>
                  <a:lnTo>
                    <a:pt x="17384" y="15823"/>
                  </a:lnTo>
                  <a:lnTo>
                    <a:pt x="17490" y="15708"/>
                  </a:lnTo>
                  <a:lnTo>
                    <a:pt x="17586" y="15584"/>
                  </a:lnTo>
                  <a:lnTo>
                    <a:pt x="17672" y="15459"/>
                  </a:lnTo>
                  <a:lnTo>
                    <a:pt x="17748" y="15335"/>
                  </a:lnTo>
                  <a:lnTo>
                    <a:pt x="17825" y="15201"/>
                  </a:lnTo>
                  <a:lnTo>
                    <a:pt x="17902" y="15067"/>
                  </a:lnTo>
                  <a:lnTo>
                    <a:pt x="17959" y="14923"/>
                  </a:lnTo>
                  <a:lnTo>
                    <a:pt x="18017" y="14779"/>
                  </a:lnTo>
                  <a:lnTo>
                    <a:pt x="18064" y="14636"/>
                  </a:lnTo>
                  <a:lnTo>
                    <a:pt x="18112" y="14482"/>
                  </a:lnTo>
                  <a:lnTo>
                    <a:pt x="18151" y="14329"/>
                  </a:lnTo>
                  <a:lnTo>
                    <a:pt x="18170" y="14176"/>
                  </a:lnTo>
                  <a:lnTo>
                    <a:pt x="18199" y="14023"/>
                  </a:lnTo>
                  <a:lnTo>
                    <a:pt x="18208" y="13860"/>
                  </a:lnTo>
                  <a:lnTo>
                    <a:pt x="18208" y="13697"/>
                  </a:lnTo>
                  <a:lnTo>
                    <a:pt x="18208" y="3161"/>
                  </a:lnTo>
                  <a:lnTo>
                    <a:pt x="18208" y="3008"/>
                  </a:lnTo>
                  <a:lnTo>
                    <a:pt x="18199" y="2845"/>
                  </a:lnTo>
                  <a:lnTo>
                    <a:pt x="18170" y="2682"/>
                  </a:lnTo>
                  <a:lnTo>
                    <a:pt x="18151" y="2529"/>
                  </a:lnTo>
                  <a:lnTo>
                    <a:pt x="18112" y="2376"/>
                  </a:lnTo>
                  <a:lnTo>
                    <a:pt x="18064" y="2222"/>
                  </a:lnTo>
                  <a:lnTo>
                    <a:pt x="18017" y="2079"/>
                  </a:lnTo>
                  <a:lnTo>
                    <a:pt x="17959" y="1935"/>
                  </a:lnTo>
                  <a:lnTo>
                    <a:pt x="17902" y="1791"/>
                  </a:lnTo>
                  <a:lnTo>
                    <a:pt x="17825" y="1657"/>
                  </a:lnTo>
                  <a:lnTo>
                    <a:pt x="17748" y="1523"/>
                  </a:lnTo>
                  <a:lnTo>
                    <a:pt x="17672" y="1399"/>
                  </a:lnTo>
                  <a:lnTo>
                    <a:pt x="17586" y="1274"/>
                  </a:lnTo>
                  <a:lnTo>
                    <a:pt x="17490" y="1159"/>
                  </a:lnTo>
                  <a:lnTo>
                    <a:pt x="17384" y="1044"/>
                  </a:lnTo>
                  <a:lnTo>
                    <a:pt x="17289" y="929"/>
                  </a:lnTo>
                  <a:lnTo>
                    <a:pt x="17174" y="824"/>
                  </a:lnTo>
                  <a:lnTo>
                    <a:pt x="17059" y="728"/>
                  </a:lnTo>
                  <a:lnTo>
                    <a:pt x="16944" y="632"/>
                  </a:lnTo>
                  <a:lnTo>
                    <a:pt x="16819" y="546"/>
                  </a:lnTo>
                  <a:lnTo>
                    <a:pt x="16685" y="460"/>
                  </a:lnTo>
                  <a:lnTo>
                    <a:pt x="16551" y="383"/>
                  </a:lnTo>
                  <a:lnTo>
                    <a:pt x="16417" y="316"/>
                  </a:lnTo>
                  <a:lnTo>
                    <a:pt x="16283" y="249"/>
                  </a:lnTo>
                  <a:lnTo>
                    <a:pt x="16139" y="192"/>
                  </a:lnTo>
                  <a:lnTo>
                    <a:pt x="15986" y="144"/>
                  </a:lnTo>
                  <a:lnTo>
                    <a:pt x="15842" y="106"/>
                  </a:lnTo>
                  <a:lnTo>
                    <a:pt x="15689" y="67"/>
                  </a:lnTo>
                  <a:lnTo>
                    <a:pt x="15526" y="39"/>
                  </a:lnTo>
                  <a:lnTo>
                    <a:pt x="15373" y="19"/>
                  </a:lnTo>
                  <a:lnTo>
                    <a:pt x="15210" y="10"/>
                  </a:lnTo>
                  <a:lnTo>
                    <a:pt x="15047" y="0"/>
                  </a:lnTo>
                  <a:close/>
                </a:path>
              </a:pathLst>
            </a:custGeom>
            <a:solidFill>
              <a:srgbClr val="FFC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>
              <a:off x="3800446" y="2855300"/>
              <a:ext cx="646465" cy="598182"/>
            </a:xfrm>
            <a:custGeom>
              <a:rect b="b" l="l" r="r" t="t"/>
              <a:pathLst>
                <a:path extrusionOk="0" h="16849" w="18209">
                  <a:moveTo>
                    <a:pt x="2998" y="0"/>
                  </a:moveTo>
                  <a:lnTo>
                    <a:pt x="2835" y="10"/>
                  </a:lnTo>
                  <a:lnTo>
                    <a:pt x="2672" y="29"/>
                  </a:lnTo>
                  <a:lnTo>
                    <a:pt x="2519" y="58"/>
                  </a:lnTo>
                  <a:lnTo>
                    <a:pt x="2366" y="96"/>
                  </a:lnTo>
                  <a:lnTo>
                    <a:pt x="2213" y="134"/>
                  </a:lnTo>
                  <a:lnTo>
                    <a:pt x="2069" y="192"/>
                  </a:lnTo>
                  <a:lnTo>
                    <a:pt x="1925" y="249"/>
                  </a:lnTo>
                  <a:lnTo>
                    <a:pt x="1791" y="307"/>
                  </a:lnTo>
                  <a:lnTo>
                    <a:pt x="1648" y="374"/>
                  </a:lnTo>
                  <a:lnTo>
                    <a:pt x="1514" y="450"/>
                  </a:lnTo>
                  <a:lnTo>
                    <a:pt x="1389" y="537"/>
                  </a:lnTo>
                  <a:lnTo>
                    <a:pt x="1265" y="623"/>
                  </a:lnTo>
                  <a:lnTo>
                    <a:pt x="1150" y="719"/>
                  </a:lnTo>
                  <a:lnTo>
                    <a:pt x="1035" y="814"/>
                  </a:lnTo>
                  <a:lnTo>
                    <a:pt x="920" y="920"/>
                  </a:lnTo>
                  <a:lnTo>
                    <a:pt x="814" y="1035"/>
                  </a:lnTo>
                  <a:lnTo>
                    <a:pt x="719" y="1150"/>
                  </a:lnTo>
                  <a:lnTo>
                    <a:pt x="623" y="1264"/>
                  </a:lnTo>
                  <a:lnTo>
                    <a:pt x="537" y="1389"/>
                  </a:lnTo>
                  <a:lnTo>
                    <a:pt x="450" y="1523"/>
                  </a:lnTo>
                  <a:lnTo>
                    <a:pt x="374" y="1648"/>
                  </a:lnTo>
                  <a:lnTo>
                    <a:pt x="307" y="1791"/>
                  </a:lnTo>
                  <a:lnTo>
                    <a:pt x="249" y="1925"/>
                  </a:lnTo>
                  <a:lnTo>
                    <a:pt x="192" y="2069"/>
                  </a:lnTo>
                  <a:lnTo>
                    <a:pt x="134" y="2222"/>
                  </a:lnTo>
                  <a:lnTo>
                    <a:pt x="96" y="2366"/>
                  </a:lnTo>
                  <a:lnTo>
                    <a:pt x="58" y="2519"/>
                  </a:lnTo>
                  <a:lnTo>
                    <a:pt x="29" y="2672"/>
                  </a:lnTo>
                  <a:lnTo>
                    <a:pt x="10" y="2835"/>
                  </a:lnTo>
                  <a:lnTo>
                    <a:pt x="0" y="2998"/>
                  </a:lnTo>
                  <a:lnTo>
                    <a:pt x="0" y="3161"/>
                  </a:lnTo>
                  <a:lnTo>
                    <a:pt x="0" y="13687"/>
                  </a:lnTo>
                  <a:lnTo>
                    <a:pt x="0" y="13850"/>
                  </a:lnTo>
                  <a:lnTo>
                    <a:pt x="10" y="14013"/>
                  </a:lnTo>
                  <a:lnTo>
                    <a:pt x="29" y="14166"/>
                  </a:lnTo>
                  <a:lnTo>
                    <a:pt x="58" y="14329"/>
                  </a:lnTo>
                  <a:lnTo>
                    <a:pt x="96" y="14482"/>
                  </a:lnTo>
                  <a:lnTo>
                    <a:pt x="134" y="14626"/>
                  </a:lnTo>
                  <a:lnTo>
                    <a:pt x="192" y="14779"/>
                  </a:lnTo>
                  <a:lnTo>
                    <a:pt x="249" y="14923"/>
                  </a:lnTo>
                  <a:lnTo>
                    <a:pt x="307" y="15057"/>
                  </a:lnTo>
                  <a:lnTo>
                    <a:pt x="374" y="15191"/>
                  </a:lnTo>
                  <a:lnTo>
                    <a:pt x="450" y="15325"/>
                  </a:lnTo>
                  <a:lnTo>
                    <a:pt x="537" y="15459"/>
                  </a:lnTo>
                  <a:lnTo>
                    <a:pt x="623" y="15584"/>
                  </a:lnTo>
                  <a:lnTo>
                    <a:pt x="719" y="15699"/>
                  </a:lnTo>
                  <a:lnTo>
                    <a:pt x="814" y="15814"/>
                  </a:lnTo>
                  <a:lnTo>
                    <a:pt x="920" y="15919"/>
                  </a:lnTo>
                  <a:lnTo>
                    <a:pt x="1035" y="16024"/>
                  </a:lnTo>
                  <a:lnTo>
                    <a:pt x="1150" y="16130"/>
                  </a:lnTo>
                  <a:lnTo>
                    <a:pt x="1265" y="16225"/>
                  </a:lnTo>
                  <a:lnTo>
                    <a:pt x="1389" y="16312"/>
                  </a:lnTo>
                  <a:lnTo>
                    <a:pt x="1514" y="16388"/>
                  </a:lnTo>
                  <a:lnTo>
                    <a:pt x="1648" y="16465"/>
                  </a:lnTo>
                  <a:lnTo>
                    <a:pt x="1791" y="16542"/>
                  </a:lnTo>
                  <a:lnTo>
                    <a:pt x="1925" y="16599"/>
                  </a:lnTo>
                  <a:lnTo>
                    <a:pt x="2069" y="16656"/>
                  </a:lnTo>
                  <a:lnTo>
                    <a:pt x="2213" y="16704"/>
                  </a:lnTo>
                  <a:lnTo>
                    <a:pt x="2366" y="16752"/>
                  </a:lnTo>
                  <a:lnTo>
                    <a:pt x="2519" y="16781"/>
                  </a:lnTo>
                  <a:lnTo>
                    <a:pt x="2672" y="16810"/>
                  </a:lnTo>
                  <a:lnTo>
                    <a:pt x="2835" y="16829"/>
                  </a:lnTo>
                  <a:lnTo>
                    <a:pt x="2998" y="16848"/>
                  </a:lnTo>
                  <a:lnTo>
                    <a:pt x="15210" y="16848"/>
                  </a:lnTo>
                  <a:lnTo>
                    <a:pt x="15373" y="16829"/>
                  </a:lnTo>
                  <a:lnTo>
                    <a:pt x="15526" y="16810"/>
                  </a:lnTo>
                  <a:lnTo>
                    <a:pt x="15689" y="16781"/>
                  </a:lnTo>
                  <a:lnTo>
                    <a:pt x="15842" y="16752"/>
                  </a:lnTo>
                  <a:lnTo>
                    <a:pt x="15986" y="16704"/>
                  </a:lnTo>
                  <a:lnTo>
                    <a:pt x="16139" y="16656"/>
                  </a:lnTo>
                  <a:lnTo>
                    <a:pt x="16283" y="16599"/>
                  </a:lnTo>
                  <a:lnTo>
                    <a:pt x="16417" y="16542"/>
                  </a:lnTo>
                  <a:lnTo>
                    <a:pt x="16551" y="16465"/>
                  </a:lnTo>
                  <a:lnTo>
                    <a:pt x="16685" y="16388"/>
                  </a:lnTo>
                  <a:lnTo>
                    <a:pt x="16819" y="16312"/>
                  </a:lnTo>
                  <a:lnTo>
                    <a:pt x="16944" y="16225"/>
                  </a:lnTo>
                  <a:lnTo>
                    <a:pt x="17059" y="16130"/>
                  </a:lnTo>
                  <a:lnTo>
                    <a:pt x="17174" y="16024"/>
                  </a:lnTo>
                  <a:lnTo>
                    <a:pt x="17289" y="15919"/>
                  </a:lnTo>
                  <a:lnTo>
                    <a:pt x="17384" y="15814"/>
                  </a:lnTo>
                  <a:lnTo>
                    <a:pt x="17490" y="15699"/>
                  </a:lnTo>
                  <a:lnTo>
                    <a:pt x="17586" y="15584"/>
                  </a:lnTo>
                  <a:lnTo>
                    <a:pt x="17672" y="15459"/>
                  </a:lnTo>
                  <a:lnTo>
                    <a:pt x="17748" y="15325"/>
                  </a:lnTo>
                  <a:lnTo>
                    <a:pt x="17825" y="15191"/>
                  </a:lnTo>
                  <a:lnTo>
                    <a:pt x="17902" y="15057"/>
                  </a:lnTo>
                  <a:lnTo>
                    <a:pt x="17959" y="14923"/>
                  </a:lnTo>
                  <a:lnTo>
                    <a:pt x="18017" y="14779"/>
                  </a:lnTo>
                  <a:lnTo>
                    <a:pt x="18064" y="14626"/>
                  </a:lnTo>
                  <a:lnTo>
                    <a:pt x="18112" y="14482"/>
                  </a:lnTo>
                  <a:lnTo>
                    <a:pt x="18151" y="14329"/>
                  </a:lnTo>
                  <a:lnTo>
                    <a:pt x="18170" y="14166"/>
                  </a:lnTo>
                  <a:lnTo>
                    <a:pt x="18199" y="14013"/>
                  </a:lnTo>
                  <a:lnTo>
                    <a:pt x="18208" y="13850"/>
                  </a:lnTo>
                  <a:lnTo>
                    <a:pt x="18208" y="13687"/>
                  </a:lnTo>
                  <a:lnTo>
                    <a:pt x="18208" y="3161"/>
                  </a:lnTo>
                  <a:lnTo>
                    <a:pt x="18208" y="2998"/>
                  </a:lnTo>
                  <a:lnTo>
                    <a:pt x="18199" y="2835"/>
                  </a:lnTo>
                  <a:lnTo>
                    <a:pt x="18170" y="2672"/>
                  </a:lnTo>
                  <a:lnTo>
                    <a:pt x="18151" y="2519"/>
                  </a:lnTo>
                  <a:lnTo>
                    <a:pt x="18112" y="2366"/>
                  </a:lnTo>
                  <a:lnTo>
                    <a:pt x="18064" y="2222"/>
                  </a:lnTo>
                  <a:lnTo>
                    <a:pt x="18017" y="2069"/>
                  </a:lnTo>
                  <a:lnTo>
                    <a:pt x="17959" y="1925"/>
                  </a:lnTo>
                  <a:lnTo>
                    <a:pt x="17902" y="1791"/>
                  </a:lnTo>
                  <a:lnTo>
                    <a:pt x="17825" y="1648"/>
                  </a:lnTo>
                  <a:lnTo>
                    <a:pt x="17748" y="1523"/>
                  </a:lnTo>
                  <a:lnTo>
                    <a:pt x="17672" y="1389"/>
                  </a:lnTo>
                  <a:lnTo>
                    <a:pt x="17586" y="1264"/>
                  </a:lnTo>
                  <a:lnTo>
                    <a:pt x="17490" y="1150"/>
                  </a:lnTo>
                  <a:lnTo>
                    <a:pt x="17384" y="1035"/>
                  </a:lnTo>
                  <a:lnTo>
                    <a:pt x="17289" y="920"/>
                  </a:lnTo>
                  <a:lnTo>
                    <a:pt x="17174" y="814"/>
                  </a:lnTo>
                  <a:lnTo>
                    <a:pt x="17059" y="719"/>
                  </a:lnTo>
                  <a:lnTo>
                    <a:pt x="16944" y="623"/>
                  </a:lnTo>
                  <a:lnTo>
                    <a:pt x="16819" y="537"/>
                  </a:lnTo>
                  <a:lnTo>
                    <a:pt x="16685" y="450"/>
                  </a:lnTo>
                  <a:lnTo>
                    <a:pt x="16551" y="374"/>
                  </a:lnTo>
                  <a:lnTo>
                    <a:pt x="16417" y="307"/>
                  </a:lnTo>
                  <a:lnTo>
                    <a:pt x="16283" y="249"/>
                  </a:lnTo>
                  <a:lnTo>
                    <a:pt x="16139" y="192"/>
                  </a:lnTo>
                  <a:lnTo>
                    <a:pt x="15986" y="134"/>
                  </a:lnTo>
                  <a:lnTo>
                    <a:pt x="15842" y="96"/>
                  </a:lnTo>
                  <a:lnTo>
                    <a:pt x="15689" y="58"/>
                  </a:lnTo>
                  <a:lnTo>
                    <a:pt x="15526" y="29"/>
                  </a:lnTo>
                  <a:lnTo>
                    <a:pt x="15373" y="10"/>
                  </a:lnTo>
                  <a:lnTo>
                    <a:pt x="15210" y="0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>
              <a:off x="3719503" y="3788348"/>
              <a:ext cx="801540" cy="53076"/>
            </a:xfrm>
            <a:custGeom>
              <a:rect b="b" l="l" r="r" t="t"/>
              <a:pathLst>
                <a:path extrusionOk="0" h="1495" w="22577">
                  <a:moveTo>
                    <a:pt x="1" y="0"/>
                  </a:moveTo>
                  <a:lnTo>
                    <a:pt x="1" y="364"/>
                  </a:lnTo>
                  <a:lnTo>
                    <a:pt x="10" y="479"/>
                  </a:lnTo>
                  <a:lnTo>
                    <a:pt x="29" y="594"/>
                  </a:lnTo>
                  <a:lnTo>
                    <a:pt x="49" y="700"/>
                  </a:lnTo>
                  <a:lnTo>
                    <a:pt x="87" y="805"/>
                  </a:lnTo>
                  <a:lnTo>
                    <a:pt x="135" y="901"/>
                  </a:lnTo>
                  <a:lnTo>
                    <a:pt x="192" y="997"/>
                  </a:lnTo>
                  <a:lnTo>
                    <a:pt x="259" y="1083"/>
                  </a:lnTo>
                  <a:lnTo>
                    <a:pt x="336" y="1159"/>
                  </a:lnTo>
                  <a:lnTo>
                    <a:pt x="412" y="1236"/>
                  </a:lnTo>
                  <a:lnTo>
                    <a:pt x="499" y="1303"/>
                  </a:lnTo>
                  <a:lnTo>
                    <a:pt x="594" y="1361"/>
                  </a:lnTo>
                  <a:lnTo>
                    <a:pt x="690" y="1399"/>
                  </a:lnTo>
                  <a:lnTo>
                    <a:pt x="796" y="1437"/>
                  </a:lnTo>
                  <a:lnTo>
                    <a:pt x="901" y="1466"/>
                  </a:lnTo>
                  <a:lnTo>
                    <a:pt x="1016" y="1485"/>
                  </a:lnTo>
                  <a:lnTo>
                    <a:pt x="1131" y="1495"/>
                  </a:lnTo>
                  <a:lnTo>
                    <a:pt x="21446" y="1495"/>
                  </a:lnTo>
                  <a:lnTo>
                    <a:pt x="21561" y="1485"/>
                  </a:lnTo>
                  <a:lnTo>
                    <a:pt x="21676" y="1466"/>
                  </a:lnTo>
                  <a:lnTo>
                    <a:pt x="21781" y="1437"/>
                  </a:lnTo>
                  <a:lnTo>
                    <a:pt x="21887" y="1399"/>
                  </a:lnTo>
                  <a:lnTo>
                    <a:pt x="21982" y="1361"/>
                  </a:lnTo>
                  <a:lnTo>
                    <a:pt x="22078" y="1303"/>
                  </a:lnTo>
                  <a:lnTo>
                    <a:pt x="22164" y="1236"/>
                  </a:lnTo>
                  <a:lnTo>
                    <a:pt x="22241" y="1159"/>
                  </a:lnTo>
                  <a:lnTo>
                    <a:pt x="22318" y="1083"/>
                  </a:lnTo>
                  <a:lnTo>
                    <a:pt x="22375" y="997"/>
                  </a:lnTo>
                  <a:lnTo>
                    <a:pt x="22433" y="901"/>
                  </a:lnTo>
                  <a:lnTo>
                    <a:pt x="22480" y="805"/>
                  </a:lnTo>
                  <a:lnTo>
                    <a:pt x="22519" y="700"/>
                  </a:lnTo>
                  <a:lnTo>
                    <a:pt x="22547" y="594"/>
                  </a:lnTo>
                  <a:lnTo>
                    <a:pt x="22567" y="479"/>
                  </a:lnTo>
                  <a:lnTo>
                    <a:pt x="22576" y="364"/>
                  </a:lnTo>
                  <a:lnTo>
                    <a:pt x="225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>
              <a:off x="4092516" y="3810110"/>
              <a:ext cx="57514" cy="833492"/>
            </a:xfrm>
            <a:custGeom>
              <a:rect b="b" l="l" r="r" t="t"/>
              <a:pathLst>
                <a:path extrusionOk="0" h="23477" w="1620">
                  <a:moveTo>
                    <a:pt x="1" y="0"/>
                  </a:moveTo>
                  <a:lnTo>
                    <a:pt x="1" y="23476"/>
                  </a:lnTo>
                  <a:lnTo>
                    <a:pt x="1619" y="23476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3850077" y="4555143"/>
              <a:ext cx="547520" cy="147264"/>
            </a:xfrm>
            <a:custGeom>
              <a:rect b="b" l="l" r="r" t="t"/>
              <a:pathLst>
                <a:path extrusionOk="0" h="4148" w="15422">
                  <a:moveTo>
                    <a:pt x="3937" y="0"/>
                  </a:moveTo>
                  <a:lnTo>
                    <a:pt x="3726" y="19"/>
                  </a:lnTo>
                  <a:lnTo>
                    <a:pt x="3516" y="48"/>
                  </a:lnTo>
                  <a:lnTo>
                    <a:pt x="3315" y="77"/>
                  </a:lnTo>
                  <a:lnTo>
                    <a:pt x="3113" y="125"/>
                  </a:lnTo>
                  <a:lnTo>
                    <a:pt x="2912" y="182"/>
                  </a:lnTo>
                  <a:lnTo>
                    <a:pt x="2721" y="249"/>
                  </a:lnTo>
                  <a:lnTo>
                    <a:pt x="2539" y="326"/>
                  </a:lnTo>
                  <a:lnTo>
                    <a:pt x="2347" y="402"/>
                  </a:lnTo>
                  <a:lnTo>
                    <a:pt x="2175" y="498"/>
                  </a:lnTo>
                  <a:lnTo>
                    <a:pt x="2002" y="594"/>
                  </a:lnTo>
                  <a:lnTo>
                    <a:pt x="1830" y="709"/>
                  </a:lnTo>
                  <a:lnTo>
                    <a:pt x="1667" y="824"/>
                  </a:lnTo>
                  <a:lnTo>
                    <a:pt x="1514" y="948"/>
                  </a:lnTo>
                  <a:lnTo>
                    <a:pt x="1361" y="1073"/>
                  </a:lnTo>
                  <a:lnTo>
                    <a:pt x="1217" y="1217"/>
                  </a:lnTo>
                  <a:lnTo>
                    <a:pt x="1073" y="1360"/>
                  </a:lnTo>
                  <a:lnTo>
                    <a:pt x="949" y="1513"/>
                  </a:lnTo>
                  <a:lnTo>
                    <a:pt x="824" y="1667"/>
                  </a:lnTo>
                  <a:lnTo>
                    <a:pt x="709" y="1830"/>
                  </a:lnTo>
                  <a:lnTo>
                    <a:pt x="594" y="2002"/>
                  </a:lnTo>
                  <a:lnTo>
                    <a:pt x="499" y="2174"/>
                  </a:lnTo>
                  <a:lnTo>
                    <a:pt x="403" y="2347"/>
                  </a:lnTo>
                  <a:lnTo>
                    <a:pt x="326" y="2538"/>
                  </a:lnTo>
                  <a:lnTo>
                    <a:pt x="250" y="2720"/>
                  </a:lnTo>
                  <a:lnTo>
                    <a:pt x="183" y="2912"/>
                  </a:lnTo>
                  <a:lnTo>
                    <a:pt x="125" y="3113"/>
                  </a:lnTo>
                  <a:lnTo>
                    <a:pt x="77" y="3314"/>
                  </a:lnTo>
                  <a:lnTo>
                    <a:pt x="48" y="3515"/>
                  </a:lnTo>
                  <a:lnTo>
                    <a:pt x="20" y="3726"/>
                  </a:lnTo>
                  <a:lnTo>
                    <a:pt x="1" y="3937"/>
                  </a:lnTo>
                  <a:lnTo>
                    <a:pt x="1" y="4147"/>
                  </a:lnTo>
                  <a:lnTo>
                    <a:pt x="1274" y="4147"/>
                  </a:lnTo>
                  <a:lnTo>
                    <a:pt x="1274" y="4004"/>
                  </a:lnTo>
                  <a:lnTo>
                    <a:pt x="1284" y="3860"/>
                  </a:lnTo>
                  <a:lnTo>
                    <a:pt x="1303" y="3707"/>
                  </a:lnTo>
                  <a:lnTo>
                    <a:pt x="1332" y="3573"/>
                  </a:lnTo>
                  <a:lnTo>
                    <a:pt x="1361" y="3429"/>
                  </a:lnTo>
                  <a:lnTo>
                    <a:pt x="1399" y="3295"/>
                  </a:lnTo>
                  <a:lnTo>
                    <a:pt x="1447" y="3161"/>
                  </a:lnTo>
                  <a:lnTo>
                    <a:pt x="1504" y="3027"/>
                  </a:lnTo>
                  <a:lnTo>
                    <a:pt x="1562" y="2902"/>
                  </a:lnTo>
                  <a:lnTo>
                    <a:pt x="1619" y="2778"/>
                  </a:lnTo>
                  <a:lnTo>
                    <a:pt x="1686" y="2663"/>
                  </a:lnTo>
                  <a:lnTo>
                    <a:pt x="1763" y="2538"/>
                  </a:lnTo>
                  <a:lnTo>
                    <a:pt x="1849" y="2433"/>
                  </a:lnTo>
                  <a:lnTo>
                    <a:pt x="1935" y="2318"/>
                  </a:lnTo>
                  <a:lnTo>
                    <a:pt x="2022" y="2213"/>
                  </a:lnTo>
                  <a:lnTo>
                    <a:pt x="2117" y="2117"/>
                  </a:lnTo>
                  <a:lnTo>
                    <a:pt x="2213" y="2021"/>
                  </a:lnTo>
                  <a:lnTo>
                    <a:pt x="2318" y="1935"/>
                  </a:lnTo>
                  <a:lnTo>
                    <a:pt x="2433" y="1849"/>
                  </a:lnTo>
                  <a:lnTo>
                    <a:pt x="2539" y="1763"/>
                  </a:lnTo>
                  <a:lnTo>
                    <a:pt x="2663" y="1686"/>
                  </a:lnTo>
                  <a:lnTo>
                    <a:pt x="2778" y="1619"/>
                  </a:lnTo>
                  <a:lnTo>
                    <a:pt x="2903" y="1561"/>
                  </a:lnTo>
                  <a:lnTo>
                    <a:pt x="3027" y="1504"/>
                  </a:lnTo>
                  <a:lnTo>
                    <a:pt x="3161" y="1446"/>
                  </a:lnTo>
                  <a:lnTo>
                    <a:pt x="3295" y="1399"/>
                  </a:lnTo>
                  <a:lnTo>
                    <a:pt x="3430" y="1360"/>
                  </a:lnTo>
                  <a:lnTo>
                    <a:pt x="3573" y="1331"/>
                  </a:lnTo>
                  <a:lnTo>
                    <a:pt x="3707" y="1303"/>
                  </a:lnTo>
                  <a:lnTo>
                    <a:pt x="3851" y="1284"/>
                  </a:lnTo>
                  <a:lnTo>
                    <a:pt x="4004" y="1274"/>
                  </a:lnTo>
                  <a:lnTo>
                    <a:pt x="11418" y="1274"/>
                  </a:lnTo>
                  <a:lnTo>
                    <a:pt x="11561" y="1284"/>
                  </a:lnTo>
                  <a:lnTo>
                    <a:pt x="11705" y="1303"/>
                  </a:lnTo>
                  <a:lnTo>
                    <a:pt x="11849" y="1331"/>
                  </a:lnTo>
                  <a:lnTo>
                    <a:pt x="11992" y="1360"/>
                  </a:lnTo>
                  <a:lnTo>
                    <a:pt x="12126" y="1399"/>
                  </a:lnTo>
                  <a:lnTo>
                    <a:pt x="12261" y="1446"/>
                  </a:lnTo>
                  <a:lnTo>
                    <a:pt x="12395" y="1504"/>
                  </a:lnTo>
                  <a:lnTo>
                    <a:pt x="12519" y="1561"/>
                  </a:lnTo>
                  <a:lnTo>
                    <a:pt x="12644" y="1619"/>
                  </a:lnTo>
                  <a:lnTo>
                    <a:pt x="12759" y="1686"/>
                  </a:lnTo>
                  <a:lnTo>
                    <a:pt x="12883" y="1763"/>
                  </a:lnTo>
                  <a:lnTo>
                    <a:pt x="12988" y="1849"/>
                  </a:lnTo>
                  <a:lnTo>
                    <a:pt x="13103" y="1935"/>
                  </a:lnTo>
                  <a:lnTo>
                    <a:pt x="13209" y="2021"/>
                  </a:lnTo>
                  <a:lnTo>
                    <a:pt x="13305" y="2117"/>
                  </a:lnTo>
                  <a:lnTo>
                    <a:pt x="13400" y="2213"/>
                  </a:lnTo>
                  <a:lnTo>
                    <a:pt x="13487" y="2318"/>
                  </a:lnTo>
                  <a:lnTo>
                    <a:pt x="13573" y="2433"/>
                  </a:lnTo>
                  <a:lnTo>
                    <a:pt x="13659" y="2538"/>
                  </a:lnTo>
                  <a:lnTo>
                    <a:pt x="13726" y="2663"/>
                  </a:lnTo>
                  <a:lnTo>
                    <a:pt x="13803" y="2778"/>
                  </a:lnTo>
                  <a:lnTo>
                    <a:pt x="13860" y="2902"/>
                  </a:lnTo>
                  <a:lnTo>
                    <a:pt x="13918" y="3027"/>
                  </a:lnTo>
                  <a:lnTo>
                    <a:pt x="13975" y="3161"/>
                  </a:lnTo>
                  <a:lnTo>
                    <a:pt x="14013" y="3295"/>
                  </a:lnTo>
                  <a:lnTo>
                    <a:pt x="14061" y="3429"/>
                  </a:lnTo>
                  <a:lnTo>
                    <a:pt x="14090" y="3573"/>
                  </a:lnTo>
                  <a:lnTo>
                    <a:pt x="14119" y="3707"/>
                  </a:lnTo>
                  <a:lnTo>
                    <a:pt x="14128" y="3860"/>
                  </a:lnTo>
                  <a:lnTo>
                    <a:pt x="14147" y="4004"/>
                  </a:lnTo>
                  <a:lnTo>
                    <a:pt x="14147" y="4147"/>
                  </a:lnTo>
                  <a:lnTo>
                    <a:pt x="15421" y="4147"/>
                  </a:lnTo>
                  <a:lnTo>
                    <a:pt x="15421" y="3937"/>
                  </a:lnTo>
                  <a:lnTo>
                    <a:pt x="15402" y="3726"/>
                  </a:lnTo>
                  <a:lnTo>
                    <a:pt x="15373" y="3515"/>
                  </a:lnTo>
                  <a:lnTo>
                    <a:pt x="15335" y="3314"/>
                  </a:lnTo>
                  <a:lnTo>
                    <a:pt x="15297" y="3113"/>
                  </a:lnTo>
                  <a:lnTo>
                    <a:pt x="15239" y="2912"/>
                  </a:lnTo>
                  <a:lnTo>
                    <a:pt x="15172" y="2720"/>
                  </a:lnTo>
                  <a:lnTo>
                    <a:pt x="15096" y="2538"/>
                  </a:lnTo>
                  <a:lnTo>
                    <a:pt x="15009" y="2347"/>
                  </a:lnTo>
                  <a:lnTo>
                    <a:pt x="14923" y="2174"/>
                  </a:lnTo>
                  <a:lnTo>
                    <a:pt x="14818" y="2002"/>
                  </a:lnTo>
                  <a:lnTo>
                    <a:pt x="14713" y="1830"/>
                  </a:lnTo>
                  <a:lnTo>
                    <a:pt x="14598" y="1667"/>
                  </a:lnTo>
                  <a:lnTo>
                    <a:pt x="14473" y="1513"/>
                  </a:lnTo>
                  <a:lnTo>
                    <a:pt x="14349" y="1360"/>
                  </a:lnTo>
                  <a:lnTo>
                    <a:pt x="14205" y="1217"/>
                  </a:lnTo>
                  <a:lnTo>
                    <a:pt x="14061" y="1073"/>
                  </a:lnTo>
                  <a:lnTo>
                    <a:pt x="13908" y="948"/>
                  </a:lnTo>
                  <a:lnTo>
                    <a:pt x="13755" y="824"/>
                  </a:lnTo>
                  <a:lnTo>
                    <a:pt x="13592" y="709"/>
                  </a:lnTo>
                  <a:lnTo>
                    <a:pt x="13420" y="594"/>
                  </a:lnTo>
                  <a:lnTo>
                    <a:pt x="13247" y="498"/>
                  </a:lnTo>
                  <a:lnTo>
                    <a:pt x="13075" y="402"/>
                  </a:lnTo>
                  <a:lnTo>
                    <a:pt x="12883" y="326"/>
                  </a:lnTo>
                  <a:lnTo>
                    <a:pt x="12701" y="249"/>
                  </a:lnTo>
                  <a:lnTo>
                    <a:pt x="12510" y="182"/>
                  </a:lnTo>
                  <a:lnTo>
                    <a:pt x="12308" y="125"/>
                  </a:lnTo>
                  <a:lnTo>
                    <a:pt x="12107" y="77"/>
                  </a:lnTo>
                  <a:lnTo>
                    <a:pt x="11906" y="48"/>
                  </a:lnTo>
                  <a:lnTo>
                    <a:pt x="11695" y="19"/>
                  </a:lnTo>
                  <a:lnTo>
                    <a:pt x="1148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>
              <a:off x="4055133" y="3801270"/>
              <a:ext cx="124827" cy="226151"/>
            </a:xfrm>
            <a:custGeom>
              <a:rect b="b" l="l" r="r" t="t"/>
              <a:pathLst>
                <a:path extrusionOk="0" h="6370" w="3516">
                  <a:moveTo>
                    <a:pt x="0" y="0"/>
                  </a:moveTo>
                  <a:lnTo>
                    <a:pt x="671" y="6370"/>
                  </a:lnTo>
                  <a:lnTo>
                    <a:pt x="2854" y="6370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>
              <a:off x="3691634" y="3674104"/>
              <a:ext cx="859338" cy="127205"/>
            </a:xfrm>
            <a:custGeom>
              <a:rect b="b" l="l" r="r" t="t"/>
              <a:pathLst>
                <a:path extrusionOk="0" h="3583" w="24205">
                  <a:moveTo>
                    <a:pt x="3448" y="0"/>
                  </a:moveTo>
                  <a:lnTo>
                    <a:pt x="3266" y="10"/>
                  </a:lnTo>
                  <a:lnTo>
                    <a:pt x="3094" y="19"/>
                  </a:lnTo>
                  <a:lnTo>
                    <a:pt x="2922" y="39"/>
                  </a:lnTo>
                  <a:lnTo>
                    <a:pt x="2749" y="67"/>
                  </a:lnTo>
                  <a:lnTo>
                    <a:pt x="2586" y="106"/>
                  </a:lnTo>
                  <a:lnTo>
                    <a:pt x="2423" y="153"/>
                  </a:lnTo>
                  <a:lnTo>
                    <a:pt x="2261" y="211"/>
                  </a:lnTo>
                  <a:lnTo>
                    <a:pt x="2107" y="268"/>
                  </a:lnTo>
                  <a:lnTo>
                    <a:pt x="1954" y="345"/>
                  </a:lnTo>
                  <a:lnTo>
                    <a:pt x="1801" y="412"/>
                  </a:lnTo>
                  <a:lnTo>
                    <a:pt x="1657" y="498"/>
                  </a:lnTo>
                  <a:lnTo>
                    <a:pt x="1523" y="585"/>
                  </a:lnTo>
                  <a:lnTo>
                    <a:pt x="1389" y="680"/>
                  </a:lnTo>
                  <a:lnTo>
                    <a:pt x="1255" y="786"/>
                  </a:lnTo>
                  <a:lnTo>
                    <a:pt x="1130" y="891"/>
                  </a:lnTo>
                  <a:lnTo>
                    <a:pt x="1015" y="1006"/>
                  </a:lnTo>
                  <a:lnTo>
                    <a:pt x="901" y="1130"/>
                  </a:lnTo>
                  <a:lnTo>
                    <a:pt x="786" y="1255"/>
                  </a:lnTo>
                  <a:lnTo>
                    <a:pt x="690" y="1379"/>
                  </a:lnTo>
                  <a:lnTo>
                    <a:pt x="594" y="1523"/>
                  </a:lnTo>
                  <a:lnTo>
                    <a:pt x="498" y="1657"/>
                  </a:lnTo>
                  <a:lnTo>
                    <a:pt x="422" y="1801"/>
                  </a:lnTo>
                  <a:lnTo>
                    <a:pt x="345" y="1954"/>
                  </a:lnTo>
                  <a:lnTo>
                    <a:pt x="278" y="2107"/>
                  </a:lnTo>
                  <a:lnTo>
                    <a:pt x="211" y="2261"/>
                  </a:lnTo>
                  <a:lnTo>
                    <a:pt x="153" y="2424"/>
                  </a:lnTo>
                  <a:lnTo>
                    <a:pt x="115" y="2586"/>
                  </a:lnTo>
                  <a:lnTo>
                    <a:pt x="77" y="2749"/>
                  </a:lnTo>
                  <a:lnTo>
                    <a:pt x="39" y="2922"/>
                  </a:lnTo>
                  <a:lnTo>
                    <a:pt x="19" y="3094"/>
                  </a:lnTo>
                  <a:lnTo>
                    <a:pt x="10" y="3266"/>
                  </a:lnTo>
                  <a:lnTo>
                    <a:pt x="0" y="3439"/>
                  </a:lnTo>
                  <a:lnTo>
                    <a:pt x="0" y="3582"/>
                  </a:lnTo>
                  <a:lnTo>
                    <a:pt x="24204" y="3582"/>
                  </a:lnTo>
                  <a:lnTo>
                    <a:pt x="24204" y="3439"/>
                  </a:lnTo>
                  <a:lnTo>
                    <a:pt x="24194" y="3266"/>
                  </a:lnTo>
                  <a:lnTo>
                    <a:pt x="24185" y="3094"/>
                  </a:lnTo>
                  <a:lnTo>
                    <a:pt x="24166" y="2922"/>
                  </a:lnTo>
                  <a:lnTo>
                    <a:pt x="24127" y="2749"/>
                  </a:lnTo>
                  <a:lnTo>
                    <a:pt x="24089" y="2586"/>
                  </a:lnTo>
                  <a:lnTo>
                    <a:pt x="24041" y="2424"/>
                  </a:lnTo>
                  <a:lnTo>
                    <a:pt x="23993" y="2261"/>
                  </a:lnTo>
                  <a:lnTo>
                    <a:pt x="23926" y="2107"/>
                  </a:lnTo>
                  <a:lnTo>
                    <a:pt x="23859" y="1954"/>
                  </a:lnTo>
                  <a:lnTo>
                    <a:pt x="23783" y="1801"/>
                  </a:lnTo>
                  <a:lnTo>
                    <a:pt x="23706" y="1657"/>
                  </a:lnTo>
                  <a:lnTo>
                    <a:pt x="23610" y="1523"/>
                  </a:lnTo>
                  <a:lnTo>
                    <a:pt x="23514" y="1379"/>
                  </a:lnTo>
                  <a:lnTo>
                    <a:pt x="23419" y="1255"/>
                  </a:lnTo>
                  <a:lnTo>
                    <a:pt x="23304" y="1130"/>
                  </a:lnTo>
                  <a:lnTo>
                    <a:pt x="23189" y="1006"/>
                  </a:lnTo>
                  <a:lnTo>
                    <a:pt x="23074" y="891"/>
                  </a:lnTo>
                  <a:lnTo>
                    <a:pt x="22949" y="786"/>
                  </a:lnTo>
                  <a:lnTo>
                    <a:pt x="22815" y="680"/>
                  </a:lnTo>
                  <a:lnTo>
                    <a:pt x="22681" y="585"/>
                  </a:lnTo>
                  <a:lnTo>
                    <a:pt x="22547" y="498"/>
                  </a:lnTo>
                  <a:lnTo>
                    <a:pt x="22403" y="412"/>
                  </a:lnTo>
                  <a:lnTo>
                    <a:pt x="22250" y="345"/>
                  </a:lnTo>
                  <a:lnTo>
                    <a:pt x="22097" y="268"/>
                  </a:lnTo>
                  <a:lnTo>
                    <a:pt x="21944" y="211"/>
                  </a:lnTo>
                  <a:lnTo>
                    <a:pt x="21781" y="153"/>
                  </a:lnTo>
                  <a:lnTo>
                    <a:pt x="21618" y="106"/>
                  </a:lnTo>
                  <a:lnTo>
                    <a:pt x="21455" y="67"/>
                  </a:lnTo>
                  <a:lnTo>
                    <a:pt x="21283" y="39"/>
                  </a:lnTo>
                  <a:lnTo>
                    <a:pt x="21110" y="19"/>
                  </a:lnTo>
                  <a:lnTo>
                    <a:pt x="20938" y="10"/>
                  </a:lnTo>
                  <a:lnTo>
                    <a:pt x="20756" y="0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>
              <a:off x="4100007" y="3332687"/>
              <a:ext cx="47289" cy="417616"/>
            </a:xfrm>
            <a:custGeom>
              <a:rect b="b" l="l" r="r" t="t"/>
              <a:pathLst>
                <a:path extrusionOk="0" h="11763" w="1332">
                  <a:moveTo>
                    <a:pt x="594" y="1"/>
                  </a:moveTo>
                  <a:lnTo>
                    <a:pt x="527" y="10"/>
                  </a:lnTo>
                  <a:lnTo>
                    <a:pt x="470" y="30"/>
                  </a:lnTo>
                  <a:lnTo>
                    <a:pt x="403" y="49"/>
                  </a:lnTo>
                  <a:lnTo>
                    <a:pt x="345" y="77"/>
                  </a:lnTo>
                  <a:lnTo>
                    <a:pt x="297" y="106"/>
                  </a:lnTo>
                  <a:lnTo>
                    <a:pt x="240" y="144"/>
                  </a:lnTo>
                  <a:lnTo>
                    <a:pt x="192" y="192"/>
                  </a:lnTo>
                  <a:lnTo>
                    <a:pt x="154" y="240"/>
                  </a:lnTo>
                  <a:lnTo>
                    <a:pt x="115" y="288"/>
                  </a:lnTo>
                  <a:lnTo>
                    <a:pt x="77" y="346"/>
                  </a:lnTo>
                  <a:lnTo>
                    <a:pt x="48" y="403"/>
                  </a:lnTo>
                  <a:lnTo>
                    <a:pt x="29" y="461"/>
                  </a:lnTo>
                  <a:lnTo>
                    <a:pt x="10" y="528"/>
                  </a:lnTo>
                  <a:lnTo>
                    <a:pt x="0" y="595"/>
                  </a:lnTo>
                  <a:lnTo>
                    <a:pt x="0" y="662"/>
                  </a:lnTo>
                  <a:lnTo>
                    <a:pt x="0" y="11102"/>
                  </a:lnTo>
                  <a:lnTo>
                    <a:pt x="0" y="11169"/>
                  </a:lnTo>
                  <a:lnTo>
                    <a:pt x="10" y="11236"/>
                  </a:lnTo>
                  <a:lnTo>
                    <a:pt x="29" y="11293"/>
                  </a:lnTo>
                  <a:lnTo>
                    <a:pt x="48" y="11360"/>
                  </a:lnTo>
                  <a:lnTo>
                    <a:pt x="77" y="11418"/>
                  </a:lnTo>
                  <a:lnTo>
                    <a:pt x="115" y="11466"/>
                  </a:lnTo>
                  <a:lnTo>
                    <a:pt x="154" y="11523"/>
                  </a:lnTo>
                  <a:lnTo>
                    <a:pt x="192" y="11571"/>
                  </a:lnTo>
                  <a:lnTo>
                    <a:pt x="240" y="11609"/>
                  </a:lnTo>
                  <a:lnTo>
                    <a:pt x="297" y="11648"/>
                  </a:lnTo>
                  <a:lnTo>
                    <a:pt x="345" y="11686"/>
                  </a:lnTo>
                  <a:lnTo>
                    <a:pt x="403" y="11715"/>
                  </a:lnTo>
                  <a:lnTo>
                    <a:pt x="470" y="11734"/>
                  </a:lnTo>
                  <a:lnTo>
                    <a:pt x="527" y="11753"/>
                  </a:lnTo>
                  <a:lnTo>
                    <a:pt x="594" y="11763"/>
                  </a:lnTo>
                  <a:lnTo>
                    <a:pt x="728" y="11763"/>
                  </a:lnTo>
                  <a:lnTo>
                    <a:pt x="795" y="11753"/>
                  </a:lnTo>
                  <a:lnTo>
                    <a:pt x="863" y="11734"/>
                  </a:lnTo>
                  <a:lnTo>
                    <a:pt x="920" y="11715"/>
                  </a:lnTo>
                  <a:lnTo>
                    <a:pt x="977" y="11686"/>
                  </a:lnTo>
                  <a:lnTo>
                    <a:pt x="1035" y="11648"/>
                  </a:lnTo>
                  <a:lnTo>
                    <a:pt x="1092" y="11609"/>
                  </a:lnTo>
                  <a:lnTo>
                    <a:pt x="1131" y="11571"/>
                  </a:lnTo>
                  <a:lnTo>
                    <a:pt x="1179" y="11523"/>
                  </a:lnTo>
                  <a:lnTo>
                    <a:pt x="1217" y="11466"/>
                  </a:lnTo>
                  <a:lnTo>
                    <a:pt x="1246" y="11418"/>
                  </a:lnTo>
                  <a:lnTo>
                    <a:pt x="1274" y="11360"/>
                  </a:lnTo>
                  <a:lnTo>
                    <a:pt x="1303" y="11293"/>
                  </a:lnTo>
                  <a:lnTo>
                    <a:pt x="1313" y="11236"/>
                  </a:lnTo>
                  <a:lnTo>
                    <a:pt x="1322" y="11169"/>
                  </a:lnTo>
                  <a:lnTo>
                    <a:pt x="1332" y="11102"/>
                  </a:lnTo>
                  <a:lnTo>
                    <a:pt x="1332" y="662"/>
                  </a:lnTo>
                  <a:lnTo>
                    <a:pt x="1322" y="595"/>
                  </a:lnTo>
                  <a:lnTo>
                    <a:pt x="1313" y="528"/>
                  </a:lnTo>
                  <a:lnTo>
                    <a:pt x="1303" y="461"/>
                  </a:lnTo>
                  <a:lnTo>
                    <a:pt x="1274" y="403"/>
                  </a:lnTo>
                  <a:lnTo>
                    <a:pt x="1246" y="346"/>
                  </a:lnTo>
                  <a:lnTo>
                    <a:pt x="1217" y="288"/>
                  </a:lnTo>
                  <a:lnTo>
                    <a:pt x="1179" y="240"/>
                  </a:lnTo>
                  <a:lnTo>
                    <a:pt x="1131" y="192"/>
                  </a:lnTo>
                  <a:lnTo>
                    <a:pt x="1092" y="144"/>
                  </a:lnTo>
                  <a:lnTo>
                    <a:pt x="1035" y="106"/>
                  </a:lnTo>
                  <a:lnTo>
                    <a:pt x="977" y="77"/>
                  </a:lnTo>
                  <a:lnTo>
                    <a:pt x="920" y="49"/>
                  </a:lnTo>
                  <a:lnTo>
                    <a:pt x="863" y="30"/>
                  </a:lnTo>
                  <a:lnTo>
                    <a:pt x="795" y="10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3872514" y="3079030"/>
              <a:ext cx="502644" cy="297227"/>
            </a:xfrm>
            <a:custGeom>
              <a:rect b="b" l="l" r="r" t="t"/>
              <a:pathLst>
                <a:path extrusionOk="0" h="8372" w="14158">
                  <a:moveTo>
                    <a:pt x="1227" y="1"/>
                  </a:moveTo>
                  <a:lnTo>
                    <a:pt x="1102" y="10"/>
                  </a:lnTo>
                  <a:lnTo>
                    <a:pt x="978" y="29"/>
                  </a:lnTo>
                  <a:lnTo>
                    <a:pt x="863" y="58"/>
                  </a:lnTo>
                  <a:lnTo>
                    <a:pt x="748" y="96"/>
                  </a:lnTo>
                  <a:lnTo>
                    <a:pt x="642" y="154"/>
                  </a:lnTo>
                  <a:lnTo>
                    <a:pt x="547" y="211"/>
                  </a:lnTo>
                  <a:lnTo>
                    <a:pt x="451" y="288"/>
                  </a:lnTo>
                  <a:lnTo>
                    <a:pt x="365" y="365"/>
                  </a:lnTo>
                  <a:lnTo>
                    <a:pt x="279" y="451"/>
                  </a:lnTo>
                  <a:lnTo>
                    <a:pt x="211" y="546"/>
                  </a:lnTo>
                  <a:lnTo>
                    <a:pt x="154" y="642"/>
                  </a:lnTo>
                  <a:lnTo>
                    <a:pt x="97" y="748"/>
                  </a:lnTo>
                  <a:lnTo>
                    <a:pt x="58" y="863"/>
                  </a:lnTo>
                  <a:lnTo>
                    <a:pt x="29" y="978"/>
                  </a:lnTo>
                  <a:lnTo>
                    <a:pt x="10" y="1102"/>
                  </a:lnTo>
                  <a:lnTo>
                    <a:pt x="1" y="1227"/>
                  </a:lnTo>
                  <a:lnTo>
                    <a:pt x="1" y="7146"/>
                  </a:lnTo>
                  <a:lnTo>
                    <a:pt x="10" y="7270"/>
                  </a:lnTo>
                  <a:lnTo>
                    <a:pt x="29" y="7395"/>
                  </a:lnTo>
                  <a:lnTo>
                    <a:pt x="58" y="7510"/>
                  </a:lnTo>
                  <a:lnTo>
                    <a:pt x="97" y="7625"/>
                  </a:lnTo>
                  <a:lnTo>
                    <a:pt x="154" y="7730"/>
                  </a:lnTo>
                  <a:lnTo>
                    <a:pt x="211" y="7826"/>
                  </a:lnTo>
                  <a:lnTo>
                    <a:pt x="279" y="7922"/>
                  </a:lnTo>
                  <a:lnTo>
                    <a:pt x="365" y="8008"/>
                  </a:lnTo>
                  <a:lnTo>
                    <a:pt x="451" y="8084"/>
                  </a:lnTo>
                  <a:lnTo>
                    <a:pt x="547" y="8161"/>
                  </a:lnTo>
                  <a:lnTo>
                    <a:pt x="642" y="8219"/>
                  </a:lnTo>
                  <a:lnTo>
                    <a:pt x="748" y="8276"/>
                  </a:lnTo>
                  <a:lnTo>
                    <a:pt x="863" y="8314"/>
                  </a:lnTo>
                  <a:lnTo>
                    <a:pt x="978" y="8343"/>
                  </a:lnTo>
                  <a:lnTo>
                    <a:pt x="1102" y="8362"/>
                  </a:lnTo>
                  <a:lnTo>
                    <a:pt x="1227" y="8372"/>
                  </a:lnTo>
                  <a:lnTo>
                    <a:pt x="12931" y="8372"/>
                  </a:lnTo>
                  <a:lnTo>
                    <a:pt x="13056" y="8362"/>
                  </a:lnTo>
                  <a:lnTo>
                    <a:pt x="13180" y="8343"/>
                  </a:lnTo>
                  <a:lnTo>
                    <a:pt x="13295" y="8314"/>
                  </a:lnTo>
                  <a:lnTo>
                    <a:pt x="13410" y="8276"/>
                  </a:lnTo>
                  <a:lnTo>
                    <a:pt x="13515" y="8219"/>
                  </a:lnTo>
                  <a:lnTo>
                    <a:pt x="13611" y="8161"/>
                  </a:lnTo>
                  <a:lnTo>
                    <a:pt x="13707" y="8084"/>
                  </a:lnTo>
                  <a:lnTo>
                    <a:pt x="13793" y="8008"/>
                  </a:lnTo>
                  <a:lnTo>
                    <a:pt x="13870" y="7922"/>
                  </a:lnTo>
                  <a:lnTo>
                    <a:pt x="13946" y="7826"/>
                  </a:lnTo>
                  <a:lnTo>
                    <a:pt x="14004" y="7730"/>
                  </a:lnTo>
                  <a:lnTo>
                    <a:pt x="14061" y="7625"/>
                  </a:lnTo>
                  <a:lnTo>
                    <a:pt x="14100" y="7510"/>
                  </a:lnTo>
                  <a:lnTo>
                    <a:pt x="14128" y="7395"/>
                  </a:lnTo>
                  <a:lnTo>
                    <a:pt x="14148" y="7270"/>
                  </a:lnTo>
                  <a:lnTo>
                    <a:pt x="14157" y="7146"/>
                  </a:lnTo>
                  <a:lnTo>
                    <a:pt x="14157" y="1227"/>
                  </a:lnTo>
                  <a:lnTo>
                    <a:pt x="14148" y="1102"/>
                  </a:lnTo>
                  <a:lnTo>
                    <a:pt x="14128" y="978"/>
                  </a:lnTo>
                  <a:lnTo>
                    <a:pt x="14100" y="863"/>
                  </a:lnTo>
                  <a:lnTo>
                    <a:pt x="14061" y="748"/>
                  </a:lnTo>
                  <a:lnTo>
                    <a:pt x="14004" y="642"/>
                  </a:lnTo>
                  <a:lnTo>
                    <a:pt x="13946" y="546"/>
                  </a:lnTo>
                  <a:lnTo>
                    <a:pt x="13870" y="451"/>
                  </a:lnTo>
                  <a:lnTo>
                    <a:pt x="13793" y="365"/>
                  </a:lnTo>
                  <a:lnTo>
                    <a:pt x="13707" y="288"/>
                  </a:lnTo>
                  <a:lnTo>
                    <a:pt x="13611" y="211"/>
                  </a:lnTo>
                  <a:lnTo>
                    <a:pt x="13515" y="154"/>
                  </a:lnTo>
                  <a:lnTo>
                    <a:pt x="13410" y="96"/>
                  </a:lnTo>
                  <a:lnTo>
                    <a:pt x="13295" y="58"/>
                  </a:lnTo>
                  <a:lnTo>
                    <a:pt x="13180" y="29"/>
                  </a:lnTo>
                  <a:lnTo>
                    <a:pt x="13056" y="10"/>
                  </a:lnTo>
                  <a:lnTo>
                    <a:pt x="1293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7"/>
            <p:cNvSpPr/>
            <p:nvPr/>
          </p:nvSpPr>
          <p:spPr>
            <a:xfrm>
              <a:off x="4599866" y="2491446"/>
              <a:ext cx="136401" cy="259843"/>
            </a:xfrm>
            <a:custGeom>
              <a:rect b="b" l="l" r="r" t="t"/>
              <a:pathLst>
                <a:path extrusionOk="0" h="7319" w="3842">
                  <a:moveTo>
                    <a:pt x="2127" y="1"/>
                  </a:moveTo>
                  <a:lnTo>
                    <a:pt x="1925" y="317"/>
                  </a:lnTo>
                  <a:lnTo>
                    <a:pt x="1456" y="1073"/>
                  </a:lnTo>
                  <a:lnTo>
                    <a:pt x="1188" y="1514"/>
                  </a:lnTo>
                  <a:lnTo>
                    <a:pt x="939" y="1964"/>
                  </a:lnTo>
                  <a:lnTo>
                    <a:pt x="728" y="2366"/>
                  </a:lnTo>
                  <a:lnTo>
                    <a:pt x="642" y="2539"/>
                  </a:lnTo>
                  <a:lnTo>
                    <a:pt x="585" y="2692"/>
                  </a:lnTo>
                  <a:lnTo>
                    <a:pt x="527" y="2864"/>
                  </a:lnTo>
                  <a:lnTo>
                    <a:pt x="479" y="3066"/>
                  </a:lnTo>
                  <a:lnTo>
                    <a:pt x="422" y="3295"/>
                  </a:lnTo>
                  <a:lnTo>
                    <a:pt x="374" y="3554"/>
                  </a:lnTo>
                  <a:lnTo>
                    <a:pt x="268" y="4100"/>
                  </a:lnTo>
                  <a:lnTo>
                    <a:pt x="182" y="4665"/>
                  </a:lnTo>
                  <a:lnTo>
                    <a:pt x="106" y="5192"/>
                  </a:lnTo>
                  <a:lnTo>
                    <a:pt x="48" y="5632"/>
                  </a:lnTo>
                  <a:lnTo>
                    <a:pt x="0" y="6044"/>
                  </a:lnTo>
                  <a:lnTo>
                    <a:pt x="154" y="6178"/>
                  </a:lnTo>
                  <a:lnTo>
                    <a:pt x="288" y="6313"/>
                  </a:lnTo>
                  <a:lnTo>
                    <a:pt x="422" y="6456"/>
                  </a:lnTo>
                  <a:lnTo>
                    <a:pt x="537" y="6619"/>
                  </a:lnTo>
                  <a:lnTo>
                    <a:pt x="652" y="6782"/>
                  </a:lnTo>
                  <a:lnTo>
                    <a:pt x="747" y="6954"/>
                  </a:lnTo>
                  <a:lnTo>
                    <a:pt x="824" y="7136"/>
                  </a:lnTo>
                  <a:lnTo>
                    <a:pt x="901" y="7318"/>
                  </a:lnTo>
                  <a:lnTo>
                    <a:pt x="1648" y="6044"/>
                  </a:lnTo>
                  <a:lnTo>
                    <a:pt x="2826" y="4234"/>
                  </a:lnTo>
                  <a:lnTo>
                    <a:pt x="3017" y="3908"/>
                  </a:lnTo>
                  <a:lnTo>
                    <a:pt x="3209" y="3564"/>
                  </a:lnTo>
                  <a:lnTo>
                    <a:pt x="3410" y="3171"/>
                  </a:lnTo>
                  <a:lnTo>
                    <a:pt x="3611" y="2769"/>
                  </a:lnTo>
                  <a:lnTo>
                    <a:pt x="3697" y="2577"/>
                  </a:lnTo>
                  <a:lnTo>
                    <a:pt x="3764" y="2405"/>
                  </a:lnTo>
                  <a:lnTo>
                    <a:pt x="3812" y="2261"/>
                  </a:lnTo>
                  <a:lnTo>
                    <a:pt x="3841" y="2136"/>
                  </a:lnTo>
                  <a:lnTo>
                    <a:pt x="3841" y="2089"/>
                  </a:lnTo>
                  <a:lnTo>
                    <a:pt x="3841" y="2050"/>
                  </a:lnTo>
                  <a:lnTo>
                    <a:pt x="3832" y="2022"/>
                  </a:lnTo>
                  <a:lnTo>
                    <a:pt x="3812" y="2002"/>
                  </a:lnTo>
                  <a:lnTo>
                    <a:pt x="3764" y="1983"/>
                  </a:lnTo>
                  <a:lnTo>
                    <a:pt x="3678" y="1983"/>
                  </a:lnTo>
                  <a:lnTo>
                    <a:pt x="3630" y="1993"/>
                  </a:lnTo>
                  <a:lnTo>
                    <a:pt x="3582" y="2012"/>
                  </a:lnTo>
                  <a:lnTo>
                    <a:pt x="3525" y="2041"/>
                  </a:lnTo>
                  <a:lnTo>
                    <a:pt x="3420" y="2117"/>
                  </a:lnTo>
                  <a:lnTo>
                    <a:pt x="3314" y="2213"/>
                  </a:lnTo>
                  <a:lnTo>
                    <a:pt x="3199" y="2318"/>
                  </a:lnTo>
                  <a:lnTo>
                    <a:pt x="2970" y="2567"/>
                  </a:lnTo>
                  <a:lnTo>
                    <a:pt x="2740" y="2817"/>
                  </a:lnTo>
                  <a:lnTo>
                    <a:pt x="2625" y="2931"/>
                  </a:lnTo>
                  <a:lnTo>
                    <a:pt x="2519" y="3027"/>
                  </a:lnTo>
                  <a:lnTo>
                    <a:pt x="2414" y="3094"/>
                  </a:lnTo>
                  <a:lnTo>
                    <a:pt x="2366" y="3123"/>
                  </a:lnTo>
                  <a:lnTo>
                    <a:pt x="2309" y="3142"/>
                  </a:lnTo>
                  <a:lnTo>
                    <a:pt x="2261" y="3152"/>
                  </a:lnTo>
                  <a:lnTo>
                    <a:pt x="2175" y="3152"/>
                  </a:lnTo>
                  <a:lnTo>
                    <a:pt x="2127" y="3133"/>
                  </a:lnTo>
                  <a:lnTo>
                    <a:pt x="2060" y="3085"/>
                  </a:lnTo>
                  <a:lnTo>
                    <a:pt x="2012" y="3027"/>
                  </a:lnTo>
                  <a:lnTo>
                    <a:pt x="1964" y="2951"/>
                  </a:lnTo>
                  <a:lnTo>
                    <a:pt x="1925" y="2864"/>
                  </a:lnTo>
                  <a:lnTo>
                    <a:pt x="1897" y="2759"/>
                  </a:lnTo>
                  <a:lnTo>
                    <a:pt x="1878" y="2654"/>
                  </a:lnTo>
                  <a:lnTo>
                    <a:pt x="1868" y="2529"/>
                  </a:lnTo>
                  <a:lnTo>
                    <a:pt x="1868" y="2405"/>
                  </a:lnTo>
                  <a:lnTo>
                    <a:pt x="1878" y="2127"/>
                  </a:lnTo>
                  <a:lnTo>
                    <a:pt x="1897" y="1840"/>
                  </a:lnTo>
                  <a:lnTo>
                    <a:pt x="1935" y="1533"/>
                  </a:lnTo>
                  <a:lnTo>
                    <a:pt x="1973" y="1236"/>
                  </a:lnTo>
                  <a:lnTo>
                    <a:pt x="2040" y="776"/>
                  </a:lnTo>
                  <a:lnTo>
                    <a:pt x="2088" y="374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7"/>
            <p:cNvSpPr/>
            <p:nvPr/>
          </p:nvSpPr>
          <p:spPr>
            <a:xfrm>
              <a:off x="5664518" y="2994714"/>
              <a:ext cx="223453" cy="161891"/>
            </a:xfrm>
            <a:custGeom>
              <a:rect b="b" l="l" r="r" t="t"/>
              <a:pathLst>
                <a:path extrusionOk="0" h="4560" w="6294">
                  <a:moveTo>
                    <a:pt x="4904" y="738"/>
                  </a:moveTo>
                  <a:lnTo>
                    <a:pt x="4990" y="747"/>
                  </a:lnTo>
                  <a:lnTo>
                    <a:pt x="5067" y="757"/>
                  </a:lnTo>
                  <a:lnTo>
                    <a:pt x="5153" y="776"/>
                  </a:lnTo>
                  <a:lnTo>
                    <a:pt x="5230" y="805"/>
                  </a:lnTo>
                  <a:lnTo>
                    <a:pt x="5297" y="843"/>
                  </a:lnTo>
                  <a:lnTo>
                    <a:pt x="5364" y="881"/>
                  </a:lnTo>
                  <a:lnTo>
                    <a:pt x="5431" y="929"/>
                  </a:lnTo>
                  <a:lnTo>
                    <a:pt x="5489" y="977"/>
                  </a:lnTo>
                  <a:lnTo>
                    <a:pt x="5536" y="1044"/>
                  </a:lnTo>
                  <a:lnTo>
                    <a:pt x="5584" y="1102"/>
                  </a:lnTo>
                  <a:lnTo>
                    <a:pt x="5623" y="1169"/>
                  </a:lnTo>
                  <a:lnTo>
                    <a:pt x="5661" y="1245"/>
                  </a:lnTo>
                  <a:lnTo>
                    <a:pt x="5690" y="1322"/>
                  </a:lnTo>
                  <a:lnTo>
                    <a:pt x="5709" y="1399"/>
                  </a:lnTo>
                  <a:lnTo>
                    <a:pt x="5718" y="1475"/>
                  </a:lnTo>
                  <a:lnTo>
                    <a:pt x="5728" y="1561"/>
                  </a:lnTo>
                  <a:lnTo>
                    <a:pt x="5718" y="1648"/>
                  </a:lnTo>
                  <a:lnTo>
                    <a:pt x="5709" y="1724"/>
                  </a:lnTo>
                  <a:lnTo>
                    <a:pt x="5690" y="1801"/>
                  </a:lnTo>
                  <a:lnTo>
                    <a:pt x="5661" y="1877"/>
                  </a:lnTo>
                  <a:lnTo>
                    <a:pt x="5623" y="1954"/>
                  </a:lnTo>
                  <a:lnTo>
                    <a:pt x="5584" y="2021"/>
                  </a:lnTo>
                  <a:lnTo>
                    <a:pt x="5536" y="2079"/>
                  </a:lnTo>
                  <a:lnTo>
                    <a:pt x="5489" y="2136"/>
                  </a:lnTo>
                  <a:lnTo>
                    <a:pt x="5431" y="2194"/>
                  </a:lnTo>
                  <a:lnTo>
                    <a:pt x="5364" y="2241"/>
                  </a:lnTo>
                  <a:lnTo>
                    <a:pt x="5297" y="2280"/>
                  </a:lnTo>
                  <a:lnTo>
                    <a:pt x="5230" y="2318"/>
                  </a:lnTo>
                  <a:lnTo>
                    <a:pt x="5153" y="2347"/>
                  </a:lnTo>
                  <a:lnTo>
                    <a:pt x="5067" y="2366"/>
                  </a:lnTo>
                  <a:lnTo>
                    <a:pt x="4990" y="2376"/>
                  </a:lnTo>
                  <a:lnTo>
                    <a:pt x="4904" y="2385"/>
                  </a:lnTo>
                  <a:lnTo>
                    <a:pt x="4818" y="2376"/>
                  </a:lnTo>
                  <a:lnTo>
                    <a:pt x="4732" y="2356"/>
                  </a:lnTo>
                  <a:lnTo>
                    <a:pt x="4646" y="2337"/>
                  </a:lnTo>
                  <a:lnTo>
                    <a:pt x="4569" y="2308"/>
                  </a:lnTo>
                  <a:lnTo>
                    <a:pt x="4569" y="2280"/>
                  </a:lnTo>
                  <a:lnTo>
                    <a:pt x="4569" y="814"/>
                  </a:lnTo>
                  <a:lnTo>
                    <a:pt x="4646" y="786"/>
                  </a:lnTo>
                  <a:lnTo>
                    <a:pt x="4732" y="757"/>
                  </a:lnTo>
                  <a:lnTo>
                    <a:pt x="4818" y="747"/>
                  </a:lnTo>
                  <a:lnTo>
                    <a:pt x="4904" y="738"/>
                  </a:lnTo>
                  <a:close/>
                  <a:moveTo>
                    <a:pt x="0" y="0"/>
                  </a:moveTo>
                  <a:lnTo>
                    <a:pt x="0" y="2280"/>
                  </a:lnTo>
                  <a:lnTo>
                    <a:pt x="10" y="2395"/>
                  </a:lnTo>
                  <a:lnTo>
                    <a:pt x="19" y="2510"/>
                  </a:lnTo>
                  <a:lnTo>
                    <a:pt x="29" y="2625"/>
                  </a:lnTo>
                  <a:lnTo>
                    <a:pt x="48" y="2740"/>
                  </a:lnTo>
                  <a:lnTo>
                    <a:pt x="106" y="2960"/>
                  </a:lnTo>
                  <a:lnTo>
                    <a:pt x="182" y="3171"/>
                  </a:lnTo>
                  <a:lnTo>
                    <a:pt x="278" y="3372"/>
                  </a:lnTo>
                  <a:lnTo>
                    <a:pt x="393" y="3554"/>
                  </a:lnTo>
                  <a:lnTo>
                    <a:pt x="527" y="3736"/>
                  </a:lnTo>
                  <a:lnTo>
                    <a:pt x="671" y="3898"/>
                  </a:lnTo>
                  <a:lnTo>
                    <a:pt x="834" y="4042"/>
                  </a:lnTo>
                  <a:lnTo>
                    <a:pt x="1006" y="4176"/>
                  </a:lnTo>
                  <a:lnTo>
                    <a:pt x="1198" y="4291"/>
                  </a:lnTo>
                  <a:lnTo>
                    <a:pt x="1399" y="4387"/>
                  </a:lnTo>
                  <a:lnTo>
                    <a:pt x="1609" y="4464"/>
                  </a:lnTo>
                  <a:lnTo>
                    <a:pt x="1830" y="4521"/>
                  </a:lnTo>
                  <a:lnTo>
                    <a:pt x="1935" y="4540"/>
                  </a:lnTo>
                  <a:lnTo>
                    <a:pt x="2050" y="4550"/>
                  </a:lnTo>
                  <a:lnTo>
                    <a:pt x="2165" y="4559"/>
                  </a:lnTo>
                  <a:lnTo>
                    <a:pt x="2481" y="4559"/>
                  </a:lnTo>
                  <a:lnTo>
                    <a:pt x="2673" y="4531"/>
                  </a:lnTo>
                  <a:lnTo>
                    <a:pt x="2855" y="4492"/>
                  </a:lnTo>
                  <a:lnTo>
                    <a:pt x="3037" y="4435"/>
                  </a:lnTo>
                  <a:lnTo>
                    <a:pt x="3209" y="4368"/>
                  </a:lnTo>
                  <a:lnTo>
                    <a:pt x="3372" y="4282"/>
                  </a:lnTo>
                  <a:lnTo>
                    <a:pt x="3535" y="4186"/>
                  </a:lnTo>
                  <a:lnTo>
                    <a:pt x="3678" y="4080"/>
                  </a:lnTo>
                  <a:lnTo>
                    <a:pt x="3822" y="3966"/>
                  </a:lnTo>
                  <a:lnTo>
                    <a:pt x="3946" y="3841"/>
                  </a:lnTo>
                  <a:lnTo>
                    <a:pt x="4071" y="3697"/>
                  </a:lnTo>
                  <a:lnTo>
                    <a:pt x="4176" y="3554"/>
                  </a:lnTo>
                  <a:lnTo>
                    <a:pt x="4272" y="3391"/>
                  </a:lnTo>
                  <a:lnTo>
                    <a:pt x="4358" y="3228"/>
                  </a:lnTo>
                  <a:lnTo>
                    <a:pt x="4425" y="3056"/>
                  </a:lnTo>
                  <a:lnTo>
                    <a:pt x="4483" y="2874"/>
                  </a:lnTo>
                  <a:lnTo>
                    <a:pt x="4588" y="2912"/>
                  </a:lnTo>
                  <a:lnTo>
                    <a:pt x="4684" y="2931"/>
                  </a:lnTo>
                  <a:lnTo>
                    <a:pt x="4799" y="2941"/>
                  </a:lnTo>
                  <a:lnTo>
                    <a:pt x="4904" y="2950"/>
                  </a:lnTo>
                  <a:lnTo>
                    <a:pt x="5048" y="2941"/>
                  </a:lnTo>
                  <a:lnTo>
                    <a:pt x="5182" y="2921"/>
                  </a:lnTo>
                  <a:lnTo>
                    <a:pt x="5316" y="2893"/>
                  </a:lnTo>
                  <a:lnTo>
                    <a:pt x="5450" y="2845"/>
                  </a:lnTo>
                  <a:lnTo>
                    <a:pt x="5565" y="2787"/>
                  </a:lnTo>
                  <a:lnTo>
                    <a:pt x="5680" y="2711"/>
                  </a:lnTo>
                  <a:lnTo>
                    <a:pt x="5795" y="2634"/>
                  </a:lnTo>
                  <a:lnTo>
                    <a:pt x="5891" y="2548"/>
                  </a:lnTo>
                  <a:lnTo>
                    <a:pt x="5977" y="2443"/>
                  </a:lnTo>
                  <a:lnTo>
                    <a:pt x="6063" y="2337"/>
                  </a:lnTo>
                  <a:lnTo>
                    <a:pt x="6130" y="2222"/>
                  </a:lnTo>
                  <a:lnTo>
                    <a:pt x="6188" y="2098"/>
                  </a:lnTo>
                  <a:lnTo>
                    <a:pt x="6236" y="1973"/>
                  </a:lnTo>
                  <a:lnTo>
                    <a:pt x="6264" y="1839"/>
                  </a:lnTo>
                  <a:lnTo>
                    <a:pt x="6293" y="1705"/>
                  </a:lnTo>
                  <a:lnTo>
                    <a:pt x="6293" y="1561"/>
                  </a:lnTo>
                  <a:lnTo>
                    <a:pt x="6293" y="1418"/>
                  </a:lnTo>
                  <a:lnTo>
                    <a:pt x="6264" y="1284"/>
                  </a:lnTo>
                  <a:lnTo>
                    <a:pt x="6236" y="1150"/>
                  </a:lnTo>
                  <a:lnTo>
                    <a:pt x="6188" y="1015"/>
                  </a:lnTo>
                  <a:lnTo>
                    <a:pt x="6130" y="901"/>
                  </a:lnTo>
                  <a:lnTo>
                    <a:pt x="6063" y="786"/>
                  </a:lnTo>
                  <a:lnTo>
                    <a:pt x="5977" y="680"/>
                  </a:lnTo>
                  <a:lnTo>
                    <a:pt x="5891" y="575"/>
                  </a:lnTo>
                  <a:lnTo>
                    <a:pt x="5795" y="489"/>
                  </a:lnTo>
                  <a:lnTo>
                    <a:pt x="5680" y="412"/>
                  </a:lnTo>
                  <a:lnTo>
                    <a:pt x="5565" y="335"/>
                  </a:lnTo>
                  <a:lnTo>
                    <a:pt x="5450" y="278"/>
                  </a:lnTo>
                  <a:lnTo>
                    <a:pt x="5316" y="230"/>
                  </a:lnTo>
                  <a:lnTo>
                    <a:pt x="5182" y="201"/>
                  </a:lnTo>
                  <a:lnTo>
                    <a:pt x="5048" y="182"/>
                  </a:lnTo>
                  <a:lnTo>
                    <a:pt x="4904" y="173"/>
                  </a:lnTo>
                  <a:lnTo>
                    <a:pt x="4818" y="173"/>
                  </a:lnTo>
                  <a:lnTo>
                    <a:pt x="4732" y="182"/>
                  </a:lnTo>
                  <a:lnTo>
                    <a:pt x="4569" y="220"/>
                  </a:lnTo>
                  <a:lnTo>
                    <a:pt x="4569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5731509" y="2397581"/>
              <a:ext cx="496822" cy="554656"/>
            </a:xfrm>
            <a:custGeom>
              <a:rect b="b" l="l" r="r" t="t"/>
              <a:pathLst>
                <a:path extrusionOk="0" h="15623" w="13994">
                  <a:moveTo>
                    <a:pt x="13199" y="1"/>
                  </a:moveTo>
                  <a:lnTo>
                    <a:pt x="13132" y="30"/>
                  </a:lnTo>
                  <a:lnTo>
                    <a:pt x="13103" y="49"/>
                  </a:lnTo>
                  <a:lnTo>
                    <a:pt x="13074" y="68"/>
                  </a:lnTo>
                  <a:lnTo>
                    <a:pt x="13055" y="97"/>
                  </a:lnTo>
                  <a:lnTo>
                    <a:pt x="13036" y="135"/>
                  </a:lnTo>
                  <a:lnTo>
                    <a:pt x="13026" y="173"/>
                  </a:lnTo>
                  <a:lnTo>
                    <a:pt x="13026" y="212"/>
                  </a:lnTo>
                  <a:lnTo>
                    <a:pt x="13017" y="413"/>
                  </a:lnTo>
                  <a:lnTo>
                    <a:pt x="13007" y="614"/>
                  </a:lnTo>
                  <a:lnTo>
                    <a:pt x="12988" y="806"/>
                  </a:lnTo>
                  <a:lnTo>
                    <a:pt x="12969" y="997"/>
                  </a:lnTo>
                  <a:lnTo>
                    <a:pt x="12931" y="1189"/>
                  </a:lnTo>
                  <a:lnTo>
                    <a:pt x="12892" y="1371"/>
                  </a:lnTo>
                  <a:lnTo>
                    <a:pt x="12844" y="1553"/>
                  </a:lnTo>
                  <a:lnTo>
                    <a:pt x="12797" y="1735"/>
                  </a:lnTo>
                  <a:lnTo>
                    <a:pt x="12739" y="1907"/>
                  </a:lnTo>
                  <a:lnTo>
                    <a:pt x="12672" y="2079"/>
                  </a:lnTo>
                  <a:lnTo>
                    <a:pt x="12595" y="2252"/>
                  </a:lnTo>
                  <a:lnTo>
                    <a:pt x="12519" y="2415"/>
                  </a:lnTo>
                  <a:lnTo>
                    <a:pt x="12433" y="2578"/>
                  </a:lnTo>
                  <a:lnTo>
                    <a:pt x="12346" y="2740"/>
                  </a:lnTo>
                  <a:lnTo>
                    <a:pt x="12251" y="2903"/>
                  </a:lnTo>
                  <a:lnTo>
                    <a:pt x="12145" y="3056"/>
                  </a:lnTo>
                  <a:lnTo>
                    <a:pt x="12040" y="3210"/>
                  </a:lnTo>
                  <a:lnTo>
                    <a:pt x="11925" y="3363"/>
                  </a:lnTo>
                  <a:lnTo>
                    <a:pt x="11685" y="3660"/>
                  </a:lnTo>
                  <a:lnTo>
                    <a:pt x="11427" y="3947"/>
                  </a:lnTo>
                  <a:lnTo>
                    <a:pt x="11149" y="4215"/>
                  </a:lnTo>
                  <a:lnTo>
                    <a:pt x="10862" y="4484"/>
                  </a:lnTo>
                  <a:lnTo>
                    <a:pt x="10555" y="4733"/>
                  </a:lnTo>
                  <a:lnTo>
                    <a:pt x="10230" y="4982"/>
                  </a:lnTo>
                  <a:lnTo>
                    <a:pt x="9904" y="5221"/>
                  </a:lnTo>
                  <a:lnTo>
                    <a:pt x="9559" y="5451"/>
                  </a:lnTo>
                  <a:lnTo>
                    <a:pt x="9205" y="5671"/>
                  </a:lnTo>
                  <a:lnTo>
                    <a:pt x="8841" y="5882"/>
                  </a:lnTo>
                  <a:lnTo>
                    <a:pt x="8477" y="6083"/>
                  </a:lnTo>
                  <a:lnTo>
                    <a:pt x="8094" y="6284"/>
                  </a:lnTo>
                  <a:lnTo>
                    <a:pt x="7720" y="6466"/>
                  </a:lnTo>
                  <a:lnTo>
                    <a:pt x="7337" y="6648"/>
                  </a:lnTo>
                  <a:lnTo>
                    <a:pt x="6944" y="6821"/>
                  </a:lnTo>
                  <a:lnTo>
                    <a:pt x="6561" y="6993"/>
                  </a:lnTo>
                  <a:lnTo>
                    <a:pt x="6178" y="7156"/>
                  </a:lnTo>
                  <a:lnTo>
                    <a:pt x="5402" y="7462"/>
                  </a:lnTo>
                  <a:lnTo>
                    <a:pt x="4655" y="7740"/>
                  </a:lnTo>
                  <a:lnTo>
                    <a:pt x="3937" y="8008"/>
                  </a:lnTo>
                  <a:lnTo>
                    <a:pt x="3554" y="8152"/>
                  </a:lnTo>
                  <a:lnTo>
                    <a:pt x="3199" y="8315"/>
                  </a:lnTo>
                  <a:lnTo>
                    <a:pt x="2874" y="8487"/>
                  </a:lnTo>
                  <a:lnTo>
                    <a:pt x="2567" y="8669"/>
                  </a:lnTo>
                  <a:lnTo>
                    <a:pt x="2280" y="8870"/>
                  </a:lnTo>
                  <a:lnTo>
                    <a:pt x="2012" y="9081"/>
                  </a:lnTo>
                  <a:lnTo>
                    <a:pt x="1772" y="9292"/>
                  </a:lnTo>
                  <a:lnTo>
                    <a:pt x="1542" y="9522"/>
                  </a:lnTo>
                  <a:lnTo>
                    <a:pt x="1332" y="9752"/>
                  </a:lnTo>
                  <a:lnTo>
                    <a:pt x="1150" y="9991"/>
                  </a:lnTo>
                  <a:lnTo>
                    <a:pt x="977" y="10240"/>
                  </a:lnTo>
                  <a:lnTo>
                    <a:pt x="824" y="10499"/>
                  </a:lnTo>
                  <a:lnTo>
                    <a:pt x="680" y="10757"/>
                  </a:lnTo>
                  <a:lnTo>
                    <a:pt x="556" y="11016"/>
                  </a:lnTo>
                  <a:lnTo>
                    <a:pt x="450" y="11284"/>
                  </a:lnTo>
                  <a:lnTo>
                    <a:pt x="355" y="11552"/>
                  </a:lnTo>
                  <a:lnTo>
                    <a:pt x="278" y="11820"/>
                  </a:lnTo>
                  <a:lnTo>
                    <a:pt x="201" y="12089"/>
                  </a:lnTo>
                  <a:lnTo>
                    <a:pt x="144" y="12357"/>
                  </a:lnTo>
                  <a:lnTo>
                    <a:pt x="96" y="12625"/>
                  </a:lnTo>
                  <a:lnTo>
                    <a:pt x="58" y="12884"/>
                  </a:lnTo>
                  <a:lnTo>
                    <a:pt x="38" y="13152"/>
                  </a:lnTo>
                  <a:lnTo>
                    <a:pt x="19" y="13410"/>
                  </a:lnTo>
                  <a:lnTo>
                    <a:pt x="0" y="13669"/>
                  </a:lnTo>
                  <a:lnTo>
                    <a:pt x="0" y="13918"/>
                  </a:lnTo>
                  <a:lnTo>
                    <a:pt x="0" y="14157"/>
                  </a:lnTo>
                  <a:lnTo>
                    <a:pt x="29" y="14627"/>
                  </a:lnTo>
                  <a:lnTo>
                    <a:pt x="67" y="15058"/>
                  </a:lnTo>
                  <a:lnTo>
                    <a:pt x="115" y="15450"/>
                  </a:lnTo>
                  <a:lnTo>
                    <a:pt x="125" y="15489"/>
                  </a:lnTo>
                  <a:lnTo>
                    <a:pt x="144" y="15527"/>
                  </a:lnTo>
                  <a:lnTo>
                    <a:pt x="163" y="15556"/>
                  </a:lnTo>
                  <a:lnTo>
                    <a:pt x="192" y="15575"/>
                  </a:lnTo>
                  <a:lnTo>
                    <a:pt x="220" y="15594"/>
                  </a:lnTo>
                  <a:lnTo>
                    <a:pt x="249" y="15613"/>
                  </a:lnTo>
                  <a:lnTo>
                    <a:pt x="316" y="15623"/>
                  </a:lnTo>
                  <a:lnTo>
                    <a:pt x="383" y="15613"/>
                  </a:lnTo>
                  <a:lnTo>
                    <a:pt x="422" y="15604"/>
                  </a:lnTo>
                  <a:lnTo>
                    <a:pt x="450" y="15585"/>
                  </a:lnTo>
                  <a:lnTo>
                    <a:pt x="479" y="15565"/>
                  </a:lnTo>
                  <a:lnTo>
                    <a:pt x="498" y="15537"/>
                  </a:lnTo>
                  <a:lnTo>
                    <a:pt x="517" y="15498"/>
                  </a:lnTo>
                  <a:lnTo>
                    <a:pt x="537" y="15460"/>
                  </a:lnTo>
                  <a:lnTo>
                    <a:pt x="575" y="15288"/>
                  </a:lnTo>
                  <a:lnTo>
                    <a:pt x="632" y="15125"/>
                  </a:lnTo>
                  <a:lnTo>
                    <a:pt x="680" y="14962"/>
                  </a:lnTo>
                  <a:lnTo>
                    <a:pt x="738" y="14818"/>
                  </a:lnTo>
                  <a:lnTo>
                    <a:pt x="805" y="14675"/>
                  </a:lnTo>
                  <a:lnTo>
                    <a:pt x="872" y="14531"/>
                  </a:lnTo>
                  <a:lnTo>
                    <a:pt x="939" y="14406"/>
                  </a:lnTo>
                  <a:lnTo>
                    <a:pt x="1015" y="14272"/>
                  </a:lnTo>
                  <a:lnTo>
                    <a:pt x="1092" y="14157"/>
                  </a:lnTo>
                  <a:lnTo>
                    <a:pt x="1178" y="14043"/>
                  </a:lnTo>
                  <a:lnTo>
                    <a:pt x="1264" y="13928"/>
                  </a:lnTo>
                  <a:lnTo>
                    <a:pt x="1351" y="13822"/>
                  </a:lnTo>
                  <a:lnTo>
                    <a:pt x="1446" y="13717"/>
                  </a:lnTo>
                  <a:lnTo>
                    <a:pt x="1542" y="13621"/>
                  </a:lnTo>
                  <a:lnTo>
                    <a:pt x="1753" y="13439"/>
                  </a:lnTo>
                  <a:lnTo>
                    <a:pt x="1973" y="13276"/>
                  </a:lnTo>
                  <a:lnTo>
                    <a:pt x="2213" y="13123"/>
                  </a:lnTo>
                  <a:lnTo>
                    <a:pt x="2462" y="12979"/>
                  </a:lnTo>
                  <a:lnTo>
                    <a:pt x="2730" y="12836"/>
                  </a:lnTo>
                  <a:lnTo>
                    <a:pt x="3017" y="12711"/>
                  </a:lnTo>
                  <a:lnTo>
                    <a:pt x="3305" y="12587"/>
                  </a:lnTo>
                  <a:lnTo>
                    <a:pt x="3621" y="12472"/>
                  </a:lnTo>
                  <a:lnTo>
                    <a:pt x="3937" y="12357"/>
                  </a:lnTo>
                  <a:lnTo>
                    <a:pt x="4626" y="12117"/>
                  </a:lnTo>
                  <a:lnTo>
                    <a:pt x="5354" y="11868"/>
                  </a:lnTo>
                  <a:lnTo>
                    <a:pt x="6140" y="11591"/>
                  </a:lnTo>
                  <a:lnTo>
                    <a:pt x="6542" y="11437"/>
                  </a:lnTo>
                  <a:lnTo>
                    <a:pt x="6963" y="11274"/>
                  </a:lnTo>
                  <a:lnTo>
                    <a:pt x="7394" y="11092"/>
                  </a:lnTo>
                  <a:lnTo>
                    <a:pt x="7835" y="10891"/>
                  </a:lnTo>
                  <a:lnTo>
                    <a:pt x="8285" y="10671"/>
                  </a:lnTo>
                  <a:lnTo>
                    <a:pt x="8745" y="10441"/>
                  </a:lnTo>
                  <a:lnTo>
                    <a:pt x="9224" y="10183"/>
                  </a:lnTo>
                  <a:lnTo>
                    <a:pt x="9703" y="9895"/>
                  </a:lnTo>
                  <a:lnTo>
                    <a:pt x="10191" y="9589"/>
                  </a:lnTo>
                  <a:lnTo>
                    <a:pt x="10699" y="9263"/>
                  </a:lnTo>
                  <a:lnTo>
                    <a:pt x="11072" y="8985"/>
                  </a:lnTo>
                  <a:lnTo>
                    <a:pt x="11427" y="8708"/>
                  </a:lnTo>
                  <a:lnTo>
                    <a:pt x="11743" y="8420"/>
                  </a:lnTo>
                  <a:lnTo>
                    <a:pt x="12040" y="8133"/>
                  </a:lnTo>
                  <a:lnTo>
                    <a:pt x="12318" y="7836"/>
                  </a:lnTo>
                  <a:lnTo>
                    <a:pt x="12567" y="7529"/>
                  </a:lnTo>
                  <a:lnTo>
                    <a:pt x="12787" y="7223"/>
                  </a:lnTo>
                  <a:lnTo>
                    <a:pt x="12988" y="6916"/>
                  </a:lnTo>
                  <a:lnTo>
                    <a:pt x="13170" y="6610"/>
                  </a:lnTo>
                  <a:lnTo>
                    <a:pt x="13333" y="6294"/>
                  </a:lnTo>
                  <a:lnTo>
                    <a:pt x="13477" y="5987"/>
                  </a:lnTo>
                  <a:lnTo>
                    <a:pt x="13591" y="5671"/>
                  </a:lnTo>
                  <a:lnTo>
                    <a:pt x="13697" y="5355"/>
                  </a:lnTo>
                  <a:lnTo>
                    <a:pt x="13783" y="5039"/>
                  </a:lnTo>
                  <a:lnTo>
                    <a:pt x="13860" y="4733"/>
                  </a:lnTo>
                  <a:lnTo>
                    <a:pt x="13908" y="4417"/>
                  </a:lnTo>
                  <a:lnTo>
                    <a:pt x="13955" y="4110"/>
                  </a:lnTo>
                  <a:lnTo>
                    <a:pt x="13975" y="3804"/>
                  </a:lnTo>
                  <a:lnTo>
                    <a:pt x="13994" y="3497"/>
                  </a:lnTo>
                  <a:lnTo>
                    <a:pt x="13994" y="3200"/>
                  </a:lnTo>
                  <a:lnTo>
                    <a:pt x="13984" y="2913"/>
                  </a:lnTo>
                  <a:lnTo>
                    <a:pt x="13965" y="2616"/>
                  </a:lnTo>
                  <a:lnTo>
                    <a:pt x="13946" y="2338"/>
                  </a:lnTo>
                  <a:lnTo>
                    <a:pt x="13908" y="2060"/>
                  </a:lnTo>
                  <a:lnTo>
                    <a:pt x="13860" y="1792"/>
                  </a:lnTo>
                  <a:lnTo>
                    <a:pt x="13812" y="1524"/>
                  </a:lnTo>
                  <a:lnTo>
                    <a:pt x="13754" y="1275"/>
                  </a:lnTo>
                  <a:lnTo>
                    <a:pt x="13697" y="1026"/>
                  </a:lnTo>
                  <a:lnTo>
                    <a:pt x="13572" y="566"/>
                  </a:lnTo>
                  <a:lnTo>
                    <a:pt x="13429" y="145"/>
                  </a:lnTo>
                  <a:lnTo>
                    <a:pt x="13410" y="106"/>
                  </a:lnTo>
                  <a:lnTo>
                    <a:pt x="13390" y="68"/>
                  </a:lnTo>
                  <a:lnTo>
                    <a:pt x="13362" y="39"/>
                  </a:lnTo>
                  <a:lnTo>
                    <a:pt x="13333" y="20"/>
                  </a:lnTo>
                  <a:lnTo>
                    <a:pt x="13304" y="11"/>
                  </a:lnTo>
                  <a:lnTo>
                    <a:pt x="13266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4470322" y="2242866"/>
              <a:ext cx="75159" cy="86768"/>
            </a:xfrm>
            <a:custGeom>
              <a:rect b="b" l="l" r="r" t="t"/>
              <a:pathLst>
                <a:path extrusionOk="0" h="2444" w="2117">
                  <a:moveTo>
                    <a:pt x="1226" y="154"/>
                  </a:moveTo>
                  <a:lnTo>
                    <a:pt x="1303" y="164"/>
                  </a:lnTo>
                  <a:lnTo>
                    <a:pt x="1370" y="173"/>
                  </a:lnTo>
                  <a:lnTo>
                    <a:pt x="1446" y="193"/>
                  </a:lnTo>
                  <a:lnTo>
                    <a:pt x="1513" y="221"/>
                  </a:lnTo>
                  <a:lnTo>
                    <a:pt x="1590" y="260"/>
                  </a:lnTo>
                  <a:lnTo>
                    <a:pt x="1657" y="307"/>
                  </a:lnTo>
                  <a:lnTo>
                    <a:pt x="1715" y="355"/>
                  </a:lnTo>
                  <a:lnTo>
                    <a:pt x="1772" y="422"/>
                  </a:lnTo>
                  <a:lnTo>
                    <a:pt x="1820" y="499"/>
                  </a:lnTo>
                  <a:lnTo>
                    <a:pt x="1868" y="576"/>
                  </a:lnTo>
                  <a:lnTo>
                    <a:pt x="1897" y="652"/>
                  </a:lnTo>
                  <a:lnTo>
                    <a:pt x="1925" y="748"/>
                  </a:lnTo>
                  <a:lnTo>
                    <a:pt x="1954" y="844"/>
                  </a:lnTo>
                  <a:lnTo>
                    <a:pt x="1964" y="949"/>
                  </a:lnTo>
                  <a:lnTo>
                    <a:pt x="1964" y="1055"/>
                  </a:lnTo>
                  <a:lnTo>
                    <a:pt x="1954" y="1160"/>
                  </a:lnTo>
                  <a:lnTo>
                    <a:pt x="1944" y="1265"/>
                  </a:lnTo>
                  <a:lnTo>
                    <a:pt x="1916" y="1371"/>
                  </a:lnTo>
                  <a:lnTo>
                    <a:pt x="1887" y="1476"/>
                  </a:lnTo>
                  <a:lnTo>
                    <a:pt x="1839" y="1572"/>
                  </a:lnTo>
                  <a:lnTo>
                    <a:pt x="1762" y="1725"/>
                  </a:lnTo>
                  <a:lnTo>
                    <a:pt x="1667" y="1869"/>
                  </a:lnTo>
                  <a:lnTo>
                    <a:pt x="1561" y="1984"/>
                  </a:lnTo>
                  <a:lnTo>
                    <a:pt x="1437" y="2089"/>
                  </a:lnTo>
                  <a:lnTo>
                    <a:pt x="1312" y="2175"/>
                  </a:lnTo>
                  <a:lnTo>
                    <a:pt x="1169" y="2233"/>
                  </a:lnTo>
                  <a:lnTo>
                    <a:pt x="1102" y="2261"/>
                  </a:lnTo>
                  <a:lnTo>
                    <a:pt x="1034" y="2271"/>
                  </a:lnTo>
                  <a:lnTo>
                    <a:pt x="958" y="2281"/>
                  </a:lnTo>
                  <a:lnTo>
                    <a:pt x="891" y="2290"/>
                  </a:lnTo>
                  <a:lnTo>
                    <a:pt x="814" y="2281"/>
                  </a:lnTo>
                  <a:lnTo>
                    <a:pt x="747" y="2271"/>
                  </a:lnTo>
                  <a:lnTo>
                    <a:pt x="671" y="2252"/>
                  </a:lnTo>
                  <a:lnTo>
                    <a:pt x="603" y="2223"/>
                  </a:lnTo>
                  <a:lnTo>
                    <a:pt x="536" y="2185"/>
                  </a:lnTo>
                  <a:lnTo>
                    <a:pt x="460" y="2137"/>
                  </a:lnTo>
                  <a:lnTo>
                    <a:pt x="402" y="2079"/>
                  </a:lnTo>
                  <a:lnTo>
                    <a:pt x="345" y="2022"/>
                  </a:lnTo>
                  <a:lnTo>
                    <a:pt x="297" y="1945"/>
                  </a:lnTo>
                  <a:lnTo>
                    <a:pt x="249" y="1869"/>
                  </a:lnTo>
                  <a:lnTo>
                    <a:pt x="220" y="1782"/>
                  </a:lnTo>
                  <a:lnTo>
                    <a:pt x="192" y="1696"/>
                  </a:lnTo>
                  <a:lnTo>
                    <a:pt x="163" y="1601"/>
                  </a:lnTo>
                  <a:lnTo>
                    <a:pt x="153" y="1495"/>
                  </a:lnTo>
                  <a:lnTo>
                    <a:pt x="153" y="1390"/>
                  </a:lnTo>
                  <a:lnTo>
                    <a:pt x="163" y="1284"/>
                  </a:lnTo>
                  <a:lnTo>
                    <a:pt x="172" y="1179"/>
                  </a:lnTo>
                  <a:lnTo>
                    <a:pt x="201" y="1074"/>
                  </a:lnTo>
                  <a:lnTo>
                    <a:pt x="230" y="968"/>
                  </a:lnTo>
                  <a:lnTo>
                    <a:pt x="278" y="863"/>
                  </a:lnTo>
                  <a:lnTo>
                    <a:pt x="354" y="719"/>
                  </a:lnTo>
                  <a:lnTo>
                    <a:pt x="450" y="576"/>
                  </a:lnTo>
                  <a:lnTo>
                    <a:pt x="556" y="461"/>
                  </a:lnTo>
                  <a:lnTo>
                    <a:pt x="680" y="355"/>
                  </a:lnTo>
                  <a:lnTo>
                    <a:pt x="814" y="269"/>
                  </a:lnTo>
                  <a:lnTo>
                    <a:pt x="948" y="212"/>
                  </a:lnTo>
                  <a:lnTo>
                    <a:pt x="1015" y="183"/>
                  </a:lnTo>
                  <a:lnTo>
                    <a:pt x="1082" y="173"/>
                  </a:lnTo>
                  <a:lnTo>
                    <a:pt x="1159" y="164"/>
                  </a:lnTo>
                  <a:lnTo>
                    <a:pt x="1226" y="154"/>
                  </a:lnTo>
                  <a:close/>
                  <a:moveTo>
                    <a:pt x="1226" y="1"/>
                  </a:moveTo>
                  <a:lnTo>
                    <a:pt x="1149" y="11"/>
                  </a:lnTo>
                  <a:lnTo>
                    <a:pt x="1063" y="20"/>
                  </a:lnTo>
                  <a:lnTo>
                    <a:pt x="987" y="39"/>
                  </a:lnTo>
                  <a:lnTo>
                    <a:pt x="910" y="58"/>
                  </a:lnTo>
                  <a:lnTo>
                    <a:pt x="833" y="87"/>
                  </a:lnTo>
                  <a:lnTo>
                    <a:pt x="757" y="125"/>
                  </a:lnTo>
                  <a:lnTo>
                    <a:pt x="680" y="173"/>
                  </a:lnTo>
                  <a:lnTo>
                    <a:pt x="603" y="221"/>
                  </a:lnTo>
                  <a:lnTo>
                    <a:pt x="536" y="279"/>
                  </a:lnTo>
                  <a:lnTo>
                    <a:pt x="469" y="336"/>
                  </a:lnTo>
                  <a:lnTo>
                    <a:pt x="402" y="403"/>
                  </a:lnTo>
                  <a:lnTo>
                    <a:pt x="335" y="470"/>
                  </a:lnTo>
                  <a:lnTo>
                    <a:pt x="278" y="547"/>
                  </a:lnTo>
                  <a:lnTo>
                    <a:pt x="230" y="633"/>
                  </a:lnTo>
                  <a:lnTo>
                    <a:pt x="182" y="710"/>
                  </a:lnTo>
                  <a:lnTo>
                    <a:pt x="134" y="806"/>
                  </a:lnTo>
                  <a:lnTo>
                    <a:pt x="86" y="920"/>
                  </a:lnTo>
                  <a:lnTo>
                    <a:pt x="48" y="1045"/>
                  </a:lnTo>
                  <a:lnTo>
                    <a:pt x="19" y="1160"/>
                  </a:lnTo>
                  <a:lnTo>
                    <a:pt x="10" y="1284"/>
                  </a:lnTo>
                  <a:lnTo>
                    <a:pt x="0" y="1399"/>
                  </a:lnTo>
                  <a:lnTo>
                    <a:pt x="0" y="1514"/>
                  </a:lnTo>
                  <a:lnTo>
                    <a:pt x="19" y="1629"/>
                  </a:lnTo>
                  <a:lnTo>
                    <a:pt x="38" y="1735"/>
                  </a:lnTo>
                  <a:lnTo>
                    <a:pt x="77" y="1840"/>
                  </a:lnTo>
                  <a:lnTo>
                    <a:pt x="115" y="1936"/>
                  </a:lnTo>
                  <a:lnTo>
                    <a:pt x="163" y="2032"/>
                  </a:lnTo>
                  <a:lnTo>
                    <a:pt x="220" y="2108"/>
                  </a:lnTo>
                  <a:lnTo>
                    <a:pt x="287" y="2194"/>
                  </a:lnTo>
                  <a:lnTo>
                    <a:pt x="364" y="2261"/>
                  </a:lnTo>
                  <a:lnTo>
                    <a:pt x="450" y="2319"/>
                  </a:lnTo>
                  <a:lnTo>
                    <a:pt x="546" y="2367"/>
                  </a:lnTo>
                  <a:lnTo>
                    <a:pt x="632" y="2395"/>
                  </a:lnTo>
                  <a:lnTo>
                    <a:pt x="718" y="2424"/>
                  </a:lnTo>
                  <a:lnTo>
                    <a:pt x="805" y="2434"/>
                  </a:lnTo>
                  <a:lnTo>
                    <a:pt x="891" y="2443"/>
                  </a:lnTo>
                  <a:lnTo>
                    <a:pt x="967" y="2434"/>
                  </a:lnTo>
                  <a:lnTo>
                    <a:pt x="1054" y="2424"/>
                  </a:lnTo>
                  <a:lnTo>
                    <a:pt x="1130" y="2405"/>
                  </a:lnTo>
                  <a:lnTo>
                    <a:pt x="1207" y="2386"/>
                  </a:lnTo>
                  <a:lnTo>
                    <a:pt x="1293" y="2357"/>
                  </a:lnTo>
                  <a:lnTo>
                    <a:pt x="1370" y="2319"/>
                  </a:lnTo>
                  <a:lnTo>
                    <a:pt x="1437" y="2271"/>
                  </a:lnTo>
                  <a:lnTo>
                    <a:pt x="1513" y="2223"/>
                  </a:lnTo>
                  <a:lnTo>
                    <a:pt x="1580" y="2166"/>
                  </a:lnTo>
                  <a:lnTo>
                    <a:pt x="1647" y="2108"/>
                  </a:lnTo>
                  <a:lnTo>
                    <a:pt x="1715" y="2041"/>
                  </a:lnTo>
                  <a:lnTo>
                    <a:pt x="1782" y="1974"/>
                  </a:lnTo>
                  <a:lnTo>
                    <a:pt x="1839" y="1897"/>
                  </a:lnTo>
                  <a:lnTo>
                    <a:pt x="1887" y="1811"/>
                  </a:lnTo>
                  <a:lnTo>
                    <a:pt x="1935" y="1725"/>
                  </a:lnTo>
                  <a:lnTo>
                    <a:pt x="1983" y="1639"/>
                  </a:lnTo>
                  <a:lnTo>
                    <a:pt x="2031" y="1524"/>
                  </a:lnTo>
                  <a:lnTo>
                    <a:pt x="2069" y="1399"/>
                  </a:lnTo>
                  <a:lnTo>
                    <a:pt x="2098" y="1284"/>
                  </a:lnTo>
                  <a:lnTo>
                    <a:pt x="2107" y="1160"/>
                  </a:lnTo>
                  <a:lnTo>
                    <a:pt x="2117" y="1045"/>
                  </a:lnTo>
                  <a:lnTo>
                    <a:pt x="2117" y="930"/>
                  </a:lnTo>
                  <a:lnTo>
                    <a:pt x="2098" y="815"/>
                  </a:lnTo>
                  <a:lnTo>
                    <a:pt x="2078" y="710"/>
                  </a:lnTo>
                  <a:lnTo>
                    <a:pt x="2040" y="604"/>
                  </a:lnTo>
                  <a:lnTo>
                    <a:pt x="2002" y="509"/>
                  </a:lnTo>
                  <a:lnTo>
                    <a:pt x="1954" y="413"/>
                  </a:lnTo>
                  <a:lnTo>
                    <a:pt x="1897" y="327"/>
                  </a:lnTo>
                  <a:lnTo>
                    <a:pt x="1829" y="250"/>
                  </a:lnTo>
                  <a:lnTo>
                    <a:pt x="1753" y="183"/>
                  </a:lnTo>
                  <a:lnTo>
                    <a:pt x="1667" y="125"/>
                  </a:lnTo>
                  <a:lnTo>
                    <a:pt x="1571" y="78"/>
                  </a:lnTo>
                  <a:lnTo>
                    <a:pt x="1494" y="49"/>
                  </a:lnTo>
                  <a:lnTo>
                    <a:pt x="1408" y="20"/>
                  </a:lnTo>
                  <a:lnTo>
                    <a:pt x="1312" y="11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4475754" y="2242866"/>
              <a:ext cx="64295" cy="81336"/>
            </a:xfrm>
            <a:custGeom>
              <a:rect b="b" l="l" r="r" t="t"/>
              <a:pathLst>
                <a:path extrusionOk="0" fill="none" h="2291" w="1811">
                  <a:moveTo>
                    <a:pt x="1073" y="1"/>
                  </a:moveTo>
                  <a:lnTo>
                    <a:pt x="1073" y="154"/>
                  </a:lnTo>
                  <a:lnTo>
                    <a:pt x="1073" y="154"/>
                  </a:lnTo>
                  <a:lnTo>
                    <a:pt x="1150" y="164"/>
                  </a:lnTo>
                  <a:lnTo>
                    <a:pt x="1217" y="173"/>
                  </a:lnTo>
                  <a:lnTo>
                    <a:pt x="1293" y="193"/>
                  </a:lnTo>
                  <a:lnTo>
                    <a:pt x="1360" y="221"/>
                  </a:lnTo>
                  <a:lnTo>
                    <a:pt x="1360" y="221"/>
                  </a:lnTo>
                  <a:lnTo>
                    <a:pt x="1437" y="260"/>
                  </a:lnTo>
                  <a:lnTo>
                    <a:pt x="1504" y="307"/>
                  </a:lnTo>
                  <a:lnTo>
                    <a:pt x="1562" y="355"/>
                  </a:lnTo>
                  <a:lnTo>
                    <a:pt x="1619" y="422"/>
                  </a:lnTo>
                  <a:lnTo>
                    <a:pt x="1667" y="499"/>
                  </a:lnTo>
                  <a:lnTo>
                    <a:pt x="1715" y="576"/>
                  </a:lnTo>
                  <a:lnTo>
                    <a:pt x="1744" y="652"/>
                  </a:lnTo>
                  <a:lnTo>
                    <a:pt x="1772" y="748"/>
                  </a:lnTo>
                  <a:lnTo>
                    <a:pt x="1772" y="748"/>
                  </a:lnTo>
                  <a:lnTo>
                    <a:pt x="1801" y="844"/>
                  </a:lnTo>
                  <a:lnTo>
                    <a:pt x="1811" y="949"/>
                  </a:lnTo>
                  <a:lnTo>
                    <a:pt x="1811" y="1055"/>
                  </a:lnTo>
                  <a:lnTo>
                    <a:pt x="1801" y="1160"/>
                  </a:lnTo>
                  <a:lnTo>
                    <a:pt x="1791" y="1265"/>
                  </a:lnTo>
                  <a:lnTo>
                    <a:pt x="1763" y="1371"/>
                  </a:lnTo>
                  <a:lnTo>
                    <a:pt x="1734" y="1476"/>
                  </a:lnTo>
                  <a:lnTo>
                    <a:pt x="1686" y="1572"/>
                  </a:lnTo>
                  <a:lnTo>
                    <a:pt x="1686" y="1572"/>
                  </a:lnTo>
                  <a:lnTo>
                    <a:pt x="1609" y="1725"/>
                  </a:lnTo>
                  <a:lnTo>
                    <a:pt x="1514" y="1869"/>
                  </a:lnTo>
                  <a:lnTo>
                    <a:pt x="1408" y="1984"/>
                  </a:lnTo>
                  <a:lnTo>
                    <a:pt x="1284" y="2089"/>
                  </a:lnTo>
                  <a:lnTo>
                    <a:pt x="1159" y="2175"/>
                  </a:lnTo>
                  <a:lnTo>
                    <a:pt x="1016" y="2233"/>
                  </a:lnTo>
                  <a:lnTo>
                    <a:pt x="949" y="2261"/>
                  </a:lnTo>
                  <a:lnTo>
                    <a:pt x="881" y="2271"/>
                  </a:lnTo>
                  <a:lnTo>
                    <a:pt x="805" y="2281"/>
                  </a:lnTo>
                  <a:lnTo>
                    <a:pt x="738" y="2290"/>
                  </a:lnTo>
                  <a:lnTo>
                    <a:pt x="738" y="2290"/>
                  </a:lnTo>
                  <a:lnTo>
                    <a:pt x="661" y="2281"/>
                  </a:lnTo>
                  <a:lnTo>
                    <a:pt x="594" y="2271"/>
                  </a:lnTo>
                  <a:lnTo>
                    <a:pt x="518" y="2252"/>
                  </a:lnTo>
                  <a:lnTo>
                    <a:pt x="450" y="2223"/>
                  </a:lnTo>
                  <a:lnTo>
                    <a:pt x="450" y="2223"/>
                  </a:lnTo>
                  <a:lnTo>
                    <a:pt x="383" y="2185"/>
                  </a:lnTo>
                  <a:lnTo>
                    <a:pt x="307" y="2137"/>
                  </a:lnTo>
                  <a:lnTo>
                    <a:pt x="249" y="2079"/>
                  </a:lnTo>
                  <a:lnTo>
                    <a:pt x="192" y="2022"/>
                  </a:lnTo>
                  <a:lnTo>
                    <a:pt x="144" y="1945"/>
                  </a:lnTo>
                  <a:lnTo>
                    <a:pt x="96" y="1869"/>
                  </a:lnTo>
                  <a:lnTo>
                    <a:pt x="67" y="1782"/>
                  </a:lnTo>
                  <a:lnTo>
                    <a:pt x="39" y="1696"/>
                  </a:lnTo>
                  <a:lnTo>
                    <a:pt x="39" y="1696"/>
                  </a:lnTo>
                  <a:lnTo>
                    <a:pt x="10" y="1601"/>
                  </a:lnTo>
                  <a:lnTo>
                    <a:pt x="0" y="1495"/>
                  </a:lnTo>
                  <a:lnTo>
                    <a:pt x="0" y="1390"/>
                  </a:lnTo>
                  <a:lnTo>
                    <a:pt x="10" y="1284"/>
                  </a:lnTo>
                  <a:lnTo>
                    <a:pt x="19" y="1179"/>
                  </a:lnTo>
                  <a:lnTo>
                    <a:pt x="48" y="1074"/>
                  </a:lnTo>
                  <a:lnTo>
                    <a:pt x="77" y="968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201" y="719"/>
                  </a:lnTo>
                  <a:lnTo>
                    <a:pt x="297" y="576"/>
                  </a:lnTo>
                  <a:lnTo>
                    <a:pt x="403" y="461"/>
                  </a:lnTo>
                  <a:lnTo>
                    <a:pt x="527" y="355"/>
                  </a:lnTo>
                  <a:lnTo>
                    <a:pt x="661" y="269"/>
                  </a:lnTo>
                  <a:lnTo>
                    <a:pt x="795" y="212"/>
                  </a:lnTo>
                  <a:lnTo>
                    <a:pt x="862" y="183"/>
                  </a:lnTo>
                  <a:lnTo>
                    <a:pt x="929" y="173"/>
                  </a:lnTo>
                  <a:lnTo>
                    <a:pt x="1006" y="164"/>
                  </a:lnTo>
                  <a:lnTo>
                    <a:pt x="1073" y="154"/>
                  </a:lnTo>
                  <a:lnTo>
                    <a:pt x="107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4406384" y="2223517"/>
              <a:ext cx="77218" cy="52721"/>
            </a:xfrm>
            <a:custGeom>
              <a:rect b="b" l="l" r="r" t="t"/>
              <a:pathLst>
                <a:path extrusionOk="0" h="1485" w="2175">
                  <a:moveTo>
                    <a:pt x="67" y="0"/>
                  </a:moveTo>
                  <a:lnTo>
                    <a:pt x="0" y="125"/>
                  </a:lnTo>
                  <a:lnTo>
                    <a:pt x="1916" y="1485"/>
                  </a:lnTo>
                  <a:lnTo>
                    <a:pt x="2175" y="105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3584526" y="2124539"/>
              <a:ext cx="794368" cy="951147"/>
            </a:xfrm>
            <a:custGeom>
              <a:rect b="b" l="l" r="r" t="t"/>
              <a:pathLst>
                <a:path extrusionOk="0" h="26791" w="22375">
                  <a:moveTo>
                    <a:pt x="13984" y="1"/>
                  </a:moveTo>
                  <a:lnTo>
                    <a:pt x="13572" y="20"/>
                  </a:lnTo>
                  <a:lnTo>
                    <a:pt x="13362" y="30"/>
                  </a:lnTo>
                  <a:lnTo>
                    <a:pt x="13151" y="49"/>
                  </a:lnTo>
                  <a:lnTo>
                    <a:pt x="12940" y="77"/>
                  </a:lnTo>
                  <a:lnTo>
                    <a:pt x="12739" y="106"/>
                  </a:lnTo>
                  <a:lnTo>
                    <a:pt x="12528" y="154"/>
                  </a:lnTo>
                  <a:lnTo>
                    <a:pt x="12318" y="192"/>
                  </a:lnTo>
                  <a:lnTo>
                    <a:pt x="12116" y="250"/>
                  </a:lnTo>
                  <a:lnTo>
                    <a:pt x="11906" y="307"/>
                  </a:lnTo>
                  <a:lnTo>
                    <a:pt x="11705" y="384"/>
                  </a:lnTo>
                  <a:lnTo>
                    <a:pt x="11513" y="461"/>
                  </a:lnTo>
                  <a:lnTo>
                    <a:pt x="11312" y="547"/>
                  </a:lnTo>
                  <a:lnTo>
                    <a:pt x="11120" y="643"/>
                  </a:lnTo>
                  <a:lnTo>
                    <a:pt x="10938" y="748"/>
                  </a:lnTo>
                  <a:lnTo>
                    <a:pt x="10747" y="863"/>
                  </a:lnTo>
                  <a:lnTo>
                    <a:pt x="10574" y="987"/>
                  </a:lnTo>
                  <a:lnTo>
                    <a:pt x="10402" y="1121"/>
                  </a:lnTo>
                  <a:lnTo>
                    <a:pt x="10230" y="1265"/>
                  </a:lnTo>
                  <a:lnTo>
                    <a:pt x="10067" y="1418"/>
                  </a:lnTo>
                  <a:lnTo>
                    <a:pt x="9913" y="1591"/>
                  </a:lnTo>
                  <a:lnTo>
                    <a:pt x="9770" y="1773"/>
                  </a:lnTo>
                  <a:lnTo>
                    <a:pt x="9626" y="1964"/>
                  </a:lnTo>
                  <a:lnTo>
                    <a:pt x="9492" y="2165"/>
                  </a:lnTo>
                  <a:lnTo>
                    <a:pt x="9367" y="2386"/>
                  </a:lnTo>
                  <a:lnTo>
                    <a:pt x="9253" y="2616"/>
                  </a:lnTo>
                  <a:lnTo>
                    <a:pt x="9147" y="2855"/>
                  </a:lnTo>
                  <a:lnTo>
                    <a:pt x="9042" y="3114"/>
                  </a:lnTo>
                  <a:lnTo>
                    <a:pt x="8956" y="3382"/>
                  </a:lnTo>
                  <a:lnTo>
                    <a:pt x="8879" y="3669"/>
                  </a:lnTo>
                  <a:lnTo>
                    <a:pt x="8812" y="3966"/>
                  </a:lnTo>
                  <a:lnTo>
                    <a:pt x="8754" y="4282"/>
                  </a:lnTo>
                  <a:lnTo>
                    <a:pt x="8707" y="4617"/>
                  </a:lnTo>
                  <a:lnTo>
                    <a:pt x="8678" y="4962"/>
                  </a:lnTo>
                  <a:lnTo>
                    <a:pt x="8649" y="5317"/>
                  </a:lnTo>
                  <a:lnTo>
                    <a:pt x="8640" y="5700"/>
                  </a:lnTo>
                  <a:lnTo>
                    <a:pt x="8553" y="5738"/>
                  </a:lnTo>
                  <a:lnTo>
                    <a:pt x="8314" y="5872"/>
                  </a:lnTo>
                  <a:lnTo>
                    <a:pt x="7931" y="6092"/>
                  </a:lnTo>
                  <a:lnTo>
                    <a:pt x="7433" y="6389"/>
                  </a:lnTo>
                  <a:lnTo>
                    <a:pt x="7145" y="6571"/>
                  </a:lnTo>
                  <a:lnTo>
                    <a:pt x="6839" y="6782"/>
                  </a:lnTo>
                  <a:lnTo>
                    <a:pt x="6513" y="7002"/>
                  </a:lnTo>
                  <a:lnTo>
                    <a:pt x="6168" y="7251"/>
                  </a:lnTo>
                  <a:lnTo>
                    <a:pt x="5814" y="7520"/>
                  </a:lnTo>
                  <a:lnTo>
                    <a:pt x="5450" y="7817"/>
                  </a:lnTo>
                  <a:lnTo>
                    <a:pt x="5076" y="8123"/>
                  </a:lnTo>
                  <a:lnTo>
                    <a:pt x="4703" y="8458"/>
                  </a:lnTo>
                  <a:lnTo>
                    <a:pt x="4320" y="8813"/>
                  </a:lnTo>
                  <a:lnTo>
                    <a:pt x="3937" y="9186"/>
                  </a:lnTo>
                  <a:lnTo>
                    <a:pt x="3563" y="9588"/>
                  </a:lnTo>
                  <a:lnTo>
                    <a:pt x="3190" y="10000"/>
                  </a:lnTo>
                  <a:lnTo>
                    <a:pt x="2816" y="10441"/>
                  </a:lnTo>
                  <a:lnTo>
                    <a:pt x="2462" y="10910"/>
                  </a:lnTo>
                  <a:lnTo>
                    <a:pt x="2289" y="11140"/>
                  </a:lnTo>
                  <a:lnTo>
                    <a:pt x="2126" y="11389"/>
                  </a:lnTo>
                  <a:lnTo>
                    <a:pt x="1954" y="11638"/>
                  </a:lnTo>
                  <a:lnTo>
                    <a:pt x="1801" y="11887"/>
                  </a:lnTo>
                  <a:lnTo>
                    <a:pt x="1638" y="12155"/>
                  </a:lnTo>
                  <a:lnTo>
                    <a:pt x="1485" y="12414"/>
                  </a:lnTo>
                  <a:lnTo>
                    <a:pt x="1341" y="12682"/>
                  </a:lnTo>
                  <a:lnTo>
                    <a:pt x="1197" y="12960"/>
                  </a:lnTo>
                  <a:lnTo>
                    <a:pt x="1063" y="13247"/>
                  </a:lnTo>
                  <a:lnTo>
                    <a:pt x="939" y="13525"/>
                  </a:lnTo>
                  <a:lnTo>
                    <a:pt x="814" y="13822"/>
                  </a:lnTo>
                  <a:lnTo>
                    <a:pt x="699" y="14119"/>
                  </a:lnTo>
                  <a:lnTo>
                    <a:pt x="594" y="14416"/>
                  </a:lnTo>
                  <a:lnTo>
                    <a:pt x="489" y="14722"/>
                  </a:lnTo>
                  <a:lnTo>
                    <a:pt x="402" y="15038"/>
                  </a:lnTo>
                  <a:lnTo>
                    <a:pt x="316" y="15354"/>
                  </a:lnTo>
                  <a:lnTo>
                    <a:pt x="240" y="15680"/>
                  </a:lnTo>
                  <a:lnTo>
                    <a:pt x="173" y="16006"/>
                  </a:lnTo>
                  <a:lnTo>
                    <a:pt x="115" y="16341"/>
                  </a:lnTo>
                  <a:lnTo>
                    <a:pt x="67" y="16676"/>
                  </a:lnTo>
                  <a:lnTo>
                    <a:pt x="29" y="17079"/>
                  </a:lnTo>
                  <a:lnTo>
                    <a:pt x="0" y="17471"/>
                  </a:lnTo>
                  <a:lnTo>
                    <a:pt x="0" y="17854"/>
                  </a:lnTo>
                  <a:lnTo>
                    <a:pt x="19" y="18238"/>
                  </a:lnTo>
                  <a:lnTo>
                    <a:pt x="48" y="18611"/>
                  </a:lnTo>
                  <a:lnTo>
                    <a:pt x="96" y="18985"/>
                  </a:lnTo>
                  <a:lnTo>
                    <a:pt x="163" y="19339"/>
                  </a:lnTo>
                  <a:lnTo>
                    <a:pt x="249" y="19703"/>
                  </a:lnTo>
                  <a:lnTo>
                    <a:pt x="355" y="20048"/>
                  </a:lnTo>
                  <a:lnTo>
                    <a:pt x="469" y="20393"/>
                  </a:lnTo>
                  <a:lnTo>
                    <a:pt x="594" y="20728"/>
                  </a:lnTo>
                  <a:lnTo>
                    <a:pt x="747" y="21063"/>
                  </a:lnTo>
                  <a:lnTo>
                    <a:pt x="900" y="21389"/>
                  </a:lnTo>
                  <a:lnTo>
                    <a:pt x="1082" y="21705"/>
                  </a:lnTo>
                  <a:lnTo>
                    <a:pt x="1264" y="22011"/>
                  </a:lnTo>
                  <a:lnTo>
                    <a:pt x="1466" y="22308"/>
                  </a:lnTo>
                  <a:lnTo>
                    <a:pt x="1686" y="22605"/>
                  </a:lnTo>
                  <a:lnTo>
                    <a:pt x="1906" y="22892"/>
                  </a:lnTo>
                  <a:lnTo>
                    <a:pt x="2146" y="23170"/>
                  </a:lnTo>
                  <a:lnTo>
                    <a:pt x="2395" y="23438"/>
                  </a:lnTo>
                  <a:lnTo>
                    <a:pt x="2663" y="23697"/>
                  </a:lnTo>
                  <a:lnTo>
                    <a:pt x="2931" y="23946"/>
                  </a:lnTo>
                  <a:lnTo>
                    <a:pt x="3209" y="24186"/>
                  </a:lnTo>
                  <a:lnTo>
                    <a:pt x="3506" y="24425"/>
                  </a:lnTo>
                  <a:lnTo>
                    <a:pt x="3803" y="24645"/>
                  </a:lnTo>
                  <a:lnTo>
                    <a:pt x="4119" y="24866"/>
                  </a:lnTo>
                  <a:lnTo>
                    <a:pt x="4435" y="25067"/>
                  </a:lnTo>
                  <a:lnTo>
                    <a:pt x="4760" y="25268"/>
                  </a:lnTo>
                  <a:lnTo>
                    <a:pt x="5096" y="25450"/>
                  </a:lnTo>
                  <a:lnTo>
                    <a:pt x="5440" y="25622"/>
                  </a:lnTo>
                  <a:lnTo>
                    <a:pt x="5785" y="25795"/>
                  </a:lnTo>
                  <a:lnTo>
                    <a:pt x="6140" y="25948"/>
                  </a:lnTo>
                  <a:lnTo>
                    <a:pt x="6542" y="26101"/>
                  </a:lnTo>
                  <a:lnTo>
                    <a:pt x="6954" y="26245"/>
                  </a:lnTo>
                  <a:lnTo>
                    <a:pt x="7375" y="26369"/>
                  </a:lnTo>
                  <a:lnTo>
                    <a:pt x="7806" y="26475"/>
                  </a:lnTo>
                  <a:lnTo>
                    <a:pt x="8247" y="26561"/>
                  </a:lnTo>
                  <a:lnTo>
                    <a:pt x="8687" y="26638"/>
                  </a:lnTo>
                  <a:lnTo>
                    <a:pt x="9147" y="26705"/>
                  </a:lnTo>
                  <a:lnTo>
                    <a:pt x="9597" y="26743"/>
                  </a:lnTo>
                  <a:lnTo>
                    <a:pt x="10057" y="26772"/>
                  </a:lnTo>
                  <a:lnTo>
                    <a:pt x="10517" y="26791"/>
                  </a:lnTo>
                  <a:lnTo>
                    <a:pt x="10977" y="26791"/>
                  </a:lnTo>
                  <a:lnTo>
                    <a:pt x="11436" y="26781"/>
                  </a:lnTo>
                  <a:lnTo>
                    <a:pt x="11887" y="26752"/>
                  </a:lnTo>
                  <a:lnTo>
                    <a:pt x="12337" y="26714"/>
                  </a:lnTo>
                  <a:lnTo>
                    <a:pt x="12787" y="26657"/>
                  </a:lnTo>
                  <a:lnTo>
                    <a:pt x="13227" y="26590"/>
                  </a:lnTo>
                  <a:lnTo>
                    <a:pt x="13658" y="26513"/>
                  </a:lnTo>
                  <a:lnTo>
                    <a:pt x="14080" y="26427"/>
                  </a:lnTo>
                  <a:lnTo>
                    <a:pt x="14492" y="26321"/>
                  </a:lnTo>
                  <a:lnTo>
                    <a:pt x="14884" y="26206"/>
                  </a:lnTo>
                  <a:lnTo>
                    <a:pt x="15277" y="26082"/>
                  </a:lnTo>
                  <a:lnTo>
                    <a:pt x="15641" y="25938"/>
                  </a:lnTo>
                  <a:lnTo>
                    <a:pt x="15996" y="25795"/>
                  </a:lnTo>
                  <a:lnTo>
                    <a:pt x="16340" y="25632"/>
                  </a:lnTo>
                  <a:lnTo>
                    <a:pt x="16656" y="25459"/>
                  </a:lnTo>
                  <a:lnTo>
                    <a:pt x="16953" y="25287"/>
                  </a:lnTo>
                  <a:lnTo>
                    <a:pt x="17231" y="25095"/>
                  </a:lnTo>
                  <a:lnTo>
                    <a:pt x="17490" y="24894"/>
                  </a:lnTo>
                  <a:lnTo>
                    <a:pt x="17605" y="24789"/>
                  </a:lnTo>
                  <a:lnTo>
                    <a:pt x="17720" y="24684"/>
                  </a:lnTo>
                  <a:lnTo>
                    <a:pt x="17825" y="24578"/>
                  </a:lnTo>
                  <a:lnTo>
                    <a:pt x="17921" y="24473"/>
                  </a:lnTo>
                  <a:lnTo>
                    <a:pt x="18017" y="24358"/>
                  </a:lnTo>
                  <a:lnTo>
                    <a:pt x="18103" y="24243"/>
                  </a:lnTo>
                  <a:lnTo>
                    <a:pt x="18179" y="24128"/>
                  </a:lnTo>
                  <a:lnTo>
                    <a:pt x="18246" y="24004"/>
                  </a:lnTo>
                  <a:lnTo>
                    <a:pt x="18371" y="23774"/>
                  </a:lnTo>
                  <a:lnTo>
                    <a:pt x="18495" y="23534"/>
                  </a:lnTo>
                  <a:lnTo>
                    <a:pt x="18601" y="23285"/>
                  </a:lnTo>
                  <a:lnTo>
                    <a:pt x="18706" y="23017"/>
                  </a:lnTo>
                  <a:lnTo>
                    <a:pt x="18802" y="22758"/>
                  </a:lnTo>
                  <a:lnTo>
                    <a:pt x="18888" y="22481"/>
                  </a:lnTo>
                  <a:lnTo>
                    <a:pt x="18965" y="22193"/>
                  </a:lnTo>
                  <a:lnTo>
                    <a:pt x="19041" y="21906"/>
                  </a:lnTo>
                  <a:lnTo>
                    <a:pt x="19108" y="21609"/>
                  </a:lnTo>
                  <a:lnTo>
                    <a:pt x="19166" y="21312"/>
                  </a:lnTo>
                  <a:lnTo>
                    <a:pt x="19223" y="21006"/>
                  </a:lnTo>
                  <a:lnTo>
                    <a:pt x="19271" y="20690"/>
                  </a:lnTo>
                  <a:lnTo>
                    <a:pt x="19310" y="20373"/>
                  </a:lnTo>
                  <a:lnTo>
                    <a:pt x="19348" y="20057"/>
                  </a:lnTo>
                  <a:lnTo>
                    <a:pt x="19405" y="19406"/>
                  </a:lnTo>
                  <a:lnTo>
                    <a:pt x="19444" y="18736"/>
                  </a:lnTo>
                  <a:lnTo>
                    <a:pt x="19463" y="18065"/>
                  </a:lnTo>
                  <a:lnTo>
                    <a:pt x="19463" y="17385"/>
                  </a:lnTo>
                  <a:lnTo>
                    <a:pt x="19444" y="16705"/>
                  </a:lnTo>
                  <a:lnTo>
                    <a:pt x="19415" y="16025"/>
                  </a:lnTo>
                  <a:lnTo>
                    <a:pt x="19367" y="15345"/>
                  </a:lnTo>
                  <a:lnTo>
                    <a:pt x="19319" y="14684"/>
                  </a:lnTo>
                  <a:lnTo>
                    <a:pt x="19252" y="14023"/>
                  </a:lnTo>
                  <a:lnTo>
                    <a:pt x="19185" y="13381"/>
                  </a:lnTo>
                  <a:lnTo>
                    <a:pt x="19099" y="12759"/>
                  </a:lnTo>
                  <a:lnTo>
                    <a:pt x="19022" y="12146"/>
                  </a:lnTo>
                  <a:lnTo>
                    <a:pt x="18936" y="11571"/>
                  </a:lnTo>
                  <a:lnTo>
                    <a:pt x="18754" y="10498"/>
                  </a:lnTo>
                  <a:lnTo>
                    <a:pt x="18582" y="9560"/>
                  </a:lnTo>
                  <a:lnTo>
                    <a:pt x="18428" y="8774"/>
                  </a:lnTo>
                  <a:lnTo>
                    <a:pt x="18304" y="8190"/>
                  </a:lnTo>
                  <a:lnTo>
                    <a:pt x="18179" y="7692"/>
                  </a:lnTo>
                  <a:lnTo>
                    <a:pt x="18361" y="7663"/>
                  </a:lnTo>
                  <a:lnTo>
                    <a:pt x="18553" y="7625"/>
                  </a:lnTo>
                  <a:lnTo>
                    <a:pt x="18811" y="7567"/>
                  </a:lnTo>
                  <a:lnTo>
                    <a:pt x="19118" y="7491"/>
                  </a:lnTo>
                  <a:lnTo>
                    <a:pt x="19463" y="7395"/>
                  </a:lnTo>
                  <a:lnTo>
                    <a:pt x="19827" y="7280"/>
                  </a:lnTo>
                  <a:lnTo>
                    <a:pt x="20210" y="7136"/>
                  </a:lnTo>
                  <a:lnTo>
                    <a:pt x="20401" y="7060"/>
                  </a:lnTo>
                  <a:lnTo>
                    <a:pt x="20593" y="6974"/>
                  </a:lnTo>
                  <a:lnTo>
                    <a:pt x="20785" y="6878"/>
                  </a:lnTo>
                  <a:lnTo>
                    <a:pt x="20967" y="6782"/>
                  </a:lnTo>
                  <a:lnTo>
                    <a:pt x="21149" y="6677"/>
                  </a:lnTo>
                  <a:lnTo>
                    <a:pt x="21321" y="6571"/>
                  </a:lnTo>
                  <a:lnTo>
                    <a:pt x="21493" y="6456"/>
                  </a:lnTo>
                  <a:lnTo>
                    <a:pt x="21647" y="6322"/>
                  </a:lnTo>
                  <a:lnTo>
                    <a:pt x="21790" y="6198"/>
                  </a:lnTo>
                  <a:lnTo>
                    <a:pt x="21924" y="6054"/>
                  </a:lnTo>
                  <a:lnTo>
                    <a:pt x="22039" y="5910"/>
                  </a:lnTo>
                  <a:lnTo>
                    <a:pt x="22145" y="5757"/>
                  </a:lnTo>
                  <a:lnTo>
                    <a:pt x="22231" y="5594"/>
                  </a:lnTo>
                  <a:lnTo>
                    <a:pt x="22298" y="5422"/>
                  </a:lnTo>
                  <a:lnTo>
                    <a:pt x="22346" y="5240"/>
                  </a:lnTo>
                  <a:lnTo>
                    <a:pt x="22375" y="5058"/>
                  </a:lnTo>
                  <a:lnTo>
                    <a:pt x="22202" y="4943"/>
                  </a:lnTo>
                  <a:lnTo>
                    <a:pt x="21733" y="4627"/>
                  </a:lnTo>
                  <a:lnTo>
                    <a:pt x="21417" y="4397"/>
                  </a:lnTo>
                  <a:lnTo>
                    <a:pt x="21053" y="4139"/>
                  </a:lnTo>
                  <a:lnTo>
                    <a:pt x="20670" y="3851"/>
                  </a:lnTo>
                  <a:lnTo>
                    <a:pt x="20258" y="3535"/>
                  </a:lnTo>
                  <a:lnTo>
                    <a:pt x="19846" y="3190"/>
                  </a:lnTo>
                  <a:lnTo>
                    <a:pt x="19434" y="2836"/>
                  </a:lnTo>
                  <a:lnTo>
                    <a:pt x="19032" y="2462"/>
                  </a:lnTo>
                  <a:lnTo>
                    <a:pt x="18840" y="2271"/>
                  </a:lnTo>
                  <a:lnTo>
                    <a:pt x="18658" y="2089"/>
                  </a:lnTo>
                  <a:lnTo>
                    <a:pt x="18486" y="1897"/>
                  </a:lnTo>
                  <a:lnTo>
                    <a:pt x="18313" y="1706"/>
                  </a:lnTo>
                  <a:lnTo>
                    <a:pt x="18160" y="1514"/>
                  </a:lnTo>
                  <a:lnTo>
                    <a:pt x="18026" y="1323"/>
                  </a:lnTo>
                  <a:lnTo>
                    <a:pt x="17902" y="1131"/>
                  </a:lnTo>
                  <a:lnTo>
                    <a:pt x="17787" y="949"/>
                  </a:lnTo>
                  <a:lnTo>
                    <a:pt x="17691" y="767"/>
                  </a:lnTo>
                  <a:lnTo>
                    <a:pt x="17624" y="585"/>
                  </a:lnTo>
                  <a:lnTo>
                    <a:pt x="17518" y="556"/>
                  </a:lnTo>
                  <a:lnTo>
                    <a:pt x="17241" y="470"/>
                  </a:lnTo>
                  <a:lnTo>
                    <a:pt x="16800" y="355"/>
                  </a:lnTo>
                  <a:lnTo>
                    <a:pt x="16522" y="288"/>
                  </a:lnTo>
                  <a:lnTo>
                    <a:pt x="16225" y="231"/>
                  </a:lnTo>
                  <a:lnTo>
                    <a:pt x="15900" y="164"/>
                  </a:lnTo>
                  <a:lnTo>
                    <a:pt x="15545" y="116"/>
                  </a:lnTo>
                  <a:lnTo>
                    <a:pt x="15181" y="68"/>
                  </a:lnTo>
                  <a:lnTo>
                    <a:pt x="14798" y="30"/>
                  </a:lnTo>
                  <a:lnTo>
                    <a:pt x="14396" y="10"/>
                  </a:lnTo>
                  <a:lnTo>
                    <a:pt x="13984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4538982" y="2285041"/>
              <a:ext cx="25207" cy="21799"/>
            </a:xfrm>
            <a:custGeom>
              <a:rect b="b" l="l" r="r" t="t"/>
              <a:pathLst>
                <a:path extrusionOk="0" h="614" w="710">
                  <a:moveTo>
                    <a:pt x="144" y="1"/>
                  </a:moveTo>
                  <a:lnTo>
                    <a:pt x="1" y="413"/>
                  </a:lnTo>
                  <a:lnTo>
                    <a:pt x="566" y="614"/>
                  </a:lnTo>
                  <a:lnTo>
                    <a:pt x="710" y="211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37"/>
          <p:cNvGrpSpPr/>
          <p:nvPr/>
        </p:nvGrpSpPr>
        <p:grpSpPr>
          <a:xfrm>
            <a:off x="3245263" y="3378012"/>
            <a:ext cx="2653475" cy="678038"/>
            <a:chOff x="6033350" y="1027937"/>
            <a:chExt cx="2653475" cy="678038"/>
          </a:xfrm>
        </p:grpSpPr>
        <p:grpSp>
          <p:nvGrpSpPr>
            <p:cNvPr id="409" name="Google Shape;409;p37"/>
            <p:cNvGrpSpPr/>
            <p:nvPr/>
          </p:nvGrpSpPr>
          <p:grpSpPr>
            <a:xfrm>
              <a:off x="6705623" y="1027937"/>
              <a:ext cx="1981202" cy="671400"/>
              <a:chOff x="6053048" y="700395"/>
              <a:chExt cx="1981202" cy="671400"/>
            </a:xfrm>
          </p:grpSpPr>
          <p:sp>
            <p:nvSpPr>
              <p:cNvPr id="410" name="Google Shape;410;p37"/>
              <p:cNvSpPr txBox="1"/>
              <p:nvPr/>
            </p:nvSpPr>
            <p:spPr>
              <a:xfrm>
                <a:off x="6053050" y="700395"/>
                <a:ext cx="1981200" cy="6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Shattering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11" name="Google Shape;411;p37"/>
              <p:cNvSpPr txBox="1"/>
              <p:nvPr/>
            </p:nvSpPr>
            <p:spPr>
              <a:xfrm>
                <a:off x="6053048" y="1039821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12" name="Google Shape;412;p37"/>
            <p:cNvSpPr/>
            <p:nvPr/>
          </p:nvSpPr>
          <p:spPr>
            <a:xfrm>
              <a:off x="6033350" y="1109875"/>
              <a:ext cx="596100" cy="596100"/>
            </a:xfrm>
            <a:prstGeom prst="ellipse">
              <a:avLst/>
            </a:pr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13" name="Google Shape;413;p37"/>
          <p:cNvGrpSpPr/>
          <p:nvPr/>
        </p:nvGrpSpPr>
        <p:grpSpPr>
          <a:xfrm>
            <a:off x="6033350" y="1667999"/>
            <a:ext cx="2653525" cy="711300"/>
            <a:chOff x="6033350" y="2501811"/>
            <a:chExt cx="2653525" cy="711300"/>
          </a:xfrm>
        </p:grpSpPr>
        <p:grpSp>
          <p:nvGrpSpPr>
            <p:cNvPr id="414" name="Google Shape;414;p37"/>
            <p:cNvGrpSpPr/>
            <p:nvPr/>
          </p:nvGrpSpPr>
          <p:grpSpPr>
            <a:xfrm>
              <a:off x="6705660" y="2501811"/>
              <a:ext cx="1981215" cy="711300"/>
              <a:chOff x="6705660" y="2628901"/>
              <a:chExt cx="1981215" cy="711300"/>
            </a:xfrm>
          </p:grpSpPr>
          <p:sp>
            <p:nvSpPr>
              <p:cNvPr id="415" name="Google Shape;415;p37"/>
              <p:cNvSpPr txBox="1"/>
              <p:nvPr/>
            </p:nvSpPr>
            <p:spPr>
              <a:xfrm>
                <a:off x="6705675" y="2628901"/>
                <a:ext cx="1981200" cy="71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VC dimension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16" name="Google Shape;416;p37"/>
              <p:cNvSpPr txBox="1"/>
              <p:nvPr/>
            </p:nvSpPr>
            <p:spPr>
              <a:xfrm>
                <a:off x="6705660" y="2970479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17" name="Google Shape;417;p37"/>
            <p:cNvSpPr/>
            <p:nvPr/>
          </p:nvSpPr>
          <p:spPr>
            <a:xfrm>
              <a:off x="6033350" y="2616950"/>
              <a:ext cx="596100" cy="596100"/>
            </a:xfrm>
            <a:prstGeom prst="ellipse">
              <a:avLst/>
            </a:pr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18" name="Google Shape;418;p37"/>
          <p:cNvGrpSpPr/>
          <p:nvPr/>
        </p:nvGrpSpPr>
        <p:grpSpPr>
          <a:xfrm>
            <a:off x="6033350" y="3320413"/>
            <a:ext cx="2931575" cy="674400"/>
            <a:chOff x="6033350" y="3977825"/>
            <a:chExt cx="2931575" cy="674400"/>
          </a:xfrm>
        </p:grpSpPr>
        <p:grpSp>
          <p:nvGrpSpPr>
            <p:cNvPr id="419" name="Google Shape;419;p37"/>
            <p:cNvGrpSpPr/>
            <p:nvPr/>
          </p:nvGrpSpPr>
          <p:grpSpPr>
            <a:xfrm>
              <a:off x="6705623" y="3977825"/>
              <a:ext cx="2259302" cy="674400"/>
              <a:chOff x="6705623" y="4058588"/>
              <a:chExt cx="2259302" cy="674400"/>
            </a:xfrm>
          </p:grpSpPr>
          <p:sp>
            <p:nvSpPr>
              <p:cNvPr id="420" name="Google Shape;420;p37"/>
              <p:cNvSpPr txBox="1"/>
              <p:nvPr/>
            </p:nvSpPr>
            <p:spPr>
              <a:xfrm>
                <a:off x="6705625" y="4058588"/>
                <a:ext cx="2259300" cy="6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Applications &amp; Beyond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21" name="Google Shape;421;p37"/>
              <p:cNvSpPr txBox="1"/>
              <p:nvPr/>
            </p:nvSpPr>
            <p:spPr>
              <a:xfrm>
                <a:off x="6705623" y="4400179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22" name="Google Shape;422;p37"/>
            <p:cNvSpPr/>
            <p:nvPr/>
          </p:nvSpPr>
          <p:spPr>
            <a:xfrm>
              <a:off x="6033350" y="4056000"/>
              <a:ext cx="596100" cy="596100"/>
            </a:xfrm>
            <a:prstGeom prst="ellipse">
              <a:avLst/>
            </a:prstGeom>
            <a:solidFill>
              <a:srgbClr val="26EA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423" name="Google Shape;423;p37"/>
          <p:cNvGrpSpPr/>
          <p:nvPr/>
        </p:nvGrpSpPr>
        <p:grpSpPr>
          <a:xfrm>
            <a:off x="3245248" y="1705966"/>
            <a:ext cx="2653502" cy="678000"/>
            <a:chOff x="3297248" y="3977791"/>
            <a:chExt cx="2653502" cy="678000"/>
          </a:xfrm>
        </p:grpSpPr>
        <p:grpSp>
          <p:nvGrpSpPr>
            <p:cNvPr id="424" name="Google Shape;424;p37"/>
            <p:cNvGrpSpPr/>
            <p:nvPr/>
          </p:nvGrpSpPr>
          <p:grpSpPr>
            <a:xfrm>
              <a:off x="3969548" y="3977791"/>
              <a:ext cx="1981202" cy="678000"/>
              <a:chOff x="3581360" y="2254804"/>
              <a:chExt cx="1981202" cy="678000"/>
            </a:xfrm>
          </p:grpSpPr>
          <p:sp>
            <p:nvSpPr>
              <p:cNvPr id="425" name="Google Shape;425;p37"/>
              <p:cNvSpPr txBox="1"/>
              <p:nvPr/>
            </p:nvSpPr>
            <p:spPr>
              <a:xfrm>
                <a:off x="3581363" y="2254804"/>
                <a:ext cx="1981200" cy="67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Introduction &amp; </a:t>
                </a: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Preliminaries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426" name="Google Shape;426;p37"/>
              <p:cNvSpPr txBox="1"/>
              <p:nvPr/>
            </p:nvSpPr>
            <p:spPr>
              <a:xfrm>
                <a:off x="3581360" y="2596421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27" name="Google Shape;427;p37"/>
            <p:cNvSpPr/>
            <p:nvPr/>
          </p:nvSpPr>
          <p:spPr>
            <a:xfrm>
              <a:off x="3297248" y="4055023"/>
              <a:ext cx="596100" cy="596100"/>
            </a:xfrm>
            <a:prstGeom prst="ellipse">
              <a:avLst/>
            </a:pr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428" name="Google Shape;428;p37"/>
          <p:cNvCxnSpPr>
            <a:stCxn id="427" idx="4"/>
            <a:endCxn id="412" idx="0"/>
          </p:cNvCxnSpPr>
          <p:nvPr/>
        </p:nvCxnSpPr>
        <p:spPr>
          <a:xfrm>
            <a:off x="3543298" y="2379298"/>
            <a:ext cx="0" cy="1080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Google Shape;429;p37"/>
          <p:cNvCxnSpPr>
            <a:stCxn id="417" idx="4"/>
            <a:endCxn id="422" idx="0"/>
          </p:cNvCxnSpPr>
          <p:nvPr/>
        </p:nvCxnSpPr>
        <p:spPr>
          <a:xfrm>
            <a:off x="6331400" y="2379238"/>
            <a:ext cx="0" cy="1019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5"/>
          <p:cNvSpPr txBox="1"/>
          <p:nvPr>
            <p:ph type="title"/>
          </p:nvPr>
        </p:nvSpPr>
        <p:spPr>
          <a:xfrm>
            <a:off x="110275" y="16515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problem 2 </a:t>
            </a:r>
            <a:endParaRPr sz="2400"/>
          </a:p>
        </p:txBody>
      </p:sp>
      <p:sp>
        <p:nvSpPr>
          <p:cNvPr id="743" name="Google Shape;743;p55"/>
          <p:cNvSpPr txBox="1"/>
          <p:nvPr/>
        </p:nvSpPr>
        <p:spPr>
          <a:xfrm>
            <a:off x="459200" y="841550"/>
            <a:ext cx="8289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Can </a:t>
            </a:r>
            <a:r>
              <a:rPr b="1" lang="ko"/>
              <a:t>f(x, b) = sign(x*x - b)</a:t>
            </a:r>
            <a:r>
              <a:rPr lang="ko"/>
              <a:t> shatter below </a:t>
            </a:r>
            <a:r>
              <a:rPr b="1" lang="ko"/>
              <a:t>two</a:t>
            </a:r>
            <a:r>
              <a:rPr lang="ko"/>
              <a:t> points which are in general position in 2D (plane)?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– No, we cannot! :( Because, distance from center to positive point can be less than one with negative.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4" name="Google Shape;74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3738" y="1672850"/>
            <a:ext cx="3796522" cy="31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6"/>
          <p:cNvSpPr txBox="1"/>
          <p:nvPr>
            <p:ph type="title"/>
          </p:nvPr>
        </p:nvSpPr>
        <p:spPr>
          <a:xfrm>
            <a:off x="197125" y="8895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Some more examples on shattering</a:t>
            </a:r>
            <a:endParaRPr sz="2400"/>
          </a:p>
        </p:txBody>
      </p:sp>
      <p:pic>
        <p:nvPicPr>
          <p:cNvPr id="750" name="Google Shape;75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800" y="615400"/>
            <a:ext cx="8052557" cy="4195351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56"/>
          <p:cNvSpPr txBox="1"/>
          <p:nvPr/>
        </p:nvSpPr>
        <p:spPr>
          <a:xfrm>
            <a:off x="1633375" y="4810750"/>
            <a:ext cx="483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666666"/>
                </a:solidFill>
                <a:highlight>
                  <a:srgbClr val="FFFFFF"/>
                </a:highlight>
              </a:rPr>
              <a:t>VC dimension of Neural networks, Eduardo D. Sontag</a:t>
            </a:r>
            <a:endParaRPr sz="11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7"/>
          <p:cNvSpPr txBox="1"/>
          <p:nvPr/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Table of Content</a:t>
            </a:r>
            <a:endParaRPr b="1" sz="28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57" name="Google Shape;757;p57"/>
          <p:cNvGrpSpPr/>
          <p:nvPr/>
        </p:nvGrpSpPr>
        <p:grpSpPr>
          <a:xfrm>
            <a:off x="414554" y="1509185"/>
            <a:ext cx="2653421" cy="2696472"/>
            <a:chOff x="3525722" y="1985800"/>
            <a:chExt cx="2702609" cy="2746178"/>
          </a:xfrm>
        </p:grpSpPr>
        <p:sp>
          <p:nvSpPr>
            <p:cNvPr id="758" name="Google Shape;758;p57"/>
            <p:cNvSpPr/>
            <p:nvPr/>
          </p:nvSpPr>
          <p:spPr>
            <a:xfrm>
              <a:off x="5442457" y="4676877"/>
              <a:ext cx="683885" cy="51372"/>
            </a:xfrm>
            <a:custGeom>
              <a:rect b="b" l="l" r="r" t="t"/>
              <a:pathLst>
                <a:path extrusionOk="0" h="1447" w="19263">
                  <a:moveTo>
                    <a:pt x="8650" y="0"/>
                  </a:moveTo>
                  <a:lnTo>
                    <a:pt x="7692" y="10"/>
                  </a:lnTo>
                  <a:lnTo>
                    <a:pt x="6763" y="29"/>
                  </a:lnTo>
                  <a:lnTo>
                    <a:pt x="5882" y="58"/>
                  </a:lnTo>
                  <a:lnTo>
                    <a:pt x="5039" y="86"/>
                  </a:lnTo>
                  <a:lnTo>
                    <a:pt x="4244" y="125"/>
                  </a:lnTo>
                  <a:lnTo>
                    <a:pt x="3506" y="163"/>
                  </a:lnTo>
                  <a:lnTo>
                    <a:pt x="2826" y="211"/>
                  </a:lnTo>
                  <a:lnTo>
                    <a:pt x="2204" y="259"/>
                  </a:lnTo>
                  <a:lnTo>
                    <a:pt x="1648" y="316"/>
                  </a:lnTo>
                  <a:lnTo>
                    <a:pt x="1160" y="374"/>
                  </a:lnTo>
                  <a:lnTo>
                    <a:pt x="757" y="441"/>
                  </a:lnTo>
                  <a:lnTo>
                    <a:pt x="432" y="508"/>
                  </a:lnTo>
                  <a:lnTo>
                    <a:pt x="307" y="536"/>
                  </a:lnTo>
                  <a:lnTo>
                    <a:pt x="202" y="575"/>
                  </a:lnTo>
                  <a:lnTo>
                    <a:pt x="116" y="613"/>
                  </a:lnTo>
                  <a:lnTo>
                    <a:pt x="49" y="642"/>
                  </a:lnTo>
                  <a:lnTo>
                    <a:pt x="10" y="680"/>
                  </a:lnTo>
                  <a:lnTo>
                    <a:pt x="1" y="699"/>
                  </a:lnTo>
                  <a:lnTo>
                    <a:pt x="1" y="718"/>
                  </a:lnTo>
                  <a:lnTo>
                    <a:pt x="1" y="738"/>
                  </a:lnTo>
                  <a:lnTo>
                    <a:pt x="10" y="757"/>
                  </a:lnTo>
                  <a:lnTo>
                    <a:pt x="49" y="795"/>
                  </a:lnTo>
                  <a:lnTo>
                    <a:pt x="116" y="833"/>
                  </a:lnTo>
                  <a:lnTo>
                    <a:pt x="202" y="862"/>
                  </a:lnTo>
                  <a:lnTo>
                    <a:pt x="307" y="900"/>
                  </a:lnTo>
                  <a:lnTo>
                    <a:pt x="432" y="939"/>
                  </a:lnTo>
                  <a:lnTo>
                    <a:pt x="757" y="1006"/>
                  </a:lnTo>
                  <a:lnTo>
                    <a:pt x="1160" y="1063"/>
                  </a:lnTo>
                  <a:lnTo>
                    <a:pt x="1648" y="1121"/>
                  </a:lnTo>
                  <a:lnTo>
                    <a:pt x="2204" y="1178"/>
                  </a:lnTo>
                  <a:lnTo>
                    <a:pt x="2826" y="1236"/>
                  </a:lnTo>
                  <a:lnTo>
                    <a:pt x="3506" y="1274"/>
                  </a:lnTo>
                  <a:lnTo>
                    <a:pt x="4244" y="1322"/>
                  </a:lnTo>
                  <a:lnTo>
                    <a:pt x="5039" y="1360"/>
                  </a:lnTo>
                  <a:lnTo>
                    <a:pt x="5882" y="1389"/>
                  </a:lnTo>
                  <a:lnTo>
                    <a:pt x="6763" y="1408"/>
                  </a:lnTo>
                  <a:lnTo>
                    <a:pt x="7692" y="1427"/>
                  </a:lnTo>
                  <a:lnTo>
                    <a:pt x="8650" y="1437"/>
                  </a:lnTo>
                  <a:lnTo>
                    <a:pt x="9627" y="1446"/>
                  </a:lnTo>
                  <a:lnTo>
                    <a:pt x="10613" y="1437"/>
                  </a:lnTo>
                  <a:lnTo>
                    <a:pt x="11571" y="1427"/>
                  </a:lnTo>
                  <a:lnTo>
                    <a:pt x="12491" y="1408"/>
                  </a:lnTo>
                  <a:lnTo>
                    <a:pt x="13381" y="1389"/>
                  </a:lnTo>
                  <a:lnTo>
                    <a:pt x="14224" y="1360"/>
                  </a:lnTo>
                  <a:lnTo>
                    <a:pt x="15019" y="1322"/>
                  </a:lnTo>
                  <a:lnTo>
                    <a:pt x="15757" y="1274"/>
                  </a:lnTo>
                  <a:lnTo>
                    <a:pt x="16437" y="1236"/>
                  </a:lnTo>
                  <a:lnTo>
                    <a:pt x="17059" y="1178"/>
                  </a:lnTo>
                  <a:lnTo>
                    <a:pt x="17615" y="1121"/>
                  </a:lnTo>
                  <a:lnTo>
                    <a:pt x="18094" y="1063"/>
                  </a:lnTo>
                  <a:lnTo>
                    <a:pt x="18506" y="1006"/>
                  </a:lnTo>
                  <a:lnTo>
                    <a:pt x="18831" y="939"/>
                  </a:lnTo>
                  <a:lnTo>
                    <a:pt x="18956" y="900"/>
                  </a:lnTo>
                  <a:lnTo>
                    <a:pt x="19061" y="862"/>
                  </a:lnTo>
                  <a:lnTo>
                    <a:pt x="19147" y="833"/>
                  </a:lnTo>
                  <a:lnTo>
                    <a:pt x="19214" y="795"/>
                  </a:lnTo>
                  <a:lnTo>
                    <a:pt x="19243" y="757"/>
                  </a:lnTo>
                  <a:lnTo>
                    <a:pt x="19253" y="738"/>
                  </a:lnTo>
                  <a:lnTo>
                    <a:pt x="19262" y="718"/>
                  </a:lnTo>
                  <a:lnTo>
                    <a:pt x="19253" y="699"/>
                  </a:lnTo>
                  <a:lnTo>
                    <a:pt x="19243" y="680"/>
                  </a:lnTo>
                  <a:lnTo>
                    <a:pt x="19214" y="642"/>
                  </a:lnTo>
                  <a:lnTo>
                    <a:pt x="19147" y="613"/>
                  </a:lnTo>
                  <a:lnTo>
                    <a:pt x="19061" y="575"/>
                  </a:lnTo>
                  <a:lnTo>
                    <a:pt x="18956" y="536"/>
                  </a:lnTo>
                  <a:lnTo>
                    <a:pt x="18831" y="508"/>
                  </a:lnTo>
                  <a:lnTo>
                    <a:pt x="18506" y="441"/>
                  </a:lnTo>
                  <a:lnTo>
                    <a:pt x="18094" y="374"/>
                  </a:lnTo>
                  <a:lnTo>
                    <a:pt x="17615" y="316"/>
                  </a:lnTo>
                  <a:lnTo>
                    <a:pt x="17059" y="259"/>
                  </a:lnTo>
                  <a:lnTo>
                    <a:pt x="16437" y="211"/>
                  </a:lnTo>
                  <a:lnTo>
                    <a:pt x="15757" y="163"/>
                  </a:lnTo>
                  <a:lnTo>
                    <a:pt x="15019" y="125"/>
                  </a:lnTo>
                  <a:lnTo>
                    <a:pt x="14224" y="86"/>
                  </a:lnTo>
                  <a:lnTo>
                    <a:pt x="13381" y="58"/>
                  </a:lnTo>
                  <a:lnTo>
                    <a:pt x="12491" y="29"/>
                  </a:lnTo>
                  <a:lnTo>
                    <a:pt x="11571" y="10"/>
                  </a:lnTo>
                  <a:lnTo>
                    <a:pt x="1061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57"/>
            <p:cNvSpPr/>
            <p:nvPr/>
          </p:nvSpPr>
          <p:spPr>
            <a:xfrm>
              <a:off x="3525722" y="4641150"/>
              <a:ext cx="995383" cy="90828"/>
            </a:xfrm>
            <a:custGeom>
              <a:rect b="b" l="l" r="r" t="t"/>
              <a:pathLst>
                <a:path extrusionOk="0" h="2558" w="45219">
                  <a:moveTo>
                    <a:pt x="22614" y="0"/>
                  </a:moveTo>
                  <a:lnTo>
                    <a:pt x="20296" y="10"/>
                  </a:lnTo>
                  <a:lnTo>
                    <a:pt x="18055" y="29"/>
                  </a:lnTo>
                  <a:lnTo>
                    <a:pt x="15890" y="58"/>
                  </a:lnTo>
                  <a:lnTo>
                    <a:pt x="13812" y="106"/>
                  </a:lnTo>
                  <a:lnTo>
                    <a:pt x="11839" y="154"/>
                  </a:lnTo>
                  <a:lnTo>
                    <a:pt x="9971" y="221"/>
                  </a:lnTo>
                  <a:lnTo>
                    <a:pt x="8228" y="297"/>
                  </a:lnTo>
                  <a:lnTo>
                    <a:pt x="6628" y="374"/>
                  </a:lnTo>
                  <a:lnTo>
                    <a:pt x="5163" y="470"/>
                  </a:lnTo>
                  <a:lnTo>
                    <a:pt x="3870" y="566"/>
                  </a:lnTo>
                  <a:lnTo>
                    <a:pt x="2730" y="671"/>
                  </a:lnTo>
                  <a:lnTo>
                    <a:pt x="2232" y="728"/>
                  </a:lnTo>
                  <a:lnTo>
                    <a:pt x="1782" y="786"/>
                  </a:lnTo>
                  <a:lnTo>
                    <a:pt x="1379" y="843"/>
                  </a:lnTo>
                  <a:lnTo>
                    <a:pt x="1025" y="901"/>
                  </a:lnTo>
                  <a:lnTo>
                    <a:pt x="718" y="958"/>
                  </a:lnTo>
                  <a:lnTo>
                    <a:pt x="460" y="1025"/>
                  </a:lnTo>
                  <a:lnTo>
                    <a:pt x="268" y="1083"/>
                  </a:lnTo>
                  <a:lnTo>
                    <a:pt x="182" y="1121"/>
                  </a:lnTo>
                  <a:lnTo>
                    <a:pt x="125" y="1150"/>
                  </a:lnTo>
                  <a:lnTo>
                    <a:pt x="67" y="1179"/>
                  </a:lnTo>
                  <a:lnTo>
                    <a:pt x="38" y="1217"/>
                  </a:lnTo>
                  <a:lnTo>
                    <a:pt x="10" y="1246"/>
                  </a:lnTo>
                  <a:lnTo>
                    <a:pt x="0" y="1274"/>
                  </a:lnTo>
                  <a:lnTo>
                    <a:pt x="10" y="1313"/>
                  </a:lnTo>
                  <a:lnTo>
                    <a:pt x="38" y="1341"/>
                  </a:lnTo>
                  <a:lnTo>
                    <a:pt x="67" y="1380"/>
                  </a:lnTo>
                  <a:lnTo>
                    <a:pt x="125" y="1408"/>
                  </a:lnTo>
                  <a:lnTo>
                    <a:pt x="182" y="1437"/>
                  </a:lnTo>
                  <a:lnTo>
                    <a:pt x="268" y="1475"/>
                  </a:lnTo>
                  <a:lnTo>
                    <a:pt x="460" y="1533"/>
                  </a:lnTo>
                  <a:lnTo>
                    <a:pt x="718" y="1600"/>
                  </a:lnTo>
                  <a:lnTo>
                    <a:pt x="1025" y="1657"/>
                  </a:lnTo>
                  <a:lnTo>
                    <a:pt x="1379" y="1715"/>
                  </a:lnTo>
                  <a:lnTo>
                    <a:pt x="1782" y="1772"/>
                  </a:lnTo>
                  <a:lnTo>
                    <a:pt x="2232" y="1830"/>
                  </a:lnTo>
                  <a:lnTo>
                    <a:pt x="2730" y="1887"/>
                  </a:lnTo>
                  <a:lnTo>
                    <a:pt x="3870" y="1993"/>
                  </a:lnTo>
                  <a:lnTo>
                    <a:pt x="5163" y="2088"/>
                  </a:lnTo>
                  <a:lnTo>
                    <a:pt x="6628" y="2184"/>
                  </a:lnTo>
                  <a:lnTo>
                    <a:pt x="8228" y="2261"/>
                  </a:lnTo>
                  <a:lnTo>
                    <a:pt x="9971" y="2337"/>
                  </a:lnTo>
                  <a:lnTo>
                    <a:pt x="11839" y="2405"/>
                  </a:lnTo>
                  <a:lnTo>
                    <a:pt x="13812" y="2452"/>
                  </a:lnTo>
                  <a:lnTo>
                    <a:pt x="15890" y="2500"/>
                  </a:lnTo>
                  <a:lnTo>
                    <a:pt x="18055" y="2529"/>
                  </a:lnTo>
                  <a:lnTo>
                    <a:pt x="20296" y="2548"/>
                  </a:lnTo>
                  <a:lnTo>
                    <a:pt x="22614" y="2558"/>
                  </a:lnTo>
                  <a:lnTo>
                    <a:pt x="24922" y="2548"/>
                  </a:lnTo>
                  <a:lnTo>
                    <a:pt x="27163" y="2529"/>
                  </a:lnTo>
                  <a:lnTo>
                    <a:pt x="29328" y="2500"/>
                  </a:lnTo>
                  <a:lnTo>
                    <a:pt x="31407" y="2452"/>
                  </a:lnTo>
                  <a:lnTo>
                    <a:pt x="33380" y="2405"/>
                  </a:lnTo>
                  <a:lnTo>
                    <a:pt x="35247" y="2337"/>
                  </a:lnTo>
                  <a:lnTo>
                    <a:pt x="36991" y="2261"/>
                  </a:lnTo>
                  <a:lnTo>
                    <a:pt x="38590" y="2184"/>
                  </a:lnTo>
                  <a:lnTo>
                    <a:pt x="40056" y="2088"/>
                  </a:lnTo>
                  <a:lnTo>
                    <a:pt x="41358" y="1993"/>
                  </a:lnTo>
                  <a:lnTo>
                    <a:pt x="42488" y="1887"/>
                  </a:lnTo>
                  <a:lnTo>
                    <a:pt x="42986" y="1830"/>
                  </a:lnTo>
                  <a:lnTo>
                    <a:pt x="43437" y="1772"/>
                  </a:lnTo>
                  <a:lnTo>
                    <a:pt x="43839" y="1715"/>
                  </a:lnTo>
                  <a:lnTo>
                    <a:pt x="44193" y="1657"/>
                  </a:lnTo>
                  <a:lnTo>
                    <a:pt x="44500" y="1600"/>
                  </a:lnTo>
                  <a:lnTo>
                    <a:pt x="44758" y="1533"/>
                  </a:lnTo>
                  <a:lnTo>
                    <a:pt x="44950" y="1475"/>
                  </a:lnTo>
                  <a:lnTo>
                    <a:pt x="45036" y="1437"/>
                  </a:lnTo>
                  <a:lnTo>
                    <a:pt x="45094" y="1408"/>
                  </a:lnTo>
                  <a:lnTo>
                    <a:pt x="45151" y="1380"/>
                  </a:lnTo>
                  <a:lnTo>
                    <a:pt x="45189" y="1341"/>
                  </a:lnTo>
                  <a:lnTo>
                    <a:pt x="45209" y="1313"/>
                  </a:lnTo>
                  <a:lnTo>
                    <a:pt x="45218" y="1274"/>
                  </a:lnTo>
                  <a:lnTo>
                    <a:pt x="45209" y="1246"/>
                  </a:lnTo>
                  <a:lnTo>
                    <a:pt x="45189" y="1217"/>
                  </a:lnTo>
                  <a:lnTo>
                    <a:pt x="45151" y="1179"/>
                  </a:lnTo>
                  <a:lnTo>
                    <a:pt x="45094" y="1150"/>
                  </a:lnTo>
                  <a:lnTo>
                    <a:pt x="45036" y="1121"/>
                  </a:lnTo>
                  <a:lnTo>
                    <a:pt x="44950" y="1083"/>
                  </a:lnTo>
                  <a:lnTo>
                    <a:pt x="44758" y="1025"/>
                  </a:lnTo>
                  <a:lnTo>
                    <a:pt x="44500" y="958"/>
                  </a:lnTo>
                  <a:lnTo>
                    <a:pt x="44193" y="901"/>
                  </a:lnTo>
                  <a:lnTo>
                    <a:pt x="43839" y="843"/>
                  </a:lnTo>
                  <a:lnTo>
                    <a:pt x="43437" y="786"/>
                  </a:lnTo>
                  <a:lnTo>
                    <a:pt x="42986" y="728"/>
                  </a:lnTo>
                  <a:lnTo>
                    <a:pt x="42488" y="671"/>
                  </a:lnTo>
                  <a:lnTo>
                    <a:pt x="41358" y="566"/>
                  </a:lnTo>
                  <a:lnTo>
                    <a:pt x="40056" y="470"/>
                  </a:lnTo>
                  <a:lnTo>
                    <a:pt x="38590" y="374"/>
                  </a:lnTo>
                  <a:lnTo>
                    <a:pt x="36991" y="297"/>
                  </a:lnTo>
                  <a:lnTo>
                    <a:pt x="35247" y="221"/>
                  </a:lnTo>
                  <a:lnTo>
                    <a:pt x="33380" y="154"/>
                  </a:lnTo>
                  <a:lnTo>
                    <a:pt x="31407" y="106"/>
                  </a:lnTo>
                  <a:lnTo>
                    <a:pt x="29328" y="58"/>
                  </a:lnTo>
                  <a:lnTo>
                    <a:pt x="27163" y="29"/>
                  </a:lnTo>
                  <a:lnTo>
                    <a:pt x="24922" y="10"/>
                  </a:lnTo>
                  <a:lnTo>
                    <a:pt x="22614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57"/>
            <p:cNvSpPr/>
            <p:nvPr/>
          </p:nvSpPr>
          <p:spPr>
            <a:xfrm>
              <a:off x="5580521" y="4523830"/>
              <a:ext cx="288067" cy="139134"/>
            </a:xfrm>
            <a:custGeom>
              <a:rect b="b" l="l" r="r" t="t"/>
              <a:pathLst>
                <a:path extrusionOk="0" h="3919" w="8114">
                  <a:moveTo>
                    <a:pt x="1447" y="1"/>
                  </a:moveTo>
                  <a:lnTo>
                    <a:pt x="1" y="1007"/>
                  </a:lnTo>
                  <a:lnTo>
                    <a:pt x="2050" y="2826"/>
                  </a:lnTo>
                  <a:lnTo>
                    <a:pt x="2184" y="2932"/>
                  </a:lnTo>
                  <a:lnTo>
                    <a:pt x="2318" y="3037"/>
                  </a:lnTo>
                  <a:lnTo>
                    <a:pt x="2462" y="3123"/>
                  </a:lnTo>
                  <a:lnTo>
                    <a:pt x="2615" y="3210"/>
                  </a:lnTo>
                  <a:lnTo>
                    <a:pt x="2769" y="3277"/>
                  </a:lnTo>
                  <a:lnTo>
                    <a:pt x="2922" y="3344"/>
                  </a:lnTo>
                  <a:lnTo>
                    <a:pt x="3085" y="3392"/>
                  </a:lnTo>
                  <a:lnTo>
                    <a:pt x="3247" y="3439"/>
                  </a:lnTo>
                  <a:lnTo>
                    <a:pt x="3860" y="3564"/>
                  </a:lnTo>
                  <a:lnTo>
                    <a:pt x="4588" y="3698"/>
                  </a:lnTo>
                  <a:lnTo>
                    <a:pt x="4972" y="3765"/>
                  </a:lnTo>
                  <a:lnTo>
                    <a:pt x="5364" y="3813"/>
                  </a:lnTo>
                  <a:lnTo>
                    <a:pt x="5757" y="3861"/>
                  </a:lnTo>
                  <a:lnTo>
                    <a:pt x="6140" y="3899"/>
                  </a:lnTo>
                  <a:lnTo>
                    <a:pt x="6514" y="3918"/>
                  </a:lnTo>
                  <a:lnTo>
                    <a:pt x="6858" y="3918"/>
                  </a:lnTo>
                  <a:lnTo>
                    <a:pt x="7021" y="3909"/>
                  </a:lnTo>
                  <a:lnTo>
                    <a:pt x="7175" y="3899"/>
                  </a:lnTo>
                  <a:lnTo>
                    <a:pt x="7328" y="3880"/>
                  </a:lnTo>
                  <a:lnTo>
                    <a:pt x="7462" y="3861"/>
                  </a:lnTo>
                  <a:lnTo>
                    <a:pt x="7586" y="3832"/>
                  </a:lnTo>
                  <a:lnTo>
                    <a:pt x="7701" y="3794"/>
                  </a:lnTo>
                  <a:lnTo>
                    <a:pt x="7807" y="3746"/>
                  </a:lnTo>
                  <a:lnTo>
                    <a:pt x="7893" y="3698"/>
                  </a:lnTo>
                  <a:lnTo>
                    <a:pt x="7969" y="3641"/>
                  </a:lnTo>
                  <a:lnTo>
                    <a:pt x="8027" y="3574"/>
                  </a:lnTo>
                  <a:lnTo>
                    <a:pt x="8075" y="3497"/>
                  </a:lnTo>
                  <a:lnTo>
                    <a:pt x="8104" y="3420"/>
                  </a:lnTo>
                  <a:lnTo>
                    <a:pt x="8113" y="3353"/>
                  </a:lnTo>
                  <a:lnTo>
                    <a:pt x="8113" y="3296"/>
                  </a:lnTo>
                  <a:lnTo>
                    <a:pt x="8113" y="3238"/>
                  </a:lnTo>
                  <a:lnTo>
                    <a:pt x="8094" y="3181"/>
                  </a:lnTo>
                  <a:lnTo>
                    <a:pt x="8075" y="3123"/>
                  </a:lnTo>
                  <a:lnTo>
                    <a:pt x="8046" y="3076"/>
                  </a:lnTo>
                  <a:lnTo>
                    <a:pt x="7979" y="2961"/>
                  </a:lnTo>
                  <a:lnTo>
                    <a:pt x="7883" y="2855"/>
                  </a:lnTo>
                  <a:lnTo>
                    <a:pt x="7768" y="2750"/>
                  </a:lnTo>
                  <a:lnTo>
                    <a:pt x="7634" y="2654"/>
                  </a:lnTo>
                  <a:lnTo>
                    <a:pt x="7481" y="2549"/>
                  </a:lnTo>
                  <a:lnTo>
                    <a:pt x="7318" y="2453"/>
                  </a:lnTo>
                  <a:lnTo>
                    <a:pt x="7136" y="2367"/>
                  </a:lnTo>
                  <a:lnTo>
                    <a:pt x="6945" y="2271"/>
                  </a:lnTo>
                  <a:lnTo>
                    <a:pt x="6734" y="2185"/>
                  </a:lnTo>
                  <a:lnTo>
                    <a:pt x="6312" y="2022"/>
                  </a:lnTo>
                  <a:lnTo>
                    <a:pt x="5862" y="1878"/>
                  </a:lnTo>
                  <a:lnTo>
                    <a:pt x="5403" y="1744"/>
                  </a:lnTo>
                  <a:lnTo>
                    <a:pt x="4972" y="1629"/>
                  </a:lnTo>
                  <a:lnTo>
                    <a:pt x="4550" y="1524"/>
                  </a:lnTo>
                  <a:lnTo>
                    <a:pt x="4186" y="1438"/>
                  </a:lnTo>
                  <a:lnTo>
                    <a:pt x="3621" y="1323"/>
                  </a:lnTo>
                  <a:lnTo>
                    <a:pt x="3410" y="1284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7"/>
            <p:cNvSpPr/>
            <p:nvPr/>
          </p:nvSpPr>
          <p:spPr>
            <a:xfrm>
              <a:off x="3950723" y="4466034"/>
              <a:ext cx="209181" cy="236376"/>
            </a:xfrm>
            <a:custGeom>
              <a:rect b="b" l="l" r="r" t="t"/>
              <a:pathLst>
                <a:path extrusionOk="0" h="6658" w="5892">
                  <a:moveTo>
                    <a:pt x="5508" y="1"/>
                  </a:moveTo>
                  <a:lnTo>
                    <a:pt x="3047" y="1198"/>
                  </a:lnTo>
                  <a:lnTo>
                    <a:pt x="2893" y="1284"/>
                  </a:lnTo>
                  <a:lnTo>
                    <a:pt x="2750" y="1370"/>
                  </a:lnTo>
                  <a:lnTo>
                    <a:pt x="2616" y="1466"/>
                  </a:lnTo>
                  <a:lnTo>
                    <a:pt x="2481" y="1571"/>
                  </a:lnTo>
                  <a:lnTo>
                    <a:pt x="2357" y="1686"/>
                  </a:lnTo>
                  <a:lnTo>
                    <a:pt x="2242" y="1811"/>
                  </a:lnTo>
                  <a:lnTo>
                    <a:pt x="2127" y="1945"/>
                  </a:lnTo>
                  <a:lnTo>
                    <a:pt x="2022" y="2079"/>
                  </a:lnTo>
                  <a:lnTo>
                    <a:pt x="1677" y="2596"/>
                  </a:lnTo>
                  <a:lnTo>
                    <a:pt x="1275" y="3219"/>
                  </a:lnTo>
                  <a:lnTo>
                    <a:pt x="1064" y="3545"/>
                  </a:lnTo>
                  <a:lnTo>
                    <a:pt x="872" y="3889"/>
                  </a:lnTo>
                  <a:lnTo>
                    <a:pt x="681" y="4234"/>
                  </a:lnTo>
                  <a:lnTo>
                    <a:pt x="499" y="4579"/>
                  </a:lnTo>
                  <a:lnTo>
                    <a:pt x="336" y="4914"/>
                  </a:lnTo>
                  <a:lnTo>
                    <a:pt x="202" y="5230"/>
                  </a:lnTo>
                  <a:lnTo>
                    <a:pt x="154" y="5384"/>
                  </a:lnTo>
                  <a:lnTo>
                    <a:pt x="96" y="5537"/>
                  </a:lnTo>
                  <a:lnTo>
                    <a:pt x="58" y="5680"/>
                  </a:lnTo>
                  <a:lnTo>
                    <a:pt x="29" y="5815"/>
                  </a:lnTo>
                  <a:lnTo>
                    <a:pt x="10" y="5939"/>
                  </a:lnTo>
                  <a:lnTo>
                    <a:pt x="1" y="6064"/>
                  </a:lnTo>
                  <a:lnTo>
                    <a:pt x="1" y="6169"/>
                  </a:lnTo>
                  <a:lnTo>
                    <a:pt x="10" y="6274"/>
                  </a:lnTo>
                  <a:lnTo>
                    <a:pt x="39" y="6370"/>
                  </a:lnTo>
                  <a:lnTo>
                    <a:pt x="77" y="6447"/>
                  </a:lnTo>
                  <a:lnTo>
                    <a:pt x="125" y="6514"/>
                  </a:lnTo>
                  <a:lnTo>
                    <a:pt x="192" y="6571"/>
                  </a:lnTo>
                  <a:lnTo>
                    <a:pt x="250" y="6610"/>
                  </a:lnTo>
                  <a:lnTo>
                    <a:pt x="298" y="6629"/>
                  </a:lnTo>
                  <a:lnTo>
                    <a:pt x="355" y="6648"/>
                  </a:lnTo>
                  <a:lnTo>
                    <a:pt x="413" y="6657"/>
                  </a:lnTo>
                  <a:lnTo>
                    <a:pt x="537" y="6657"/>
                  </a:lnTo>
                  <a:lnTo>
                    <a:pt x="662" y="6629"/>
                  </a:lnTo>
                  <a:lnTo>
                    <a:pt x="796" y="6590"/>
                  </a:lnTo>
                  <a:lnTo>
                    <a:pt x="939" y="6523"/>
                  </a:lnTo>
                  <a:lnTo>
                    <a:pt x="1083" y="6437"/>
                  </a:lnTo>
                  <a:lnTo>
                    <a:pt x="1227" y="6332"/>
                  </a:lnTo>
                  <a:lnTo>
                    <a:pt x="1380" y="6217"/>
                  </a:lnTo>
                  <a:lnTo>
                    <a:pt x="1533" y="6083"/>
                  </a:lnTo>
                  <a:lnTo>
                    <a:pt x="1696" y="5939"/>
                  </a:lnTo>
                  <a:lnTo>
                    <a:pt x="1849" y="5776"/>
                  </a:lnTo>
                  <a:lnTo>
                    <a:pt x="2165" y="5441"/>
                  </a:lnTo>
                  <a:lnTo>
                    <a:pt x="2472" y="5087"/>
                  </a:lnTo>
                  <a:lnTo>
                    <a:pt x="2769" y="4723"/>
                  </a:lnTo>
                  <a:lnTo>
                    <a:pt x="3047" y="4359"/>
                  </a:lnTo>
                  <a:lnTo>
                    <a:pt x="3296" y="4014"/>
                  </a:lnTo>
                  <a:lnTo>
                    <a:pt x="3516" y="3698"/>
                  </a:lnTo>
                  <a:lnTo>
                    <a:pt x="3842" y="3228"/>
                  </a:lnTo>
                  <a:lnTo>
                    <a:pt x="3956" y="3047"/>
                  </a:lnTo>
                  <a:lnTo>
                    <a:pt x="5891" y="1725"/>
                  </a:lnTo>
                  <a:lnTo>
                    <a:pt x="5508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7"/>
            <p:cNvSpPr/>
            <p:nvPr/>
          </p:nvSpPr>
          <p:spPr>
            <a:xfrm>
              <a:off x="4109202" y="3262998"/>
              <a:ext cx="1703978" cy="44911"/>
            </a:xfrm>
            <a:custGeom>
              <a:rect b="b" l="l" r="r" t="t"/>
              <a:pathLst>
                <a:path extrusionOk="0" h="1265" w="47996">
                  <a:moveTo>
                    <a:pt x="0" y="0"/>
                  </a:moveTo>
                  <a:lnTo>
                    <a:pt x="0" y="1265"/>
                  </a:lnTo>
                  <a:lnTo>
                    <a:pt x="47996" y="1265"/>
                  </a:lnTo>
                  <a:lnTo>
                    <a:pt x="4799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7"/>
            <p:cNvSpPr/>
            <p:nvPr/>
          </p:nvSpPr>
          <p:spPr>
            <a:xfrm>
              <a:off x="3841912" y="3228313"/>
              <a:ext cx="534952" cy="1474135"/>
            </a:xfrm>
            <a:custGeom>
              <a:rect b="b" l="l" r="r" t="t"/>
              <a:pathLst>
                <a:path extrusionOk="0" h="41522" w="15068">
                  <a:moveTo>
                    <a:pt x="11130" y="0"/>
                  </a:moveTo>
                  <a:lnTo>
                    <a:pt x="1" y="41521"/>
                  </a:lnTo>
                  <a:lnTo>
                    <a:pt x="1409" y="41521"/>
                  </a:lnTo>
                  <a:lnTo>
                    <a:pt x="15067" y="383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57"/>
            <p:cNvSpPr/>
            <p:nvPr/>
          </p:nvSpPr>
          <p:spPr>
            <a:xfrm>
              <a:off x="5515909" y="3228313"/>
              <a:ext cx="534916" cy="1474135"/>
            </a:xfrm>
            <a:custGeom>
              <a:rect b="b" l="l" r="r" t="t"/>
              <a:pathLst>
                <a:path extrusionOk="0" h="41522" w="15067">
                  <a:moveTo>
                    <a:pt x="3928" y="0"/>
                  </a:moveTo>
                  <a:lnTo>
                    <a:pt x="1" y="383"/>
                  </a:lnTo>
                  <a:lnTo>
                    <a:pt x="13649" y="41521"/>
                  </a:lnTo>
                  <a:lnTo>
                    <a:pt x="15067" y="41521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7"/>
            <p:cNvSpPr/>
            <p:nvPr/>
          </p:nvSpPr>
          <p:spPr>
            <a:xfrm>
              <a:off x="4007171" y="3158589"/>
              <a:ext cx="1914153" cy="114638"/>
            </a:xfrm>
            <a:custGeom>
              <a:rect b="b" l="l" r="r" t="t"/>
              <a:pathLst>
                <a:path extrusionOk="0" h="3229" w="53916">
                  <a:moveTo>
                    <a:pt x="1" y="1"/>
                  </a:moveTo>
                  <a:lnTo>
                    <a:pt x="1" y="3229"/>
                  </a:lnTo>
                  <a:lnTo>
                    <a:pt x="53916" y="3229"/>
                  </a:lnTo>
                  <a:lnTo>
                    <a:pt x="5391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57"/>
            <p:cNvSpPr/>
            <p:nvPr/>
          </p:nvSpPr>
          <p:spPr>
            <a:xfrm>
              <a:off x="5118400" y="2880435"/>
              <a:ext cx="295203" cy="279227"/>
            </a:xfrm>
            <a:custGeom>
              <a:rect b="b" l="l" r="r" t="t"/>
              <a:pathLst>
                <a:path extrusionOk="0" h="7865" w="8315">
                  <a:moveTo>
                    <a:pt x="1" y="1"/>
                  </a:moveTo>
                  <a:lnTo>
                    <a:pt x="1993" y="7865"/>
                  </a:lnTo>
                  <a:lnTo>
                    <a:pt x="8315" y="7865"/>
                  </a:lnTo>
                  <a:lnTo>
                    <a:pt x="632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57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h="22347" w="34606">
                  <a:moveTo>
                    <a:pt x="4004" y="0"/>
                  </a:move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7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h="22347" w="34606">
                  <a:moveTo>
                    <a:pt x="32642" y="1916"/>
                  </a:moveTo>
                  <a:lnTo>
                    <a:pt x="30353" y="20430"/>
                  </a:lnTo>
                  <a:lnTo>
                    <a:pt x="1964" y="20430"/>
                  </a:lnTo>
                  <a:lnTo>
                    <a:pt x="4253" y="1916"/>
                  </a:lnTo>
                  <a:close/>
                  <a:moveTo>
                    <a:pt x="4004" y="0"/>
                  </a:move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7"/>
            <p:cNvSpPr/>
            <p:nvPr/>
          </p:nvSpPr>
          <p:spPr>
            <a:xfrm>
              <a:off x="4697779" y="2208181"/>
              <a:ext cx="1089217" cy="657364"/>
            </a:xfrm>
            <a:custGeom>
              <a:rect b="b" l="l" r="r" t="t"/>
              <a:pathLst>
                <a:path extrusionOk="0" fill="none" h="18516" w="30680">
                  <a:moveTo>
                    <a:pt x="30679" y="1"/>
                  </a:moveTo>
                  <a:lnTo>
                    <a:pt x="28390" y="18515"/>
                  </a:lnTo>
                  <a:lnTo>
                    <a:pt x="1" y="18515"/>
                  </a:lnTo>
                  <a:lnTo>
                    <a:pt x="2290" y="1"/>
                  </a:lnTo>
                  <a:lnTo>
                    <a:pt x="306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7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fill="none" h="22347" w="34606">
                  <a:moveTo>
                    <a:pt x="32958" y="0"/>
                  </a:moveTo>
                  <a:lnTo>
                    <a:pt x="4004" y="0"/>
                  </a:lnTo>
                  <a:lnTo>
                    <a:pt x="4004" y="0"/>
                  </a:ln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lnTo>
                    <a:pt x="3295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7"/>
            <p:cNvSpPr/>
            <p:nvPr/>
          </p:nvSpPr>
          <p:spPr>
            <a:xfrm>
              <a:off x="5022866" y="3079385"/>
              <a:ext cx="390741" cy="80271"/>
            </a:xfrm>
            <a:custGeom>
              <a:rect b="b" l="l" r="r" t="t"/>
              <a:pathLst>
                <a:path extrusionOk="0" h="2261" w="11006">
                  <a:moveTo>
                    <a:pt x="2165" y="0"/>
                  </a:moveTo>
                  <a:lnTo>
                    <a:pt x="1945" y="10"/>
                  </a:lnTo>
                  <a:lnTo>
                    <a:pt x="1734" y="48"/>
                  </a:lnTo>
                  <a:lnTo>
                    <a:pt x="1523" y="96"/>
                  </a:lnTo>
                  <a:lnTo>
                    <a:pt x="1322" y="173"/>
                  </a:lnTo>
                  <a:lnTo>
                    <a:pt x="1131" y="259"/>
                  </a:lnTo>
                  <a:lnTo>
                    <a:pt x="958" y="374"/>
                  </a:lnTo>
                  <a:lnTo>
                    <a:pt x="786" y="498"/>
                  </a:lnTo>
                  <a:lnTo>
                    <a:pt x="633" y="632"/>
                  </a:lnTo>
                  <a:lnTo>
                    <a:pt x="499" y="786"/>
                  </a:lnTo>
                  <a:lnTo>
                    <a:pt x="374" y="958"/>
                  </a:lnTo>
                  <a:lnTo>
                    <a:pt x="259" y="1140"/>
                  </a:lnTo>
                  <a:lnTo>
                    <a:pt x="173" y="1322"/>
                  </a:lnTo>
                  <a:lnTo>
                    <a:pt x="96" y="1523"/>
                  </a:lnTo>
                  <a:lnTo>
                    <a:pt x="48" y="1734"/>
                  </a:lnTo>
                  <a:lnTo>
                    <a:pt x="10" y="1944"/>
                  </a:lnTo>
                  <a:lnTo>
                    <a:pt x="0" y="2165"/>
                  </a:lnTo>
                  <a:lnTo>
                    <a:pt x="0" y="2261"/>
                  </a:lnTo>
                  <a:lnTo>
                    <a:pt x="11006" y="2261"/>
                  </a:lnTo>
                  <a:lnTo>
                    <a:pt x="11006" y="2165"/>
                  </a:lnTo>
                  <a:lnTo>
                    <a:pt x="10996" y="1944"/>
                  </a:lnTo>
                  <a:lnTo>
                    <a:pt x="10967" y="1734"/>
                  </a:lnTo>
                  <a:lnTo>
                    <a:pt x="10910" y="1523"/>
                  </a:lnTo>
                  <a:lnTo>
                    <a:pt x="10843" y="1322"/>
                  </a:lnTo>
                  <a:lnTo>
                    <a:pt x="10747" y="1140"/>
                  </a:lnTo>
                  <a:lnTo>
                    <a:pt x="10642" y="958"/>
                  </a:lnTo>
                  <a:lnTo>
                    <a:pt x="10517" y="786"/>
                  </a:lnTo>
                  <a:lnTo>
                    <a:pt x="10374" y="632"/>
                  </a:lnTo>
                  <a:lnTo>
                    <a:pt x="10220" y="498"/>
                  </a:lnTo>
                  <a:lnTo>
                    <a:pt x="10057" y="374"/>
                  </a:lnTo>
                  <a:lnTo>
                    <a:pt x="9875" y="259"/>
                  </a:lnTo>
                  <a:lnTo>
                    <a:pt x="9684" y="173"/>
                  </a:lnTo>
                  <a:lnTo>
                    <a:pt x="9483" y="96"/>
                  </a:lnTo>
                  <a:lnTo>
                    <a:pt x="9282" y="48"/>
                  </a:lnTo>
                  <a:lnTo>
                    <a:pt x="9061" y="10"/>
                  </a:lnTo>
                  <a:lnTo>
                    <a:pt x="88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7"/>
            <p:cNvSpPr/>
            <p:nvPr/>
          </p:nvSpPr>
          <p:spPr>
            <a:xfrm>
              <a:off x="4852494" y="2303395"/>
              <a:ext cx="320375" cy="46970"/>
            </a:xfrm>
            <a:custGeom>
              <a:rect b="b" l="l" r="r" t="t"/>
              <a:pathLst>
                <a:path extrusionOk="0" h="1323" w="9024">
                  <a:moveTo>
                    <a:pt x="173" y="1"/>
                  </a:moveTo>
                  <a:lnTo>
                    <a:pt x="1" y="1323"/>
                  </a:lnTo>
                  <a:lnTo>
                    <a:pt x="8861" y="1323"/>
                  </a:lnTo>
                  <a:lnTo>
                    <a:pt x="9023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7"/>
            <p:cNvSpPr/>
            <p:nvPr/>
          </p:nvSpPr>
          <p:spPr>
            <a:xfrm>
              <a:off x="5336733" y="2406456"/>
              <a:ext cx="320339" cy="47289"/>
            </a:xfrm>
            <a:custGeom>
              <a:rect b="b" l="l" r="r" t="t"/>
              <a:pathLst>
                <a:path extrusionOk="0" h="1332" w="9023">
                  <a:moveTo>
                    <a:pt x="163" y="0"/>
                  </a:moveTo>
                  <a:lnTo>
                    <a:pt x="0" y="1331"/>
                  </a:lnTo>
                  <a:lnTo>
                    <a:pt x="8860" y="1331"/>
                  </a:lnTo>
                  <a:lnTo>
                    <a:pt x="9023" y="0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7"/>
            <p:cNvSpPr/>
            <p:nvPr/>
          </p:nvSpPr>
          <p:spPr>
            <a:xfrm>
              <a:off x="5160220" y="2509801"/>
              <a:ext cx="343842" cy="47325"/>
            </a:xfrm>
            <a:custGeom>
              <a:rect b="b" l="l" r="r" t="t"/>
              <a:pathLst>
                <a:path extrusionOk="0" h="1333" w="9685">
                  <a:moveTo>
                    <a:pt x="164" y="1"/>
                  </a:moveTo>
                  <a:lnTo>
                    <a:pt x="1" y="1332"/>
                  </a:lnTo>
                  <a:lnTo>
                    <a:pt x="9522" y="1332"/>
                  </a:lnTo>
                  <a:lnTo>
                    <a:pt x="9684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7"/>
            <p:cNvSpPr/>
            <p:nvPr/>
          </p:nvSpPr>
          <p:spPr>
            <a:xfrm>
              <a:off x="4842305" y="2406456"/>
              <a:ext cx="440053" cy="47289"/>
            </a:xfrm>
            <a:custGeom>
              <a:rect b="b" l="l" r="r" t="t"/>
              <a:pathLst>
                <a:path extrusionOk="0" h="1332" w="12395">
                  <a:moveTo>
                    <a:pt x="163" y="0"/>
                  </a:moveTo>
                  <a:lnTo>
                    <a:pt x="0" y="1331"/>
                  </a:lnTo>
                  <a:lnTo>
                    <a:pt x="12232" y="1331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57"/>
            <p:cNvSpPr/>
            <p:nvPr/>
          </p:nvSpPr>
          <p:spPr>
            <a:xfrm>
              <a:off x="4831087" y="2509801"/>
              <a:ext cx="274789" cy="47325"/>
            </a:xfrm>
            <a:custGeom>
              <a:rect b="b" l="l" r="r" t="t"/>
              <a:pathLst>
                <a:path extrusionOk="0" h="1333" w="7740">
                  <a:moveTo>
                    <a:pt x="163" y="1"/>
                  </a:moveTo>
                  <a:lnTo>
                    <a:pt x="0" y="1332"/>
                  </a:lnTo>
                  <a:lnTo>
                    <a:pt x="7577" y="1332"/>
                  </a:lnTo>
                  <a:lnTo>
                    <a:pt x="7739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57"/>
            <p:cNvSpPr/>
            <p:nvPr/>
          </p:nvSpPr>
          <p:spPr>
            <a:xfrm>
              <a:off x="4816105" y="2613181"/>
              <a:ext cx="369333" cy="47289"/>
            </a:xfrm>
            <a:custGeom>
              <a:rect b="b" l="l" r="r" t="t"/>
              <a:pathLst>
                <a:path extrusionOk="0" h="1332" w="10403">
                  <a:moveTo>
                    <a:pt x="164" y="1"/>
                  </a:moveTo>
                  <a:lnTo>
                    <a:pt x="1" y="1332"/>
                  </a:lnTo>
                  <a:lnTo>
                    <a:pt x="10240" y="1332"/>
                  </a:lnTo>
                  <a:lnTo>
                    <a:pt x="10403" y="1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57"/>
            <p:cNvSpPr/>
            <p:nvPr/>
          </p:nvSpPr>
          <p:spPr>
            <a:xfrm>
              <a:off x="5229271" y="2613181"/>
              <a:ext cx="180246" cy="47289"/>
            </a:xfrm>
            <a:custGeom>
              <a:rect b="b" l="l" r="r" t="t"/>
              <a:pathLst>
                <a:path extrusionOk="0" h="1332" w="5077">
                  <a:moveTo>
                    <a:pt x="163" y="1"/>
                  </a:moveTo>
                  <a:lnTo>
                    <a:pt x="0" y="1332"/>
                  </a:lnTo>
                  <a:lnTo>
                    <a:pt x="4914" y="1332"/>
                  </a:lnTo>
                  <a:lnTo>
                    <a:pt x="5077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7"/>
            <p:cNvSpPr/>
            <p:nvPr/>
          </p:nvSpPr>
          <p:spPr>
            <a:xfrm>
              <a:off x="4802863" y="2716561"/>
              <a:ext cx="204068" cy="47289"/>
            </a:xfrm>
            <a:custGeom>
              <a:rect b="b" l="l" r="r" t="t"/>
              <a:pathLst>
                <a:path extrusionOk="0" h="1332" w="5748">
                  <a:moveTo>
                    <a:pt x="163" y="0"/>
                  </a:moveTo>
                  <a:lnTo>
                    <a:pt x="0" y="1332"/>
                  </a:lnTo>
                  <a:lnTo>
                    <a:pt x="5584" y="1332"/>
                  </a:lnTo>
                  <a:lnTo>
                    <a:pt x="5747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57"/>
            <p:cNvSpPr/>
            <p:nvPr/>
          </p:nvSpPr>
          <p:spPr>
            <a:xfrm>
              <a:off x="4439365" y="3464966"/>
              <a:ext cx="1235771" cy="1133772"/>
            </a:xfrm>
            <a:custGeom>
              <a:rect b="b" l="l" r="r" t="t"/>
              <a:pathLst>
                <a:path extrusionOk="0" h="31935" w="34808">
                  <a:moveTo>
                    <a:pt x="6092" y="1"/>
                  </a:moveTo>
                  <a:lnTo>
                    <a:pt x="5814" y="20"/>
                  </a:lnTo>
                  <a:lnTo>
                    <a:pt x="5537" y="39"/>
                  </a:lnTo>
                  <a:lnTo>
                    <a:pt x="5268" y="77"/>
                  </a:lnTo>
                  <a:lnTo>
                    <a:pt x="4991" y="135"/>
                  </a:lnTo>
                  <a:lnTo>
                    <a:pt x="4713" y="192"/>
                  </a:lnTo>
                  <a:lnTo>
                    <a:pt x="4445" y="269"/>
                  </a:lnTo>
                  <a:lnTo>
                    <a:pt x="4176" y="365"/>
                  </a:lnTo>
                  <a:lnTo>
                    <a:pt x="3918" y="460"/>
                  </a:lnTo>
                  <a:lnTo>
                    <a:pt x="3650" y="575"/>
                  </a:lnTo>
                  <a:lnTo>
                    <a:pt x="3391" y="700"/>
                  </a:lnTo>
                  <a:lnTo>
                    <a:pt x="3142" y="844"/>
                  </a:lnTo>
                  <a:lnTo>
                    <a:pt x="2893" y="997"/>
                  </a:lnTo>
                  <a:lnTo>
                    <a:pt x="2711" y="1112"/>
                  </a:lnTo>
                  <a:lnTo>
                    <a:pt x="2548" y="1227"/>
                  </a:lnTo>
                  <a:lnTo>
                    <a:pt x="2385" y="1351"/>
                  </a:lnTo>
                  <a:lnTo>
                    <a:pt x="2223" y="1485"/>
                  </a:lnTo>
                  <a:lnTo>
                    <a:pt x="2069" y="1619"/>
                  </a:lnTo>
                  <a:lnTo>
                    <a:pt x="1926" y="1753"/>
                  </a:lnTo>
                  <a:lnTo>
                    <a:pt x="1782" y="1897"/>
                  </a:lnTo>
                  <a:lnTo>
                    <a:pt x="1648" y="2041"/>
                  </a:lnTo>
                  <a:lnTo>
                    <a:pt x="1514" y="2185"/>
                  </a:lnTo>
                  <a:lnTo>
                    <a:pt x="1389" y="2338"/>
                  </a:lnTo>
                  <a:lnTo>
                    <a:pt x="1265" y="2491"/>
                  </a:lnTo>
                  <a:lnTo>
                    <a:pt x="1150" y="2644"/>
                  </a:lnTo>
                  <a:lnTo>
                    <a:pt x="1044" y="2807"/>
                  </a:lnTo>
                  <a:lnTo>
                    <a:pt x="939" y="2960"/>
                  </a:lnTo>
                  <a:lnTo>
                    <a:pt x="843" y="3133"/>
                  </a:lnTo>
                  <a:lnTo>
                    <a:pt x="748" y="3296"/>
                  </a:lnTo>
                  <a:lnTo>
                    <a:pt x="661" y="3468"/>
                  </a:lnTo>
                  <a:lnTo>
                    <a:pt x="575" y="3640"/>
                  </a:lnTo>
                  <a:lnTo>
                    <a:pt x="498" y="3813"/>
                  </a:lnTo>
                  <a:lnTo>
                    <a:pt x="431" y="3985"/>
                  </a:lnTo>
                  <a:lnTo>
                    <a:pt x="307" y="4340"/>
                  </a:lnTo>
                  <a:lnTo>
                    <a:pt x="202" y="4704"/>
                  </a:lnTo>
                  <a:lnTo>
                    <a:pt x="115" y="5068"/>
                  </a:lnTo>
                  <a:lnTo>
                    <a:pt x="58" y="5441"/>
                  </a:lnTo>
                  <a:lnTo>
                    <a:pt x="20" y="5815"/>
                  </a:lnTo>
                  <a:lnTo>
                    <a:pt x="0" y="6188"/>
                  </a:lnTo>
                  <a:lnTo>
                    <a:pt x="10" y="6562"/>
                  </a:lnTo>
                  <a:lnTo>
                    <a:pt x="29" y="6935"/>
                  </a:lnTo>
                  <a:lnTo>
                    <a:pt x="87" y="7309"/>
                  </a:lnTo>
                  <a:lnTo>
                    <a:pt x="154" y="7673"/>
                  </a:lnTo>
                  <a:lnTo>
                    <a:pt x="249" y="8037"/>
                  </a:lnTo>
                  <a:lnTo>
                    <a:pt x="364" y="8401"/>
                  </a:lnTo>
                  <a:lnTo>
                    <a:pt x="431" y="8573"/>
                  </a:lnTo>
                  <a:lnTo>
                    <a:pt x="498" y="8746"/>
                  </a:lnTo>
                  <a:lnTo>
                    <a:pt x="575" y="8928"/>
                  </a:lnTo>
                  <a:lnTo>
                    <a:pt x="661" y="9100"/>
                  </a:lnTo>
                  <a:lnTo>
                    <a:pt x="748" y="9263"/>
                  </a:lnTo>
                  <a:lnTo>
                    <a:pt x="843" y="9435"/>
                  </a:lnTo>
                  <a:lnTo>
                    <a:pt x="939" y="9598"/>
                  </a:lnTo>
                  <a:lnTo>
                    <a:pt x="1044" y="9761"/>
                  </a:lnTo>
                  <a:lnTo>
                    <a:pt x="1150" y="9924"/>
                  </a:lnTo>
                  <a:lnTo>
                    <a:pt x="1265" y="10077"/>
                  </a:lnTo>
                  <a:lnTo>
                    <a:pt x="1389" y="10230"/>
                  </a:lnTo>
                  <a:lnTo>
                    <a:pt x="1514" y="10383"/>
                  </a:lnTo>
                  <a:lnTo>
                    <a:pt x="1648" y="10527"/>
                  </a:lnTo>
                  <a:lnTo>
                    <a:pt x="1782" y="10671"/>
                  </a:lnTo>
                  <a:lnTo>
                    <a:pt x="1926" y="10814"/>
                  </a:lnTo>
                  <a:lnTo>
                    <a:pt x="2079" y="10948"/>
                  </a:lnTo>
                  <a:lnTo>
                    <a:pt x="2232" y="11083"/>
                  </a:lnTo>
                  <a:lnTo>
                    <a:pt x="2395" y="11217"/>
                  </a:lnTo>
                  <a:lnTo>
                    <a:pt x="2558" y="11341"/>
                  </a:lnTo>
                  <a:lnTo>
                    <a:pt x="2730" y="11466"/>
                  </a:lnTo>
                  <a:lnTo>
                    <a:pt x="32566" y="31934"/>
                  </a:lnTo>
                  <a:lnTo>
                    <a:pt x="32767" y="31838"/>
                  </a:lnTo>
                  <a:lnTo>
                    <a:pt x="32968" y="31723"/>
                  </a:lnTo>
                  <a:lnTo>
                    <a:pt x="33150" y="31618"/>
                  </a:lnTo>
                  <a:lnTo>
                    <a:pt x="33332" y="31503"/>
                  </a:lnTo>
                  <a:lnTo>
                    <a:pt x="33505" y="31388"/>
                  </a:lnTo>
                  <a:lnTo>
                    <a:pt x="33677" y="31264"/>
                  </a:lnTo>
                  <a:lnTo>
                    <a:pt x="33830" y="31139"/>
                  </a:lnTo>
                  <a:lnTo>
                    <a:pt x="33974" y="31015"/>
                  </a:lnTo>
                  <a:lnTo>
                    <a:pt x="34118" y="30881"/>
                  </a:lnTo>
                  <a:lnTo>
                    <a:pt x="34242" y="30737"/>
                  </a:lnTo>
                  <a:lnTo>
                    <a:pt x="34367" y="30603"/>
                  </a:lnTo>
                  <a:lnTo>
                    <a:pt x="34472" y="30459"/>
                  </a:lnTo>
                  <a:lnTo>
                    <a:pt x="34568" y="30306"/>
                  </a:lnTo>
                  <a:lnTo>
                    <a:pt x="34664" y="30153"/>
                  </a:lnTo>
                  <a:lnTo>
                    <a:pt x="34740" y="29990"/>
                  </a:lnTo>
                  <a:lnTo>
                    <a:pt x="34807" y="29827"/>
                  </a:lnTo>
                  <a:lnTo>
                    <a:pt x="11054" y="2185"/>
                  </a:lnTo>
                  <a:lnTo>
                    <a:pt x="10852" y="1964"/>
                  </a:lnTo>
                  <a:lnTo>
                    <a:pt x="10651" y="1763"/>
                  </a:lnTo>
                  <a:lnTo>
                    <a:pt x="10441" y="1572"/>
                  </a:lnTo>
                  <a:lnTo>
                    <a:pt x="10220" y="1380"/>
                  </a:lnTo>
                  <a:lnTo>
                    <a:pt x="10000" y="1208"/>
                  </a:lnTo>
                  <a:lnTo>
                    <a:pt x="9761" y="1045"/>
                  </a:lnTo>
                  <a:lnTo>
                    <a:pt x="9531" y="901"/>
                  </a:lnTo>
                  <a:lnTo>
                    <a:pt x="9282" y="757"/>
                  </a:lnTo>
                  <a:lnTo>
                    <a:pt x="9033" y="633"/>
                  </a:lnTo>
                  <a:lnTo>
                    <a:pt x="8784" y="518"/>
                  </a:lnTo>
                  <a:lnTo>
                    <a:pt x="8525" y="413"/>
                  </a:lnTo>
                  <a:lnTo>
                    <a:pt x="8266" y="317"/>
                  </a:lnTo>
                  <a:lnTo>
                    <a:pt x="7998" y="240"/>
                  </a:lnTo>
                  <a:lnTo>
                    <a:pt x="7730" y="164"/>
                  </a:lnTo>
                  <a:lnTo>
                    <a:pt x="7462" y="106"/>
                  </a:lnTo>
                  <a:lnTo>
                    <a:pt x="7194" y="68"/>
                  </a:lnTo>
                  <a:lnTo>
                    <a:pt x="6916" y="29"/>
                  </a:lnTo>
                  <a:lnTo>
                    <a:pt x="6648" y="10"/>
                  </a:lnTo>
                  <a:lnTo>
                    <a:pt x="6370" y="1"/>
                  </a:lnTo>
                  <a:close/>
                </a:path>
              </a:pathLst>
            </a:custGeom>
            <a:solidFill>
              <a:srgbClr val="6F1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57"/>
            <p:cNvSpPr/>
            <p:nvPr/>
          </p:nvSpPr>
          <p:spPr>
            <a:xfrm>
              <a:off x="4195221" y="2199696"/>
              <a:ext cx="205772" cy="324777"/>
            </a:xfrm>
            <a:custGeom>
              <a:rect b="b" l="l" r="r" t="t"/>
              <a:pathLst>
                <a:path extrusionOk="0" h="9148" w="5796">
                  <a:moveTo>
                    <a:pt x="3573" y="1"/>
                  </a:moveTo>
                  <a:lnTo>
                    <a:pt x="3228" y="796"/>
                  </a:lnTo>
                  <a:lnTo>
                    <a:pt x="2893" y="1543"/>
                  </a:lnTo>
                  <a:lnTo>
                    <a:pt x="2567" y="2232"/>
                  </a:lnTo>
                  <a:lnTo>
                    <a:pt x="2242" y="2874"/>
                  </a:lnTo>
                  <a:lnTo>
                    <a:pt x="1935" y="3458"/>
                  </a:lnTo>
                  <a:lnTo>
                    <a:pt x="1638" y="3995"/>
                  </a:lnTo>
                  <a:lnTo>
                    <a:pt x="1360" y="4483"/>
                  </a:lnTo>
                  <a:lnTo>
                    <a:pt x="1102" y="4914"/>
                  </a:lnTo>
                  <a:lnTo>
                    <a:pt x="862" y="5297"/>
                  </a:lnTo>
                  <a:lnTo>
                    <a:pt x="652" y="5632"/>
                  </a:lnTo>
                  <a:lnTo>
                    <a:pt x="460" y="5910"/>
                  </a:lnTo>
                  <a:lnTo>
                    <a:pt x="307" y="6140"/>
                  </a:lnTo>
                  <a:lnTo>
                    <a:pt x="87" y="6447"/>
                  </a:lnTo>
                  <a:lnTo>
                    <a:pt x="0" y="6552"/>
                  </a:lnTo>
                  <a:lnTo>
                    <a:pt x="230" y="6542"/>
                  </a:lnTo>
                  <a:lnTo>
                    <a:pt x="451" y="6562"/>
                  </a:lnTo>
                  <a:lnTo>
                    <a:pt x="680" y="6590"/>
                  </a:lnTo>
                  <a:lnTo>
                    <a:pt x="920" y="6638"/>
                  </a:lnTo>
                  <a:lnTo>
                    <a:pt x="1159" y="6705"/>
                  </a:lnTo>
                  <a:lnTo>
                    <a:pt x="1399" y="6782"/>
                  </a:lnTo>
                  <a:lnTo>
                    <a:pt x="1638" y="6868"/>
                  </a:lnTo>
                  <a:lnTo>
                    <a:pt x="1878" y="6973"/>
                  </a:lnTo>
                  <a:lnTo>
                    <a:pt x="2117" y="7079"/>
                  </a:lnTo>
                  <a:lnTo>
                    <a:pt x="2357" y="7194"/>
                  </a:lnTo>
                  <a:lnTo>
                    <a:pt x="2586" y="7318"/>
                  </a:lnTo>
                  <a:lnTo>
                    <a:pt x="2826" y="7452"/>
                  </a:lnTo>
                  <a:lnTo>
                    <a:pt x="3286" y="7720"/>
                  </a:lnTo>
                  <a:lnTo>
                    <a:pt x="3717" y="7989"/>
                  </a:lnTo>
                  <a:lnTo>
                    <a:pt x="4512" y="8506"/>
                  </a:lnTo>
                  <a:lnTo>
                    <a:pt x="4856" y="8736"/>
                  </a:lnTo>
                  <a:lnTo>
                    <a:pt x="5153" y="8918"/>
                  </a:lnTo>
                  <a:lnTo>
                    <a:pt x="5278" y="8994"/>
                  </a:lnTo>
                  <a:lnTo>
                    <a:pt x="5402" y="9052"/>
                  </a:lnTo>
                  <a:lnTo>
                    <a:pt x="5498" y="9100"/>
                  </a:lnTo>
                  <a:lnTo>
                    <a:pt x="5594" y="9128"/>
                  </a:lnTo>
                  <a:lnTo>
                    <a:pt x="5661" y="9148"/>
                  </a:lnTo>
                  <a:lnTo>
                    <a:pt x="5728" y="9138"/>
                  </a:lnTo>
                  <a:lnTo>
                    <a:pt x="5747" y="9128"/>
                  </a:lnTo>
                  <a:lnTo>
                    <a:pt x="5766" y="9109"/>
                  </a:lnTo>
                  <a:lnTo>
                    <a:pt x="5776" y="9090"/>
                  </a:lnTo>
                  <a:lnTo>
                    <a:pt x="5786" y="9061"/>
                  </a:lnTo>
                  <a:lnTo>
                    <a:pt x="5795" y="1361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7"/>
            <p:cNvSpPr/>
            <p:nvPr/>
          </p:nvSpPr>
          <p:spPr>
            <a:xfrm>
              <a:off x="4350256" y="2323134"/>
              <a:ext cx="50733" cy="169027"/>
            </a:xfrm>
            <a:custGeom>
              <a:rect b="b" l="l" r="r" t="t"/>
              <a:pathLst>
                <a:path extrusionOk="0" h="4761" w="1429">
                  <a:moveTo>
                    <a:pt x="384" y="0"/>
                  </a:moveTo>
                  <a:lnTo>
                    <a:pt x="365" y="10"/>
                  </a:lnTo>
                  <a:lnTo>
                    <a:pt x="346" y="29"/>
                  </a:lnTo>
                  <a:lnTo>
                    <a:pt x="336" y="48"/>
                  </a:lnTo>
                  <a:lnTo>
                    <a:pt x="307" y="106"/>
                  </a:lnTo>
                  <a:lnTo>
                    <a:pt x="240" y="269"/>
                  </a:lnTo>
                  <a:lnTo>
                    <a:pt x="183" y="441"/>
                  </a:lnTo>
                  <a:lnTo>
                    <a:pt x="135" y="613"/>
                  </a:lnTo>
                  <a:lnTo>
                    <a:pt x="97" y="786"/>
                  </a:lnTo>
                  <a:lnTo>
                    <a:pt x="58" y="958"/>
                  </a:lnTo>
                  <a:lnTo>
                    <a:pt x="30" y="1140"/>
                  </a:lnTo>
                  <a:lnTo>
                    <a:pt x="20" y="1313"/>
                  </a:lnTo>
                  <a:lnTo>
                    <a:pt x="11" y="1495"/>
                  </a:lnTo>
                  <a:lnTo>
                    <a:pt x="1" y="1667"/>
                  </a:lnTo>
                  <a:lnTo>
                    <a:pt x="11" y="1849"/>
                  </a:lnTo>
                  <a:lnTo>
                    <a:pt x="20" y="2021"/>
                  </a:lnTo>
                  <a:lnTo>
                    <a:pt x="39" y="2194"/>
                  </a:lnTo>
                  <a:lnTo>
                    <a:pt x="58" y="2366"/>
                  </a:lnTo>
                  <a:lnTo>
                    <a:pt x="97" y="2539"/>
                  </a:lnTo>
                  <a:lnTo>
                    <a:pt x="125" y="2711"/>
                  </a:lnTo>
                  <a:lnTo>
                    <a:pt x="173" y="2874"/>
                  </a:lnTo>
                  <a:lnTo>
                    <a:pt x="221" y="3037"/>
                  </a:lnTo>
                  <a:lnTo>
                    <a:pt x="269" y="3190"/>
                  </a:lnTo>
                  <a:lnTo>
                    <a:pt x="327" y="3343"/>
                  </a:lnTo>
                  <a:lnTo>
                    <a:pt x="394" y="3496"/>
                  </a:lnTo>
                  <a:lnTo>
                    <a:pt x="461" y="3640"/>
                  </a:lnTo>
                  <a:lnTo>
                    <a:pt x="528" y="3774"/>
                  </a:lnTo>
                  <a:lnTo>
                    <a:pt x="604" y="3908"/>
                  </a:lnTo>
                  <a:lnTo>
                    <a:pt x="681" y="4033"/>
                  </a:lnTo>
                  <a:lnTo>
                    <a:pt x="767" y="4157"/>
                  </a:lnTo>
                  <a:lnTo>
                    <a:pt x="853" y="4263"/>
                  </a:lnTo>
                  <a:lnTo>
                    <a:pt x="940" y="4368"/>
                  </a:lnTo>
                  <a:lnTo>
                    <a:pt x="1035" y="4464"/>
                  </a:lnTo>
                  <a:lnTo>
                    <a:pt x="1122" y="4560"/>
                  </a:lnTo>
                  <a:lnTo>
                    <a:pt x="1217" y="4636"/>
                  </a:lnTo>
                  <a:lnTo>
                    <a:pt x="1323" y="4703"/>
                  </a:lnTo>
                  <a:lnTo>
                    <a:pt x="1419" y="4761"/>
                  </a:lnTo>
                  <a:lnTo>
                    <a:pt x="1428" y="1092"/>
                  </a:lnTo>
                  <a:lnTo>
                    <a:pt x="1237" y="872"/>
                  </a:lnTo>
                  <a:lnTo>
                    <a:pt x="1055" y="652"/>
                  </a:lnTo>
                  <a:lnTo>
                    <a:pt x="882" y="431"/>
                  </a:lnTo>
                  <a:lnTo>
                    <a:pt x="719" y="240"/>
                  </a:lnTo>
                  <a:lnTo>
                    <a:pt x="643" y="163"/>
                  </a:lnTo>
                  <a:lnTo>
                    <a:pt x="576" y="96"/>
                  </a:lnTo>
                  <a:lnTo>
                    <a:pt x="509" y="48"/>
                  </a:lnTo>
                  <a:lnTo>
                    <a:pt x="451" y="2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9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7"/>
            <p:cNvSpPr/>
            <p:nvPr/>
          </p:nvSpPr>
          <p:spPr>
            <a:xfrm>
              <a:off x="4349262" y="2111972"/>
              <a:ext cx="225121" cy="345865"/>
            </a:xfrm>
            <a:custGeom>
              <a:rect b="b" l="l" r="r" t="t"/>
              <a:pathLst>
                <a:path extrusionOk="0" h="9742" w="6341">
                  <a:moveTo>
                    <a:pt x="153" y="0"/>
                  </a:moveTo>
                  <a:lnTo>
                    <a:pt x="96" y="20"/>
                  </a:lnTo>
                  <a:lnTo>
                    <a:pt x="58" y="39"/>
                  </a:lnTo>
                  <a:lnTo>
                    <a:pt x="29" y="67"/>
                  </a:lnTo>
                  <a:lnTo>
                    <a:pt x="10" y="106"/>
                  </a:lnTo>
                  <a:lnTo>
                    <a:pt x="0" y="154"/>
                  </a:lnTo>
                  <a:lnTo>
                    <a:pt x="10" y="211"/>
                  </a:lnTo>
                  <a:lnTo>
                    <a:pt x="39" y="364"/>
                  </a:lnTo>
                  <a:lnTo>
                    <a:pt x="106" y="556"/>
                  </a:lnTo>
                  <a:lnTo>
                    <a:pt x="182" y="795"/>
                  </a:lnTo>
                  <a:lnTo>
                    <a:pt x="268" y="1083"/>
                  </a:lnTo>
                  <a:lnTo>
                    <a:pt x="355" y="1428"/>
                  </a:lnTo>
                  <a:lnTo>
                    <a:pt x="393" y="1610"/>
                  </a:lnTo>
                  <a:lnTo>
                    <a:pt x="431" y="1811"/>
                  </a:lnTo>
                  <a:lnTo>
                    <a:pt x="470" y="2031"/>
                  </a:lnTo>
                  <a:lnTo>
                    <a:pt x="498" y="2261"/>
                  </a:lnTo>
                  <a:lnTo>
                    <a:pt x="517" y="2500"/>
                  </a:lnTo>
                  <a:lnTo>
                    <a:pt x="537" y="2759"/>
                  </a:lnTo>
                  <a:lnTo>
                    <a:pt x="537" y="3037"/>
                  </a:lnTo>
                  <a:lnTo>
                    <a:pt x="537" y="3324"/>
                  </a:lnTo>
                  <a:lnTo>
                    <a:pt x="527" y="3630"/>
                  </a:lnTo>
                  <a:lnTo>
                    <a:pt x="498" y="3947"/>
                  </a:lnTo>
                  <a:lnTo>
                    <a:pt x="460" y="4282"/>
                  </a:lnTo>
                  <a:lnTo>
                    <a:pt x="403" y="4636"/>
                  </a:lnTo>
                  <a:lnTo>
                    <a:pt x="364" y="4952"/>
                  </a:lnTo>
                  <a:lnTo>
                    <a:pt x="326" y="5268"/>
                  </a:lnTo>
                  <a:lnTo>
                    <a:pt x="316" y="5575"/>
                  </a:lnTo>
                  <a:lnTo>
                    <a:pt x="316" y="5872"/>
                  </a:lnTo>
                  <a:lnTo>
                    <a:pt x="326" y="6159"/>
                  </a:lnTo>
                  <a:lnTo>
                    <a:pt x="355" y="6437"/>
                  </a:lnTo>
                  <a:lnTo>
                    <a:pt x="393" y="6705"/>
                  </a:lnTo>
                  <a:lnTo>
                    <a:pt x="441" y="6964"/>
                  </a:lnTo>
                  <a:lnTo>
                    <a:pt x="498" y="7222"/>
                  </a:lnTo>
                  <a:lnTo>
                    <a:pt x="565" y="7462"/>
                  </a:lnTo>
                  <a:lnTo>
                    <a:pt x="652" y="7692"/>
                  </a:lnTo>
                  <a:lnTo>
                    <a:pt x="738" y="7912"/>
                  </a:lnTo>
                  <a:lnTo>
                    <a:pt x="824" y="8113"/>
                  </a:lnTo>
                  <a:lnTo>
                    <a:pt x="929" y="8314"/>
                  </a:lnTo>
                  <a:lnTo>
                    <a:pt x="1035" y="8496"/>
                  </a:lnTo>
                  <a:lnTo>
                    <a:pt x="1140" y="8678"/>
                  </a:lnTo>
                  <a:lnTo>
                    <a:pt x="1255" y="8831"/>
                  </a:lnTo>
                  <a:lnTo>
                    <a:pt x="1379" y="8985"/>
                  </a:lnTo>
                  <a:lnTo>
                    <a:pt x="1504" y="9119"/>
                  </a:lnTo>
                  <a:lnTo>
                    <a:pt x="1619" y="9243"/>
                  </a:lnTo>
                  <a:lnTo>
                    <a:pt x="1743" y="9358"/>
                  </a:lnTo>
                  <a:lnTo>
                    <a:pt x="1878" y="9454"/>
                  </a:lnTo>
                  <a:lnTo>
                    <a:pt x="2002" y="9540"/>
                  </a:lnTo>
                  <a:lnTo>
                    <a:pt x="2117" y="9607"/>
                  </a:lnTo>
                  <a:lnTo>
                    <a:pt x="2242" y="9665"/>
                  </a:lnTo>
                  <a:lnTo>
                    <a:pt x="2366" y="9703"/>
                  </a:lnTo>
                  <a:lnTo>
                    <a:pt x="2481" y="9732"/>
                  </a:lnTo>
                  <a:lnTo>
                    <a:pt x="2586" y="9741"/>
                  </a:lnTo>
                  <a:lnTo>
                    <a:pt x="2692" y="9741"/>
                  </a:lnTo>
                  <a:lnTo>
                    <a:pt x="2797" y="9722"/>
                  </a:lnTo>
                  <a:lnTo>
                    <a:pt x="2893" y="9684"/>
                  </a:lnTo>
                  <a:lnTo>
                    <a:pt x="2979" y="9626"/>
                  </a:lnTo>
                  <a:lnTo>
                    <a:pt x="3247" y="9416"/>
                  </a:lnTo>
                  <a:lnTo>
                    <a:pt x="3506" y="9186"/>
                  </a:lnTo>
                  <a:lnTo>
                    <a:pt x="3745" y="8946"/>
                  </a:lnTo>
                  <a:lnTo>
                    <a:pt x="3975" y="8688"/>
                  </a:lnTo>
                  <a:lnTo>
                    <a:pt x="4186" y="8420"/>
                  </a:lnTo>
                  <a:lnTo>
                    <a:pt x="4387" y="8132"/>
                  </a:lnTo>
                  <a:lnTo>
                    <a:pt x="4579" y="7845"/>
                  </a:lnTo>
                  <a:lnTo>
                    <a:pt x="4751" y="7548"/>
                  </a:lnTo>
                  <a:lnTo>
                    <a:pt x="4914" y="7251"/>
                  </a:lnTo>
                  <a:lnTo>
                    <a:pt x="5067" y="6945"/>
                  </a:lnTo>
                  <a:lnTo>
                    <a:pt x="5211" y="6638"/>
                  </a:lnTo>
                  <a:lnTo>
                    <a:pt x="5345" y="6332"/>
                  </a:lnTo>
                  <a:lnTo>
                    <a:pt x="5460" y="6015"/>
                  </a:lnTo>
                  <a:lnTo>
                    <a:pt x="5575" y="5709"/>
                  </a:lnTo>
                  <a:lnTo>
                    <a:pt x="5670" y="5412"/>
                  </a:lnTo>
                  <a:lnTo>
                    <a:pt x="5766" y="5115"/>
                  </a:lnTo>
                  <a:lnTo>
                    <a:pt x="5852" y="4818"/>
                  </a:lnTo>
                  <a:lnTo>
                    <a:pt x="5920" y="4531"/>
                  </a:lnTo>
                  <a:lnTo>
                    <a:pt x="6054" y="3994"/>
                  </a:lnTo>
                  <a:lnTo>
                    <a:pt x="6149" y="3506"/>
                  </a:lnTo>
                  <a:lnTo>
                    <a:pt x="6226" y="3075"/>
                  </a:lnTo>
                  <a:lnTo>
                    <a:pt x="6274" y="2730"/>
                  </a:lnTo>
                  <a:lnTo>
                    <a:pt x="6303" y="2462"/>
                  </a:lnTo>
                  <a:lnTo>
                    <a:pt x="6331" y="2232"/>
                  </a:lnTo>
                  <a:lnTo>
                    <a:pt x="6341" y="2146"/>
                  </a:lnTo>
                  <a:lnTo>
                    <a:pt x="6341" y="2069"/>
                  </a:lnTo>
                  <a:lnTo>
                    <a:pt x="6341" y="1993"/>
                  </a:lnTo>
                  <a:lnTo>
                    <a:pt x="6331" y="1916"/>
                  </a:lnTo>
                  <a:lnTo>
                    <a:pt x="6312" y="1849"/>
                  </a:lnTo>
                  <a:lnTo>
                    <a:pt x="6293" y="1772"/>
                  </a:lnTo>
                  <a:lnTo>
                    <a:pt x="6264" y="1705"/>
                  </a:lnTo>
                  <a:lnTo>
                    <a:pt x="6226" y="1638"/>
                  </a:lnTo>
                  <a:lnTo>
                    <a:pt x="6188" y="1571"/>
                  </a:lnTo>
                  <a:lnTo>
                    <a:pt x="6140" y="1514"/>
                  </a:lnTo>
                  <a:lnTo>
                    <a:pt x="6034" y="1389"/>
                  </a:lnTo>
                  <a:lnTo>
                    <a:pt x="5910" y="1284"/>
                  </a:lnTo>
                  <a:lnTo>
                    <a:pt x="5766" y="1178"/>
                  </a:lnTo>
                  <a:lnTo>
                    <a:pt x="5594" y="1083"/>
                  </a:lnTo>
                  <a:lnTo>
                    <a:pt x="5421" y="987"/>
                  </a:lnTo>
                  <a:lnTo>
                    <a:pt x="5220" y="910"/>
                  </a:lnTo>
                  <a:lnTo>
                    <a:pt x="5019" y="824"/>
                  </a:lnTo>
                  <a:lnTo>
                    <a:pt x="4799" y="757"/>
                  </a:lnTo>
                  <a:lnTo>
                    <a:pt x="4569" y="690"/>
                  </a:lnTo>
                  <a:lnTo>
                    <a:pt x="4339" y="623"/>
                  </a:lnTo>
                  <a:lnTo>
                    <a:pt x="4090" y="565"/>
                  </a:lnTo>
                  <a:lnTo>
                    <a:pt x="3592" y="470"/>
                  </a:lnTo>
                  <a:lnTo>
                    <a:pt x="3084" y="374"/>
                  </a:lnTo>
                  <a:lnTo>
                    <a:pt x="2586" y="307"/>
                  </a:lnTo>
                  <a:lnTo>
                    <a:pt x="2098" y="240"/>
                  </a:lnTo>
                  <a:lnTo>
                    <a:pt x="1217" y="134"/>
                  </a:lnTo>
                  <a:lnTo>
                    <a:pt x="853" y="87"/>
                  </a:lnTo>
                  <a:lnTo>
                    <a:pt x="546" y="3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7"/>
            <p:cNvSpPr/>
            <p:nvPr/>
          </p:nvSpPr>
          <p:spPr>
            <a:xfrm>
              <a:off x="4182618" y="1985800"/>
              <a:ext cx="505378" cy="302694"/>
            </a:xfrm>
            <a:custGeom>
              <a:rect b="b" l="l" r="r" t="t"/>
              <a:pathLst>
                <a:path extrusionOk="0" h="8526" w="14235">
                  <a:moveTo>
                    <a:pt x="4800" y="1"/>
                  </a:moveTo>
                  <a:lnTo>
                    <a:pt x="4646" y="10"/>
                  </a:lnTo>
                  <a:lnTo>
                    <a:pt x="4484" y="20"/>
                  </a:lnTo>
                  <a:lnTo>
                    <a:pt x="4302" y="49"/>
                  </a:lnTo>
                  <a:lnTo>
                    <a:pt x="4129" y="87"/>
                  </a:lnTo>
                  <a:lnTo>
                    <a:pt x="3957" y="125"/>
                  </a:lnTo>
                  <a:lnTo>
                    <a:pt x="3784" y="164"/>
                  </a:lnTo>
                  <a:lnTo>
                    <a:pt x="3621" y="221"/>
                  </a:lnTo>
                  <a:lnTo>
                    <a:pt x="3459" y="279"/>
                  </a:lnTo>
                  <a:lnTo>
                    <a:pt x="3305" y="336"/>
                  </a:lnTo>
                  <a:lnTo>
                    <a:pt x="3152" y="403"/>
                  </a:lnTo>
                  <a:lnTo>
                    <a:pt x="2999" y="480"/>
                  </a:lnTo>
                  <a:lnTo>
                    <a:pt x="2855" y="556"/>
                  </a:lnTo>
                  <a:lnTo>
                    <a:pt x="2712" y="643"/>
                  </a:lnTo>
                  <a:lnTo>
                    <a:pt x="2568" y="729"/>
                  </a:lnTo>
                  <a:lnTo>
                    <a:pt x="2434" y="825"/>
                  </a:lnTo>
                  <a:lnTo>
                    <a:pt x="2309" y="920"/>
                  </a:lnTo>
                  <a:lnTo>
                    <a:pt x="2051" y="1131"/>
                  </a:lnTo>
                  <a:lnTo>
                    <a:pt x="1811" y="1361"/>
                  </a:lnTo>
                  <a:lnTo>
                    <a:pt x="1591" y="1600"/>
                  </a:lnTo>
                  <a:lnTo>
                    <a:pt x="1380" y="1849"/>
                  </a:lnTo>
                  <a:lnTo>
                    <a:pt x="1189" y="2118"/>
                  </a:lnTo>
                  <a:lnTo>
                    <a:pt x="1007" y="2395"/>
                  </a:lnTo>
                  <a:lnTo>
                    <a:pt x="844" y="2683"/>
                  </a:lnTo>
                  <a:lnTo>
                    <a:pt x="691" y="2980"/>
                  </a:lnTo>
                  <a:lnTo>
                    <a:pt x="557" y="3286"/>
                  </a:lnTo>
                  <a:lnTo>
                    <a:pt x="442" y="3593"/>
                  </a:lnTo>
                  <a:lnTo>
                    <a:pt x="336" y="3909"/>
                  </a:lnTo>
                  <a:lnTo>
                    <a:pt x="240" y="4225"/>
                  </a:lnTo>
                  <a:lnTo>
                    <a:pt x="164" y="4551"/>
                  </a:lnTo>
                  <a:lnTo>
                    <a:pt x="106" y="4876"/>
                  </a:lnTo>
                  <a:lnTo>
                    <a:pt x="58" y="5192"/>
                  </a:lnTo>
                  <a:lnTo>
                    <a:pt x="20" y="5518"/>
                  </a:lnTo>
                  <a:lnTo>
                    <a:pt x="1" y="5834"/>
                  </a:lnTo>
                  <a:lnTo>
                    <a:pt x="1" y="6150"/>
                  </a:lnTo>
                  <a:lnTo>
                    <a:pt x="11" y="6457"/>
                  </a:lnTo>
                  <a:lnTo>
                    <a:pt x="39" y="6763"/>
                  </a:lnTo>
                  <a:lnTo>
                    <a:pt x="78" y="7050"/>
                  </a:lnTo>
                  <a:lnTo>
                    <a:pt x="135" y="7338"/>
                  </a:lnTo>
                  <a:lnTo>
                    <a:pt x="202" y="7616"/>
                  </a:lnTo>
                  <a:lnTo>
                    <a:pt x="288" y="7884"/>
                  </a:lnTo>
                  <a:lnTo>
                    <a:pt x="394" y="8133"/>
                  </a:lnTo>
                  <a:lnTo>
                    <a:pt x="432" y="8229"/>
                  </a:lnTo>
                  <a:lnTo>
                    <a:pt x="489" y="8305"/>
                  </a:lnTo>
                  <a:lnTo>
                    <a:pt x="547" y="8372"/>
                  </a:lnTo>
                  <a:lnTo>
                    <a:pt x="604" y="8430"/>
                  </a:lnTo>
                  <a:lnTo>
                    <a:pt x="662" y="8468"/>
                  </a:lnTo>
                  <a:lnTo>
                    <a:pt x="729" y="8497"/>
                  </a:lnTo>
                  <a:lnTo>
                    <a:pt x="806" y="8516"/>
                  </a:lnTo>
                  <a:lnTo>
                    <a:pt x="882" y="8525"/>
                  </a:lnTo>
                  <a:lnTo>
                    <a:pt x="959" y="8525"/>
                  </a:lnTo>
                  <a:lnTo>
                    <a:pt x="1045" y="8516"/>
                  </a:lnTo>
                  <a:lnTo>
                    <a:pt x="1131" y="8487"/>
                  </a:lnTo>
                  <a:lnTo>
                    <a:pt x="1217" y="8458"/>
                  </a:lnTo>
                  <a:lnTo>
                    <a:pt x="1313" y="8420"/>
                  </a:lnTo>
                  <a:lnTo>
                    <a:pt x="1409" y="8372"/>
                  </a:lnTo>
                  <a:lnTo>
                    <a:pt x="1610" y="8257"/>
                  </a:lnTo>
                  <a:lnTo>
                    <a:pt x="1830" y="8114"/>
                  </a:lnTo>
                  <a:lnTo>
                    <a:pt x="2051" y="7951"/>
                  </a:lnTo>
                  <a:lnTo>
                    <a:pt x="2290" y="7759"/>
                  </a:lnTo>
                  <a:lnTo>
                    <a:pt x="2539" y="7558"/>
                  </a:lnTo>
                  <a:lnTo>
                    <a:pt x="3066" y="7127"/>
                  </a:lnTo>
                  <a:lnTo>
                    <a:pt x="3621" y="6667"/>
                  </a:lnTo>
                  <a:lnTo>
                    <a:pt x="3909" y="6447"/>
                  </a:lnTo>
                  <a:lnTo>
                    <a:pt x="4196" y="6227"/>
                  </a:lnTo>
                  <a:lnTo>
                    <a:pt x="4493" y="6016"/>
                  </a:lnTo>
                  <a:lnTo>
                    <a:pt x="4800" y="5824"/>
                  </a:lnTo>
                  <a:lnTo>
                    <a:pt x="5106" y="5642"/>
                  </a:lnTo>
                  <a:lnTo>
                    <a:pt x="5413" y="5489"/>
                  </a:lnTo>
                  <a:lnTo>
                    <a:pt x="5566" y="5422"/>
                  </a:lnTo>
                  <a:lnTo>
                    <a:pt x="5729" y="5355"/>
                  </a:lnTo>
                  <a:lnTo>
                    <a:pt x="5882" y="5298"/>
                  </a:lnTo>
                  <a:lnTo>
                    <a:pt x="6035" y="5250"/>
                  </a:lnTo>
                  <a:lnTo>
                    <a:pt x="6198" y="5211"/>
                  </a:lnTo>
                  <a:lnTo>
                    <a:pt x="6351" y="5183"/>
                  </a:lnTo>
                  <a:lnTo>
                    <a:pt x="6514" y="5154"/>
                  </a:lnTo>
                  <a:lnTo>
                    <a:pt x="6667" y="5144"/>
                  </a:lnTo>
                  <a:lnTo>
                    <a:pt x="6983" y="5144"/>
                  </a:lnTo>
                  <a:lnTo>
                    <a:pt x="7137" y="5164"/>
                  </a:lnTo>
                  <a:lnTo>
                    <a:pt x="7290" y="5192"/>
                  </a:lnTo>
                  <a:lnTo>
                    <a:pt x="7443" y="5231"/>
                  </a:lnTo>
                  <a:lnTo>
                    <a:pt x="7596" y="5288"/>
                  </a:lnTo>
                  <a:lnTo>
                    <a:pt x="7750" y="5355"/>
                  </a:lnTo>
                  <a:lnTo>
                    <a:pt x="7903" y="5432"/>
                  </a:lnTo>
                  <a:lnTo>
                    <a:pt x="8056" y="5527"/>
                  </a:lnTo>
                  <a:lnTo>
                    <a:pt x="8209" y="5633"/>
                  </a:lnTo>
                  <a:lnTo>
                    <a:pt x="8363" y="5748"/>
                  </a:lnTo>
                  <a:lnTo>
                    <a:pt x="8506" y="5882"/>
                  </a:lnTo>
                  <a:lnTo>
                    <a:pt x="8765" y="6121"/>
                  </a:lnTo>
                  <a:lnTo>
                    <a:pt x="9014" y="6322"/>
                  </a:lnTo>
                  <a:lnTo>
                    <a:pt x="9263" y="6504"/>
                  </a:lnTo>
                  <a:lnTo>
                    <a:pt x="9502" y="6667"/>
                  </a:lnTo>
                  <a:lnTo>
                    <a:pt x="9742" y="6801"/>
                  </a:lnTo>
                  <a:lnTo>
                    <a:pt x="9981" y="6916"/>
                  </a:lnTo>
                  <a:lnTo>
                    <a:pt x="10211" y="7003"/>
                  </a:lnTo>
                  <a:lnTo>
                    <a:pt x="10441" y="7079"/>
                  </a:lnTo>
                  <a:lnTo>
                    <a:pt x="10661" y="7127"/>
                  </a:lnTo>
                  <a:lnTo>
                    <a:pt x="10882" y="7165"/>
                  </a:lnTo>
                  <a:lnTo>
                    <a:pt x="11102" y="7175"/>
                  </a:lnTo>
                  <a:lnTo>
                    <a:pt x="11303" y="7175"/>
                  </a:lnTo>
                  <a:lnTo>
                    <a:pt x="11514" y="7156"/>
                  </a:lnTo>
                  <a:lnTo>
                    <a:pt x="11705" y="7127"/>
                  </a:lnTo>
                  <a:lnTo>
                    <a:pt x="11897" y="7079"/>
                  </a:lnTo>
                  <a:lnTo>
                    <a:pt x="12089" y="7022"/>
                  </a:lnTo>
                  <a:lnTo>
                    <a:pt x="12271" y="6945"/>
                  </a:lnTo>
                  <a:lnTo>
                    <a:pt x="12443" y="6859"/>
                  </a:lnTo>
                  <a:lnTo>
                    <a:pt x="12606" y="6763"/>
                  </a:lnTo>
                  <a:lnTo>
                    <a:pt x="12769" y="6658"/>
                  </a:lnTo>
                  <a:lnTo>
                    <a:pt x="12922" y="6543"/>
                  </a:lnTo>
                  <a:lnTo>
                    <a:pt x="13065" y="6418"/>
                  </a:lnTo>
                  <a:lnTo>
                    <a:pt x="13200" y="6294"/>
                  </a:lnTo>
                  <a:lnTo>
                    <a:pt x="13324" y="6150"/>
                  </a:lnTo>
                  <a:lnTo>
                    <a:pt x="13449" y="6016"/>
                  </a:lnTo>
                  <a:lnTo>
                    <a:pt x="13564" y="5863"/>
                  </a:lnTo>
                  <a:lnTo>
                    <a:pt x="13669" y="5709"/>
                  </a:lnTo>
                  <a:lnTo>
                    <a:pt x="13765" y="5556"/>
                  </a:lnTo>
                  <a:lnTo>
                    <a:pt x="13851" y="5403"/>
                  </a:lnTo>
                  <a:lnTo>
                    <a:pt x="13928" y="5240"/>
                  </a:lnTo>
                  <a:lnTo>
                    <a:pt x="13995" y="5077"/>
                  </a:lnTo>
                  <a:lnTo>
                    <a:pt x="14052" y="4924"/>
                  </a:lnTo>
                  <a:lnTo>
                    <a:pt x="14100" y="4742"/>
                  </a:lnTo>
                  <a:lnTo>
                    <a:pt x="14148" y="4531"/>
                  </a:lnTo>
                  <a:lnTo>
                    <a:pt x="14196" y="4292"/>
                  </a:lnTo>
                  <a:lnTo>
                    <a:pt x="14224" y="4033"/>
                  </a:lnTo>
                  <a:lnTo>
                    <a:pt x="14234" y="3765"/>
                  </a:lnTo>
                  <a:lnTo>
                    <a:pt x="14234" y="3478"/>
                  </a:lnTo>
                  <a:lnTo>
                    <a:pt x="14224" y="3334"/>
                  </a:lnTo>
                  <a:lnTo>
                    <a:pt x="14205" y="3190"/>
                  </a:lnTo>
                  <a:lnTo>
                    <a:pt x="14177" y="3047"/>
                  </a:lnTo>
                  <a:lnTo>
                    <a:pt x="14148" y="2903"/>
                  </a:lnTo>
                  <a:lnTo>
                    <a:pt x="14110" y="2759"/>
                  </a:lnTo>
                  <a:lnTo>
                    <a:pt x="14071" y="2616"/>
                  </a:lnTo>
                  <a:lnTo>
                    <a:pt x="14014" y="2472"/>
                  </a:lnTo>
                  <a:lnTo>
                    <a:pt x="13956" y="2338"/>
                  </a:lnTo>
                  <a:lnTo>
                    <a:pt x="13880" y="2204"/>
                  </a:lnTo>
                  <a:lnTo>
                    <a:pt x="13803" y="2070"/>
                  </a:lnTo>
                  <a:lnTo>
                    <a:pt x="13707" y="1945"/>
                  </a:lnTo>
                  <a:lnTo>
                    <a:pt x="13602" y="1830"/>
                  </a:lnTo>
                  <a:lnTo>
                    <a:pt x="13497" y="1715"/>
                  </a:lnTo>
                  <a:lnTo>
                    <a:pt x="13372" y="1610"/>
                  </a:lnTo>
                  <a:lnTo>
                    <a:pt x="13228" y="1514"/>
                  </a:lnTo>
                  <a:lnTo>
                    <a:pt x="13085" y="1418"/>
                  </a:lnTo>
                  <a:lnTo>
                    <a:pt x="12922" y="1332"/>
                  </a:lnTo>
                  <a:lnTo>
                    <a:pt x="12749" y="1265"/>
                  </a:lnTo>
                  <a:lnTo>
                    <a:pt x="12558" y="1198"/>
                  </a:lnTo>
                  <a:lnTo>
                    <a:pt x="12357" y="1141"/>
                  </a:lnTo>
                  <a:lnTo>
                    <a:pt x="12280" y="1131"/>
                  </a:lnTo>
                  <a:lnTo>
                    <a:pt x="12203" y="1122"/>
                  </a:lnTo>
                  <a:lnTo>
                    <a:pt x="12041" y="1122"/>
                  </a:lnTo>
                  <a:lnTo>
                    <a:pt x="11887" y="1150"/>
                  </a:lnTo>
                  <a:lnTo>
                    <a:pt x="11715" y="1189"/>
                  </a:lnTo>
                  <a:lnTo>
                    <a:pt x="11543" y="1246"/>
                  </a:lnTo>
                  <a:lnTo>
                    <a:pt x="11351" y="1304"/>
                  </a:lnTo>
                  <a:lnTo>
                    <a:pt x="11150" y="1371"/>
                  </a:lnTo>
                  <a:lnTo>
                    <a:pt x="10939" y="1438"/>
                  </a:lnTo>
                  <a:lnTo>
                    <a:pt x="10700" y="1505"/>
                  </a:lnTo>
                  <a:lnTo>
                    <a:pt x="10451" y="1562"/>
                  </a:lnTo>
                  <a:lnTo>
                    <a:pt x="10173" y="1610"/>
                  </a:lnTo>
                  <a:lnTo>
                    <a:pt x="9866" y="1639"/>
                  </a:lnTo>
                  <a:lnTo>
                    <a:pt x="9704" y="1639"/>
                  </a:lnTo>
                  <a:lnTo>
                    <a:pt x="9541" y="1648"/>
                  </a:lnTo>
                  <a:lnTo>
                    <a:pt x="9368" y="1639"/>
                  </a:lnTo>
                  <a:lnTo>
                    <a:pt x="9186" y="1629"/>
                  </a:lnTo>
                  <a:lnTo>
                    <a:pt x="8995" y="1610"/>
                  </a:lnTo>
                  <a:lnTo>
                    <a:pt x="8803" y="1591"/>
                  </a:lnTo>
                  <a:lnTo>
                    <a:pt x="8593" y="1553"/>
                  </a:lnTo>
                  <a:lnTo>
                    <a:pt x="8382" y="1514"/>
                  </a:lnTo>
                  <a:lnTo>
                    <a:pt x="8296" y="1495"/>
                  </a:lnTo>
                  <a:lnTo>
                    <a:pt x="8209" y="1466"/>
                  </a:lnTo>
                  <a:lnTo>
                    <a:pt x="8037" y="1390"/>
                  </a:lnTo>
                  <a:lnTo>
                    <a:pt x="7845" y="1284"/>
                  </a:lnTo>
                  <a:lnTo>
                    <a:pt x="7644" y="1169"/>
                  </a:lnTo>
                  <a:lnTo>
                    <a:pt x="7223" y="901"/>
                  </a:lnTo>
                  <a:lnTo>
                    <a:pt x="6993" y="758"/>
                  </a:lnTo>
                  <a:lnTo>
                    <a:pt x="6754" y="614"/>
                  </a:lnTo>
                  <a:lnTo>
                    <a:pt x="6504" y="480"/>
                  </a:lnTo>
                  <a:lnTo>
                    <a:pt x="6246" y="346"/>
                  </a:lnTo>
                  <a:lnTo>
                    <a:pt x="5978" y="231"/>
                  </a:lnTo>
                  <a:lnTo>
                    <a:pt x="5844" y="183"/>
                  </a:lnTo>
                  <a:lnTo>
                    <a:pt x="5700" y="135"/>
                  </a:lnTo>
                  <a:lnTo>
                    <a:pt x="5556" y="97"/>
                  </a:lnTo>
                  <a:lnTo>
                    <a:pt x="5413" y="58"/>
                  </a:lnTo>
                  <a:lnTo>
                    <a:pt x="5259" y="30"/>
                  </a:lnTo>
                  <a:lnTo>
                    <a:pt x="5116" y="10"/>
                  </a:lnTo>
                  <a:lnTo>
                    <a:pt x="4953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7"/>
            <p:cNvSpPr/>
            <p:nvPr/>
          </p:nvSpPr>
          <p:spPr>
            <a:xfrm>
              <a:off x="4517219" y="2289124"/>
              <a:ext cx="35751" cy="87088"/>
            </a:xfrm>
            <a:custGeom>
              <a:rect b="b" l="l" r="r" t="t"/>
              <a:pathLst>
                <a:path extrusionOk="0" h="2453" w="1007">
                  <a:moveTo>
                    <a:pt x="1007" y="1"/>
                  </a:moveTo>
                  <a:lnTo>
                    <a:pt x="30" y="1907"/>
                  </a:lnTo>
                  <a:lnTo>
                    <a:pt x="10" y="1974"/>
                  </a:lnTo>
                  <a:lnTo>
                    <a:pt x="1" y="2041"/>
                  </a:lnTo>
                  <a:lnTo>
                    <a:pt x="1" y="2108"/>
                  </a:lnTo>
                  <a:lnTo>
                    <a:pt x="20" y="2175"/>
                  </a:lnTo>
                  <a:lnTo>
                    <a:pt x="49" y="2232"/>
                  </a:lnTo>
                  <a:lnTo>
                    <a:pt x="97" y="2290"/>
                  </a:lnTo>
                  <a:lnTo>
                    <a:pt x="144" y="2338"/>
                  </a:lnTo>
                  <a:lnTo>
                    <a:pt x="202" y="2366"/>
                  </a:lnTo>
                  <a:lnTo>
                    <a:pt x="326" y="2414"/>
                  </a:lnTo>
                  <a:lnTo>
                    <a:pt x="451" y="2443"/>
                  </a:lnTo>
                  <a:lnTo>
                    <a:pt x="499" y="2453"/>
                  </a:lnTo>
                  <a:lnTo>
                    <a:pt x="547" y="2453"/>
                  </a:lnTo>
                  <a:lnTo>
                    <a:pt x="643" y="2443"/>
                  </a:lnTo>
                  <a:lnTo>
                    <a:pt x="729" y="2405"/>
                  </a:lnTo>
                  <a:lnTo>
                    <a:pt x="805" y="2357"/>
                  </a:lnTo>
                  <a:lnTo>
                    <a:pt x="882" y="2290"/>
                  </a:lnTo>
                  <a:lnTo>
                    <a:pt x="930" y="2213"/>
                  </a:lnTo>
                  <a:lnTo>
                    <a:pt x="968" y="2127"/>
                  </a:lnTo>
                  <a:lnTo>
                    <a:pt x="987" y="2031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7"/>
            <p:cNvSpPr/>
            <p:nvPr/>
          </p:nvSpPr>
          <p:spPr>
            <a:xfrm>
              <a:off x="4495457" y="2269066"/>
              <a:ext cx="20804" cy="32343"/>
            </a:xfrm>
            <a:custGeom>
              <a:rect b="b" l="l" r="r" t="t"/>
              <a:pathLst>
                <a:path extrusionOk="0" h="911" w="586">
                  <a:moveTo>
                    <a:pt x="441" y="0"/>
                  </a:moveTo>
                  <a:lnTo>
                    <a:pt x="384" y="10"/>
                  </a:lnTo>
                  <a:lnTo>
                    <a:pt x="326" y="29"/>
                  </a:lnTo>
                  <a:lnTo>
                    <a:pt x="279" y="77"/>
                  </a:lnTo>
                  <a:lnTo>
                    <a:pt x="221" y="125"/>
                  </a:lnTo>
                  <a:lnTo>
                    <a:pt x="164" y="192"/>
                  </a:lnTo>
                  <a:lnTo>
                    <a:pt x="116" y="269"/>
                  </a:lnTo>
                  <a:lnTo>
                    <a:pt x="68" y="364"/>
                  </a:lnTo>
                  <a:lnTo>
                    <a:pt x="39" y="451"/>
                  </a:lnTo>
                  <a:lnTo>
                    <a:pt x="10" y="537"/>
                  </a:lnTo>
                  <a:lnTo>
                    <a:pt x="1" y="623"/>
                  </a:lnTo>
                  <a:lnTo>
                    <a:pt x="1" y="700"/>
                  </a:lnTo>
                  <a:lnTo>
                    <a:pt x="1" y="767"/>
                  </a:lnTo>
                  <a:lnTo>
                    <a:pt x="20" y="824"/>
                  </a:lnTo>
                  <a:lnTo>
                    <a:pt x="49" y="872"/>
                  </a:lnTo>
                  <a:lnTo>
                    <a:pt x="97" y="901"/>
                  </a:lnTo>
                  <a:lnTo>
                    <a:pt x="144" y="910"/>
                  </a:lnTo>
                  <a:lnTo>
                    <a:pt x="192" y="901"/>
                  </a:lnTo>
                  <a:lnTo>
                    <a:pt x="250" y="882"/>
                  </a:lnTo>
                  <a:lnTo>
                    <a:pt x="307" y="843"/>
                  </a:lnTo>
                  <a:lnTo>
                    <a:pt x="355" y="786"/>
                  </a:lnTo>
                  <a:lnTo>
                    <a:pt x="413" y="719"/>
                  </a:lnTo>
                  <a:lnTo>
                    <a:pt x="461" y="642"/>
                  </a:lnTo>
                  <a:lnTo>
                    <a:pt x="508" y="556"/>
                  </a:lnTo>
                  <a:lnTo>
                    <a:pt x="537" y="460"/>
                  </a:lnTo>
                  <a:lnTo>
                    <a:pt x="566" y="374"/>
                  </a:lnTo>
                  <a:lnTo>
                    <a:pt x="576" y="288"/>
                  </a:lnTo>
                  <a:lnTo>
                    <a:pt x="585" y="211"/>
                  </a:lnTo>
                  <a:lnTo>
                    <a:pt x="576" y="144"/>
                  </a:lnTo>
                  <a:lnTo>
                    <a:pt x="556" y="87"/>
                  </a:lnTo>
                  <a:lnTo>
                    <a:pt x="528" y="39"/>
                  </a:lnTo>
                  <a:lnTo>
                    <a:pt x="489" y="1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7"/>
            <p:cNvSpPr/>
            <p:nvPr/>
          </p:nvSpPr>
          <p:spPr>
            <a:xfrm>
              <a:off x="4493433" y="2231647"/>
              <a:ext cx="39798" cy="18745"/>
            </a:xfrm>
            <a:custGeom>
              <a:rect b="b" l="l" r="r" t="t"/>
              <a:pathLst>
                <a:path extrusionOk="0" h="528" w="1121">
                  <a:moveTo>
                    <a:pt x="403" y="1"/>
                  </a:moveTo>
                  <a:lnTo>
                    <a:pt x="307" y="10"/>
                  </a:lnTo>
                  <a:lnTo>
                    <a:pt x="221" y="30"/>
                  </a:lnTo>
                  <a:lnTo>
                    <a:pt x="134" y="68"/>
                  </a:lnTo>
                  <a:lnTo>
                    <a:pt x="96" y="97"/>
                  </a:lnTo>
                  <a:lnTo>
                    <a:pt x="67" y="125"/>
                  </a:lnTo>
                  <a:lnTo>
                    <a:pt x="0" y="192"/>
                  </a:lnTo>
                  <a:lnTo>
                    <a:pt x="163" y="250"/>
                  </a:lnTo>
                  <a:lnTo>
                    <a:pt x="297" y="307"/>
                  </a:lnTo>
                  <a:lnTo>
                    <a:pt x="537" y="394"/>
                  </a:lnTo>
                  <a:lnTo>
                    <a:pt x="671" y="432"/>
                  </a:lnTo>
                  <a:lnTo>
                    <a:pt x="805" y="470"/>
                  </a:lnTo>
                  <a:lnTo>
                    <a:pt x="949" y="509"/>
                  </a:lnTo>
                  <a:lnTo>
                    <a:pt x="1121" y="528"/>
                  </a:lnTo>
                  <a:lnTo>
                    <a:pt x="1102" y="441"/>
                  </a:lnTo>
                  <a:lnTo>
                    <a:pt x="1064" y="355"/>
                  </a:lnTo>
                  <a:lnTo>
                    <a:pt x="1016" y="288"/>
                  </a:lnTo>
                  <a:lnTo>
                    <a:pt x="958" y="221"/>
                  </a:lnTo>
                  <a:lnTo>
                    <a:pt x="891" y="164"/>
                  </a:lnTo>
                  <a:lnTo>
                    <a:pt x="824" y="116"/>
                  </a:lnTo>
                  <a:lnTo>
                    <a:pt x="747" y="68"/>
                  </a:lnTo>
                  <a:lnTo>
                    <a:pt x="661" y="39"/>
                  </a:lnTo>
                  <a:lnTo>
                    <a:pt x="575" y="10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7"/>
            <p:cNvSpPr/>
            <p:nvPr/>
          </p:nvSpPr>
          <p:spPr>
            <a:xfrm>
              <a:off x="4192168" y="2071500"/>
              <a:ext cx="302339" cy="282280"/>
            </a:xfrm>
            <a:custGeom>
              <a:rect b="b" l="l" r="r" t="t"/>
              <a:pathLst>
                <a:path extrusionOk="0" h="7951" w="8516">
                  <a:moveTo>
                    <a:pt x="4828" y="1"/>
                  </a:moveTo>
                  <a:lnTo>
                    <a:pt x="4569" y="10"/>
                  </a:lnTo>
                  <a:lnTo>
                    <a:pt x="4320" y="20"/>
                  </a:lnTo>
                  <a:lnTo>
                    <a:pt x="4080" y="29"/>
                  </a:lnTo>
                  <a:lnTo>
                    <a:pt x="3630" y="77"/>
                  </a:lnTo>
                  <a:lnTo>
                    <a:pt x="3218" y="135"/>
                  </a:lnTo>
                  <a:lnTo>
                    <a:pt x="2854" y="192"/>
                  </a:lnTo>
                  <a:lnTo>
                    <a:pt x="2567" y="259"/>
                  </a:lnTo>
                  <a:lnTo>
                    <a:pt x="2337" y="307"/>
                  </a:lnTo>
                  <a:lnTo>
                    <a:pt x="2146" y="355"/>
                  </a:lnTo>
                  <a:lnTo>
                    <a:pt x="1964" y="566"/>
                  </a:lnTo>
                  <a:lnTo>
                    <a:pt x="1763" y="815"/>
                  </a:lnTo>
                  <a:lnTo>
                    <a:pt x="1504" y="1150"/>
                  </a:lnTo>
                  <a:lnTo>
                    <a:pt x="1226" y="1543"/>
                  </a:lnTo>
                  <a:lnTo>
                    <a:pt x="1082" y="1763"/>
                  </a:lnTo>
                  <a:lnTo>
                    <a:pt x="939" y="2002"/>
                  </a:lnTo>
                  <a:lnTo>
                    <a:pt x="795" y="2251"/>
                  </a:lnTo>
                  <a:lnTo>
                    <a:pt x="651" y="2510"/>
                  </a:lnTo>
                  <a:lnTo>
                    <a:pt x="517" y="2778"/>
                  </a:lnTo>
                  <a:lnTo>
                    <a:pt x="402" y="3056"/>
                  </a:lnTo>
                  <a:lnTo>
                    <a:pt x="288" y="3343"/>
                  </a:lnTo>
                  <a:lnTo>
                    <a:pt x="192" y="3631"/>
                  </a:lnTo>
                  <a:lnTo>
                    <a:pt x="115" y="3928"/>
                  </a:lnTo>
                  <a:lnTo>
                    <a:pt x="48" y="4225"/>
                  </a:lnTo>
                  <a:lnTo>
                    <a:pt x="10" y="4521"/>
                  </a:lnTo>
                  <a:lnTo>
                    <a:pt x="0" y="4665"/>
                  </a:lnTo>
                  <a:lnTo>
                    <a:pt x="0" y="4818"/>
                  </a:lnTo>
                  <a:lnTo>
                    <a:pt x="0" y="4972"/>
                  </a:lnTo>
                  <a:lnTo>
                    <a:pt x="10" y="5115"/>
                  </a:lnTo>
                  <a:lnTo>
                    <a:pt x="29" y="5269"/>
                  </a:lnTo>
                  <a:lnTo>
                    <a:pt x="48" y="5412"/>
                  </a:lnTo>
                  <a:lnTo>
                    <a:pt x="77" y="5556"/>
                  </a:lnTo>
                  <a:lnTo>
                    <a:pt x="115" y="5709"/>
                  </a:lnTo>
                  <a:lnTo>
                    <a:pt x="163" y="5853"/>
                  </a:lnTo>
                  <a:lnTo>
                    <a:pt x="220" y="5996"/>
                  </a:lnTo>
                  <a:lnTo>
                    <a:pt x="288" y="6131"/>
                  </a:lnTo>
                  <a:lnTo>
                    <a:pt x="364" y="6274"/>
                  </a:lnTo>
                  <a:lnTo>
                    <a:pt x="441" y="6408"/>
                  </a:lnTo>
                  <a:lnTo>
                    <a:pt x="537" y="6542"/>
                  </a:lnTo>
                  <a:lnTo>
                    <a:pt x="642" y="6677"/>
                  </a:lnTo>
                  <a:lnTo>
                    <a:pt x="757" y="6811"/>
                  </a:lnTo>
                  <a:lnTo>
                    <a:pt x="881" y="6945"/>
                  </a:lnTo>
                  <a:lnTo>
                    <a:pt x="1015" y="7069"/>
                  </a:lnTo>
                  <a:lnTo>
                    <a:pt x="1159" y="7184"/>
                  </a:lnTo>
                  <a:lnTo>
                    <a:pt x="1322" y="7309"/>
                  </a:lnTo>
                  <a:lnTo>
                    <a:pt x="1494" y="7424"/>
                  </a:lnTo>
                  <a:lnTo>
                    <a:pt x="1676" y="7539"/>
                  </a:lnTo>
                  <a:lnTo>
                    <a:pt x="1916" y="7673"/>
                  </a:lnTo>
                  <a:lnTo>
                    <a:pt x="2146" y="7768"/>
                  </a:lnTo>
                  <a:lnTo>
                    <a:pt x="2366" y="7855"/>
                  </a:lnTo>
                  <a:lnTo>
                    <a:pt x="2577" y="7903"/>
                  </a:lnTo>
                  <a:lnTo>
                    <a:pt x="2778" y="7941"/>
                  </a:lnTo>
                  <a:lnTo>
                    <a:pt x="2979" y="7950"/>
                  </a:lnTo>
                  <a:lnTo>
                    <a:pt x="3161" y="7941"/>
                  </a:lnTo>
                  <a:lnTo>
                    <a:pt x="3343" y="7922"/>
                  </a:lnTo>
                  <a:lnTo>
                    <a:pt x="3515" y="7874"/>
                  </a:lnTo>
                  <a:lnTo>
                    <a:pt x="3678" y="7816"/>
                  </a:lnTo>
                  <a:lnTo>
                    <a:pt x="3831" y="7740"/>
                  </a:lnTo>
                  <a:lnTo>
                    <a:pt x="3985" y="7644"/>
                  </a:lnTo>
                  <a:lnTo>
                    <a:pt x="4119" y="7548"/>
                  </a:lnTo>
                  <a:lnTo>
                    <a:pt x="4253" y="7433"/>
                  </a:lnTo>
                  <a:lnTo>
                    <a:pt x="4377" y="7309"/>
                  </a:lnTo>
                  <a:lnTo>
                    <a:pt x="4502" y="7175"/>
                  </a:lnTo>
                  <a:lnTo>
                    <a:pt x="4607" y="7031"/>
                  </a:lnTo>
                  <a:lnTo>
                    <a:pt x="4713" y="6887"/>
                  </a:lnTo>
                  <a:lnTo>
                    <a:pt x="4808" y="6734"/>
                  </a:lnTo>
                  <a:lnTo>
                    <a:pt x="4895" y="6581"/>
                  </a:lnTo>
                  <a:lnTo>
                    <a:pt x="4971" y="6418"/>
                  </a:lnTo>
                  <a:lnTo>
                    <a:pt x="5048" y="6255"/>
                  </a:lnTo>
                  <a:lnTo>
                    <a:pt x="5115" y="6092"/>
                  </a:lnTo>
                  <a:lnTo>
                    <a:pt x="5172" y="5929"/>
                  </a:lnTo>
                  <a:lnTo>
                    <a:pt x="5230" y="5767"/>
                  </a:lnTo>
                  <a:lnTo>
                    <a:pt x="5278" y="5604"/>
                  </a:lnTo>
                  <a:lnTo>
                    <a:pt x="5345" y="5307"/>
                  </a:lnTo>
                  <a:lnTo>
                    <a:pt x="5393" y="5029"/>
                  </a:lnTo>
                  <a:lnTo>
                    <a:pt x="5412" y="4780"/>
                  </a:lnTo>
                  <a:lnTo>
                    <a:pt x="5431" y="4579"/>
                  </a:lnTo>
                  <a:lnTo>
                    <a:pt x="5460" y="4387"/>
                  </a:lnTo>
                  <a:lnTo>
                    <a:pt x="5508" y="4196"/>
                  </a:lnTo>
                  <a:lnTo>
                    <a:pt x="5565" y="4014"/>
                  </a:lnTo>
                  <a:lnTo>
                    <a:pt x="5642" y="3841"/>
                  </a:lnTo>
                  <a:lnTo>
                    <a:pt x="5728" y="3679"/>
                  </a:lnTo>
                  <a:lnTo>
                    <a:pt x="5814" y="3516"/>
                  </a:lnTo>
                  <a:lnTo>
                    <a:pt x="5919" y="3363"/>
                  </a:lnTo>
                  <a:lnTo>
                    <a:pt x="6034" y="3219"/>
                  </a:lnTo>
                  <a:lnTo>
                    <a:pt x="6149" y="3085"/>
                  </a:lnTo>
                  <a:lnTo>
                    <a:pt x="6274" y="2951"/>
                  </a:lnTo>
                  <a:lnTo>
                    <a:pt x="6408" y="2826"/>
                  </a:lnTo>
                  <a:lnTo>
                    <a:pt x="6542" y="2711"/>
                  </a:lnTo>
                  <a:lnTo>
                    <a:pt x="6676" y="2596"/>
                  </a:lnTo>
                  <a:lnTo>
                    <a:pt x="6820" y="2500"/>
                  </a:lnTo>
                  <a:lnTo>
                    <a:pt x="6954" y="2395"/>
                  </a:lnTo>
                  <a:lnTo>
                    <a:pt x="7241" y="2223"/>
                  </a:lnTo>
                  <a:lnTo>
                    <a:pt x="7509" y="2069"/>
                  </a:lnTo>
                  <a:lnTo>
                    <a:pt x="7758" y="1945"/>
                  </a:lnTo>
                  <a:lnTo>
                    <a:pt x="7979" y="1840"/>
                  </a:lnTo>
                  <a:lnTo>
                    <a:pt x="8170" y="1763"/>
                  </a:lnTo>
                  <a:lnTo>
                    <a:pt x="8314" y="1715"/>
                  </a:lnTo>
                  <a:lnTo>
                    <a:pt x="8448" y="1667"/>
                  </a:lnTo>
                  <a:lnTo>
                    <a:pt x="8515" y="1370"/>
                  </a:lnTo>
                  <a:lnTo>
                    <a:pt x="8410" y="1265"/>
                  </a:lnTo>
                  <a:lnTo>
                    <a:pt x="8314" y="1169"/>
                  </a:lnTo>
                  <a:lnTo>
                    <a:pt x="8103" y="987"/>
                  </a:lnTo>
                  <a:lnTo>
                    <a:pt x="7883" y="815"/>
                  </a:lnTo>
                  <a:lnTo>
                    <a:pt x="7653" y="671"/>
                  </a:lnTo>
                  <a:lnTo>
                    <a:pt x="7414" y="537"/>
                  </a:lnTo>
                  <a:lnTo>
                    <a:pt x="7174" y="432"/>
                  </a:lnTo>
                  <a:lnTo>
                    <a:pt x="6916" y="326"/>
                  </a:lnTo>
                  <a:lnTo>
                    <a:pt x="6657" y="250"/>
                  </a:lnTo>
                  <a:lnTo>
                    <a:pt x="6398" y="173"/>
                  </a:lnTo>
                  <a:lnTo>
                    <a:pt x="6140" y="125"/>
                  </a:lnTo>
                  <a:lnTo>
                    <a:pt x="5872" y="77"/>
                  </a:lnTo>
                  <a:lnTo>
                    <a:pt x="5603" y="48"/>
                  </a:lnTo>
                  <a:lnTo>
                    <a:pt x="5345" y="20"/>
                  </a:lnTo>
                  <a:lnTo>
                    <a:pt x="5077" y="10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57"/>
            <p:cNvSpPr/>
            <p:nvPr/>
          </p:nvSpPr>
          <p:spPr>
            <a:xfrm>
              <a:off x="4192168" y="2071500"/>
              <a:ext cx="302339" cy="282280"/>
            </a:xfrm>
            <a:custGeom>
              <a:rect b="b" l="l" r="r" t="t"/>
              <a:pathLst>
                <a:path extrusionOk="0" fill="none" h="7951" w="8516">
                  <a:moveTo>
                    <a:pt x="8448" y="1667"/>
                  </a:moveTo>
                  <a:lnTo>
                    <a:pt x="8448" y="1667"/>
                  </a:lnTo>
                  <a:lnTo>
                    <a:pt x="8314" y="1715"/>
                  </a:lnTo>
                  <a:lnTo>
                    <a:pt x="8170" y="1763"/>
                  </a:lnTo>
                  <a:lnTo>
                    <a:pt x="7979" y="1840"/>
                  </a:lnTo>
                  <a:lnTo>
                    <a:pt x="7758" y="1945"/>
                  </a:lnTo>
                  <a:lnTo>
                    <a:pt x="7509" y="2069"/>
                  </a:lnTo>
                  <a:lnTo>
                    <a:pt x="7241" y="2223"/>
                  </a:lnTo>
                  <a:lnTo>
                    <a:pt x="6954" y="2395"/>
                  </a:lnTo>
                  <a:lnTo>
                    <a:pt x="6820" y="2500"/>
                  </a:lnTo>
                  <a:lnTo>
                    <a:pt x="6676" y="2596"/>
                  </a:lnTo>
                  <a:lnTo>
                    <a:pt x="6542" y="2711"/>
                  </a:lnTo>
                  <a:lnTo>
                    <a:pt x="6408" y="2826"/>
                  </a:lnTo>
                  <a:lnTo>
                    <a:pt x="6274" y="2951"/>
                  </a:lnTo>
                  <a:lnTo>
                    <a:pt x="6149" y="3085"/>
                  </a:lnTo>
                  <a:lnTo>
                    <a:pt x="6034" y="3219"/>
                  </a:lnTo>
                  <a:lnTo>
                    <a:pt x="5919" y="3363"/>
                  </a:lnTo>
                  <a:lnTo>
                    <a:pt x="5814" y="3516"/>
                  </a:lnTo>
                  <a:lnTo>
                    <a:pt x="5728" y="3679"/>
                  </a:lnTo>
                  <a:lnTo>
                    <a:pt x="5642" y="3841"/>
                  </a:lnTo>
                  <a:lnTo>
                    <a:pt x="5565" y="4014"/>
                  </a:lnTo>
                  <a:lnTo>
                    <a:pt x="5508" y="4196"/>
                  </a:lnTo>
                  <a:lnTo>
                    <a:pt x="5460" y="4387"/>
                  </a:lnTo>
                  <a:lnTo>
                    <a:pt x="5431" y="4579"/>
                  </a:lnTo>
                  <a:lnTo>
                    <a:pt x="5412" y="4780"/>
                  </a:lnTo>
                  <a:lnTo>
                    <a:pt x="5412" y="4780"/>
                  </a:lnTo>
                  <a:lnTo>
                    <a:pt x="5393" y="5029"/>
                  </a:lnTo>
                  <a:lnTo>
                    <a:pt x="5345" y="5307"/>
                  </a:lnTo>
                  <a:lnTo>
                    <a:pt x="5278" y="5604"/>
                  </a:lnTo>
                  <a:lnTo>
                    <a:pt x="5230" y="5767"/>
                  </a:lnTo>
                  <a:lnTo>
                    <a:pt x="5172" y="5929"/>
                  </a:lnTo>
                  <a:lnTo>
                    <a:pt x="5115" y="6092"/>
                  </a:lnTo>
                  <a:lnTo>
                    <a:pt x="5048" y="6255"/>
                  </a:lnTo>
                  <a:lnTo>
                    <a:pt x="4971" y="6418"/>
                  </a:lnTo>
                  <a:lnTo>
                    <a:pt x="4895" y="6581"/>
                  </a:lnTo>
                  <a:lnTo>
                    <a:pt x="4808" y="6734"/>
                  </a:lnTo>
                  <a:lnTo>
                    <a:pt x="4713" y="6887"/>
                  </a:lnTo>
                  <a:lnTo>
                    <a:pt x="4607" y="7031"/>
                  </a:lnTo>
                  <a:lnTo>
                    <a:pt x="4502" y="7175"/>
                  </a:lnTo>
                  <a:lnTo>
                    <a:pt x="4377" y="7309"/>
                  </a:lnTo>
                  <a:lnTo>
                    <a:pt x="4253" y="7433"/>
                  </a:lnTo>
                  <a:lnTo>
                    <a:pt x="4119" y="7548"/>
                  </a:lnTo>
                  <a:lnTo>
                    <a:pt x="3985" y="7644"/>
                  </a:lnTo>
                  <a:lnTo>
                    <a:pt x="3831" y="7740"/>
                  </a:lnTo>
                  <a:lnTo>
                    <a:pt x="3678" y="7816"/>
                  </a:lnTo>
                  <a:lnTo>
                    <a:pt x="3515" y="7874"/>
                  </a:lnTo>
                  <a:lnTo>
                    <a:pt x="3343" y="7922"/>
                  </a:lnTo>
                  <a:lnTo>
                    <a:pt x="3161" y="7941"/>
                  </a:lnTo>
                  <a:lnTo>
                    <a:pt x="2979" y="7950"/>
                  </a:lnTo>
                  <a:lnTo>
                    <a:pt x="2778" y="7941"/>
                  </a:lnTo>
                  <a:lnTo>
                    <a:pt x="2577" y="7903"/>
                  </a:lnTo>
                  <a:lnTo>
                    <a:pt x="2366" y="7855"/>
                  </a:lnTo>
                  <a:lnTo>
                    <a:pt x="2146" y="7768"/>
                  </a:lnTo>
                  <a:lnTo>
                    <a:pt x="1916" y="7673"/>
                  </a:lnTo>
                  <a:lnTo>
                    <a:pt x="1676" y="7539"/>
                  </a:lnTo>
                  <a:lnTo>
                    <a:pt x="1676" y="7539"/>
                  </a:lnTo>
                  <a:lnTo>
                    <a:pt x="1494" y="7424"/>
                  </a:lnTo>
                  <a:lnTo>
                    <a:pt x="1322" y="7309"/>
                  </a:lnTo>
                  <a:lnTo>
                    <a:pt x="1159" y="7184"/>
                  </a:lnTo>
                  <a:lnTo>
                    <a:pt x="1015" y="7069"/>
                  </a:lnTo>
                  <a:lnTo>
                    <a:pt x="881" y="6945"/>
                  </a:lnTo>
                  <a:lnTo>
                    <a:pt x="757" y="6811"/>
                  </a:lnTo>
                  <a:lnTo>
                    <a:pt x="642" y="6677"/>
                  </a:lnTo>
                  <a:lnTo>
                    <a:pt x="537" y="6542"/>
                  </a:lnTo>
                  <a:lnTo>
                    <a:pt x="441" y="6408"/>
                  </a:lnTo>
                  <a:lnTo>
                    <a:pt x="364" y="6274"/>
                  </a:lnTo>
                  <a:lnTo>
                    <a:pt x="288" y="6131"/>
                  </a:lnTo>
                  <a:lnTo>
                    <a:pt x="220" y="5996"/>
                  </a:lnTo>
                  <a:lnTo>
                    <a:pt x="163" y="5853"/>
                  </a:lnTo>
                  <a:lnTo>
                    <a:pt x="115" y="5709"/>
                  </a:lnTo>
                  <a:lnTo>
                    <a:pt x="77" y="5556"/>
                  </a:lnTo>
                  <a:lnTo>
                    <a:pt x="48" y="5412"/>
                  </a:lnTo>
                  <a:lnTo>
                    <a:pt x="29" y="5269"/>
                  </a:lnTo>
                  <a:lnTo>
                    <a:pt x="10" y="5115"/>
                  </a:lnTo>
                  <a:lnTo>
                    <a:pt x="0" y="4972"/>
                  </a:lnTo>
                  <a:lnTo>
                    <a:pt x="0" y="4818"/>
                  </a:lnTo>
                  <a:lnTo>
                    <a:pt x="0" y="4665"/>
                  </a:lnTo>
                  <a:lnTo>
                    <a:pt x="10" y="4521"/>
                  </a:lnTo>
                  <a:lnTo>
                    <a:pt x="48" y="4225"/>
                  </a:lnTo>
                  <a:lnTo>
                    <a:pt x="115" y="3928"/>
                  </a:lnTo>
                  <a:lnTo>
                    <a:pt x="192" y="3631"/>
                  </a:lnTo>
                  <a:lnTo>
                    <a:pt x="288" y="3343"/>
                  </a:lnTo>
                  <a:lnTo>
                    <a:pt x="402" y="3056"/>
                  </a:lnTo>
                  <a:lnTo>
                    <a:pt x="517" y="2778"/>
                  </a:lnTo>
                  <a:lnTo>
                    <a:pt x="651" y="2510"/>
                  </a:lnTo>
                  <a:lnTo>
                    <a:pt x="795" y="2251"/>
                  </a:lnTo>
                  <a:lnTo>
                    <a:pt x="939" y="2002"/>
                  </a:lnTo>
                  <a:lnTo>
                    <a:pt x="1082" y="1763"/>
                  </a:lnTo>
                  <a:lnTo>
                    <a:pt x="1226" y="1543"/>
                  </a:lnTo>
                  <a:lnTo>
                    <a:pt x="1504" y="1150"/>
                  </a:lnTo>
                  <a:lnTo>
                    <a:pt x="1763" y="815"/>
                  </a:lnTo>
                  <a:lnTo>
                    <a:pt x="1964" y="566"/>
                  </a:lnTo>
                  <a:lnTo>
                    <a:pt x="2146" y="355"/>
                  </a:lnTo>
                  <a:lnTo>
                    <a:pt x="2146" y="355"/>
                  </a:lnTo>
                  <a:lnTo>
                    <a:pt x="2337" y="307"/>
                  </a:lnTo>
                  <a:lnTo>
                    <a:pt x="2567" y="259"/>
                  </a:lnTo>
                  <a:lnTo>
                    <a:pt x="2854" y="192"/>
                  </a:lnTo>
                  <a:lnTo>
                    <a:pt x="3218" y="135"/>
                  </a:lnTo>
                  <a:lnTo>
                    <a:pt x="3630" y="77"/>
                  </a:lnTo>
                  <a:lnTo>
                    <a:pt x="4080" y="29"/>
                  </a:lnTo>
                  <a:lnTo>
                    <a:pt x="4320" y="20"/>
                  </a:lnTo>
                  <a:lnTo>
                    <a:pt x="4569" y="10"/>
                  </a:lnTo>
                  <a:lnTo>
                    <a:pt x="4828" y="1"/>
                  </a:lnTo>
                  <a:lnTo>
                    <a:pt x="5077" y="10"/>
                  </a:lnTo>
                  <a:lnTo>
                    <a:pt x="5345" y="20"/>
                  </a:lnTo>
                  <a:lnTo>
                    <a:pt x="5603" y="48"/>
                  </a:lnTo>
                  <a:lnTo>
                    <a:pt x="5872" y="77"/>
                  </a:lnTo>
                  <a:lnTo>
                    <a:pt x="6140" y="125"/>
                  </a:lnTo>
                  <a:lnTo>
                    <a:pt x="6398" y="173"/>
                  </a:lnTo>
                  <a:lnTo>
                    <a:pt x="6657" y="250"/>
                  </a:lnTo>
                  <a:lnTo>
                    <a:pt x="6916" y="326"/>
                  </a:lnTo>
                  <a:lnTo>
                    <a:pt x="7174" y="432"/>
                  </a:lnTo>
                  <a:lnTo>
                    <a:pt x="7414" y="537"/>
                  </a:lnTo>
                  <a:lnTo>
                    <a:pt x="7653" y="671"/>
                  </a:lnTo>
                  <a:lnTo>
                    <a:pt x="7883" y="815"/>
                  </a:lnTo>
                  <a:lnTo>
                    <a:pt x="8103" y="987"/>
                  </a:lnTo>
                  <a:lnTo>
                    <a:pt x="8314" y="1169"/>
                  </a:lnTo>
                  <a:lnTo>
                    <a:pt x="8410" y="1265"/>
                  </a:lnTo>
                  <a:lnTo>
                    <a:pt x="8515" y="137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57"/>
            <p:cNvSpPr/>
            <p:nvPr/>
          </p:nvSpPr>
          <p:spPr>
            <a:xfrm>
              <a:off x="4351286" y="2191211"/>
              <a:ext cx="65999" cy="113253"/>
            </a:xfrm>
            <a:custGeom>
              <a:rect b="b" l="l" r="r" t="t"/>
              <a:pathLst>
                <a:path extrusionOk="0" h="3190" w="1859">
                  <a:moveTo>
                    <a:pt x="1188" y="0"/>
                  </a:moveTo>
                  <a:lnTo>
                    <a:pt x="1093" y="19"/>
                  </a:lnTo>
                  <a:lnTo>
                    <a:pt x="987" y="48"/>
                  </a:lnTo>
                  <a:lnTo>
                    <a:pt x="891" y="86"/>
                  </a:lnTo>
                  <a:lnTo>
                    <a:pt x="796" y="134"/>
                  </a:lnTo>
                  <a:lnTo>
                    <a:pt x="690" y="211"/>
                  </a:lnTo>
                  <a:lnTo>
                    <a:pt x="595" y="287"/>
                  </a:lnTo>
                  <a:lnTo>
                    <a:pt x="499" y="393"/>
                  </a:lnTo>
                  <a:lnTo>
                    <a:pt x="403" y="508"/>
                  </a:lnTo>
                  <a:lnTo>
                    <a:pt x="317" y="642"/>
                  </a:lnTo>
                  <a:lnTo>
                    <a:pt x="240" y="795"/>
                  </a:lnTo>
                  <a:lnTo>
                    <a:pt x="164" y="967"/>
                  </a:lnTo>
                  <a:lnTo>
                    <a:pt x="96" y="1159"/>
                  </a:lnTo>
                  <a:lnTo>
                    <a:pt x="39" y="1370"/>
                  </a:lnTo>
                  <a:lnTo>
                    <a:pt x="10" y="1523"/>
                  </a:lnTo>
                  <a:lnTo>
                    <a:pt x="1" y="1676"/>
                  </a:lnTo>
                  <a:lnTo>
                    <a:pt x="1" y="1830"/>
                  </a:lnTo>
                  <a:lnTo>
                    <a:pt x="20" y="1983"/>
                  </a:lnTo>
                  <a:lnTo>
                    <a:pt x="49" y="2126"/>
                  </a:lnTo>
                  <a:lnTo>
                    <a:pt x="87" y="2270"/>
                  </a:lnTo>
                  <a:lnTo>
                    <a:pt x="135" y="2404"/>
                  </a:lnTo>
                  <a:lnTo>
                    <a:pt x="183" y="2538"/>
                  </a:lnTo>
                  <a:lnTo>
                    <a:pt x="250" y="2653"/>
                  </a:lnTo>
                  <a:lnTo>
                    <a:pt x="317" y="2768"/>
                  </a:lnTo>
                  <a:lnTo>
                    <a:pt x="393" y="2874"/>
                  </a:lnTo>
                  <a:lnTo>
                    <a:pt x="460" y="2960"/>
                  </a:lnTo>
                  <a:lnTo>
                    <a:pt x="547" y="3036"/>
                  </a:lnTo>
                  <a:lnTo>
                    <a:pt x="623" y="3103"/>
                  </a:lnTo>
                  <a:lnTo>
                    <a:pt x="700" y="3151"/>
                  </a:lnTo>
                  <a:lnTo>
                    <a:pt x="777" y="3180"/>
                  </a:lnTo>
                  <a:lnTo>
                    <a:pt x="853" y="3190"/>
                  </a:lnTo>
                  <a:lnTo>
                    <a:pt x="930" y="3190"/>
                  </a:lnTo>
                  <a:lnTo>
                    <a:pt x="997" y="3161"/>
                  </a:lnTo>
                  <a:lnTo>
                    <a:pt x="1064" y="3123"/>
                  </a:lnTo>
                  <a:lnTo>
                    <a:pt x="1131" y="3075"/>
                  </a:lnTo>
                  <a:lnTo>
                    <a:pt x="1198" y="3008"/>
                  </a:lnTo>
                  <a:lnTo>
                    <a:pt x="1255" y="2921"/>
                  </a:lnTo>
                  <a:lnTo>
                    <a:pt x="1313" y="2826"/>
                  </a:lnTo>
                  <a:lnTo>
                    <a:pt x="1370" y="2720"/>
                  </a:lnTo>
                  <a:lnTo>
                    <a:pt x="1428" y="2605"/>
                  </a:lnTo>
                  <a:lnTo>
                    <a:pt x="1533" y="2347"/>
                  </a:lnTo>
                  <a:lnTo>
                    <a:pt x="1639" y="2069"/>
                  </a:lnTo>
                  <a:lnTo>
                    <a:pt x="1734" y="1762"/>
                  </a:lnTo>
                  <a:lnTo>
                    <a:pt x="1773" y="1600"/>
                  </a:lnTo>
                  <a:lnTo>
                    <a:pt x="1811" y="1446"/>
                  </a:lnTo>
                  <a:lnTo>
                    <a:pt x="1830" y="1303"/>
                  </a:lnTo>
                  <a:lnTo>
                    <a:pt x="1849" y="1149"/>
                  </a:lnTo>
                  <a:lnTo>
                    <a:pt x="1859" y="1015"/>
                  </a:lnTo>
                  <a:lnTo>
                    <a:pt x="1859" y="881"/>
                  </a:lnTo>
                  <a:lnTo>
                    <a:pt x="1849" y="747"/>
                  </a:lnTo>
                  <a:lnTo>
                    <a:pt x="1840" y="623"/>
                  </a:lnTo>
                  <a:lnTo>
                    <a:pt x="1811" y="517"/>
                  </a:lnTo>
                  <a:lnTo>
                    <a:pt x="1782" y="412"/>
                  </a:lnTo>
                  <a:lnTo>
                    <a:pt x="1744" y="316"/>
                  </a:lnTo>
                  <a:lnTo>
                    <a:pt x="1696" y="230"/>
                  </a:lnTo>
                  <a:lnTo>
                    <a:pt x="1648" y="163"/>
                  </a:lnTo>
                  <a:lnTo>
                    <a:pt x="1581" y="105"/>
                  </a:lnTo>
                  <a:lnTo>
                    <a:pt x="1514" y="58"/>
                  </a:lnTo>
                  <a:lnTo>
                    <a:pt x="1447" y="29"/>
                  </a:lnTo>
                  <a:lnTo>
                    <a:pt x="1361" y="1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7"/>
            <p:cNvSpPr/>
            <p:nvPr/>
          </p:nvSpPr>
          <p:spPr>
            <a:xfrm>
              <a:off x="4401272" y="2145308"/>
              <a:ext cx="55455" cy="109170"/>
            </a:xfrm>
            <a:custGeom>
              <a:rect b="b" l="l" r="r" t="t"/>
              <a:pathLst>
                <a:path extrusionOk="0" h="3075" w="1562">
                  <a:moveTo>
                    <a:pt x="1514" y="0"/>
                  </a:moveTo>
                  <a:lnTo>
                    <a:pt x="1390" y="10"/>
                  </a:lnTo>
                  <a:lnTo>
                    <a:pt x="1294" y="19"/>
                  </a:lnTo>
                  <a:lnTo>
                    <a:pt x="1188" y="48"/>
                  </a:lnTo>
                  <a:lnTo>
                    <a:pt x="1083" y="77"/>
                  </a:lnTo>
                  <a:lnTo>
                    <a:pt x="958" y="115"/>
                  </a:lnTo>
                  <a:lnTo>
                    <a:pt x="834" y="172"/>
                  </a:lnTo>
                  <a:lnTo>
                    <a:pt x="700" y="239"/>
                  </a:lnTo>
                  <a:lnTo>
                    <a:pt x="575" y="326"/>
                  </a:lnTo>
                  <a:lnTo>
                    <a:pt x="441" y="441"/>
                  </a:lnTo>
                  <a:lnTo>
                    <a:pt x="326" y="565"/>
                  </a:lnTo>
                  <a:lnTo>
                    <a:pt x="211" y="718"/>
                  </a:lnTo>
                  <a:lnTo>
                    <a:pt x="154" y="795"/>
                  </a:lnTo>
                  <a:lnTo>
                    <a:pt x="106" y="891"/>
                  </a:lnTo>
                  <a:lnTo>
                    <a:pt x="58" y="987"/>
                  </a:lnTo>
                  <a:lnTo>
                    <a:pt x="10" y="1092"/>
                  </a:lnTo>
                  <a:lnTo>
                    <a:pt x="1" y="1379"/>
                  </a:lnTo>
                  <a:lnTo>
                    <a:pt x="1" y="1676"/>
                  </a:lnTo>
                  <a:lnTo>
                    <a:pt x="10" y="2021"/>
                  </a:lnTo>
                  <a:lnTo>
                    <a:pt x="29" y="2375"/>
                  </a:lnTo>
                  <a:lnTo>
                    <a:pt x="49" y="2538"/>
                  </a:lnTo>
                  <a:lnTo>
                    <a:pt x="68" y="2691"/>
                  </a:lnTo>
                  <a:lnTo>
                    <a:pt x="96" y="2826"/>
                  </a:lnTo>
                  <a:lnTo>
                    <a:pt x="135" y="2941"/>
                  </a:lnTo>
                  <a:lnTo>
                    <a:pt x="173" y="3017"/>
                  </a:lnTo>
                  <a:lnTo>
                    <a:pt x="202" y="3046"/>
                  </a:lnTo>
                  <a:lnTo>
                    <a:pt x="231" y="3075"/>
                  </a:lnTo>
                  <a:lnTo>
                    <a:pt x="259" y="3075"/>
                  </a:lnTo>
                  <a:lnTo>
                    <a:pt x="288" y="3065"/>
                  </a:lnTo>
                  <a:lnTo>
                    <a:pt x="326" y="3036"/>
                  </a:lnTo>
                  <a:lnTo>
                    <a:pt x="374" y="2988"/>
                  </a:lnTo>
                  <a:lnTo>
                    <a:pt x="460" y="2845"/>
                  </a:lnTo>
                  <a:lnTo>
                    <a:pt x="566" y="2663"/>
                  </a:lnTo>
                  <a:lnTo>
                    <a:pt x="671" y="2433"/>
                  </a:lnTo>
                  <a:lnTo>
                    <a:pt x="786" y="2174"/>
                  </a:lnTo>
                  <a:lnTo>
                    <a:pt x="1006" y="1600"/>
                  </a:lnTo>
                  <a:lnTo>
                    <a:pt x="1217" y="1015"/>
                  </a:lnTo>
                  <a:lnTo>
                    <a:pt x="1399" y="508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7"/>
            <p:cNvSpPr/>
            <p:nvPr/>
          </p:nvSpPr>
          <p:spPr>
            <a:xfrm>
              <a:off x="4969826" y="2855300"/>
              <a:ext cx="235666" cy="113928"/>
            </a:xfrm>
            <a:custGeom>
              <a:rect b="b" l="l" r="r" t="t"/>
              <a:pathLst>
                <a:path extrusionOk="0" h="3209" w="6638">
                  <a:moveTo>
                    <a:pt x="3190" y="0"/>
                  </a:moveTo>
                  <a:lnTo>
                    <a:pt x="3113" y="10"/>
                  </a:lnTo>
                  <a:lnTo>
                    <a:pt x="3037" y="48"/>
                  </a:lnTo>
                  <a:lnTo>
                    <a:pt x="2912" y="115"/>
                  </a:lnTo>
                  <a:lnTo>
                    <a:pt x="2519" y="335"/>
                  </a:lnTo>
                  <a:lnTo>
                    <a:pt x="1466" y="968"/>
                  </a:lnTo>
                  <a:lnTo>
                    <a:pt x="0" y="1849"/>
                  </a:lnTo>
                  <a:lnTo>
                    <a:pt x="326" y="3046"/>
                  </a:lnTo>
                  <a:lnTo>
                    <a:pt x="680" y="3094"/>
                  </a:lnTo>
                  <a:lnTo>
                    <a:pt x="1073" y="3132"/>
                  </a:lnTo>
                  <a:lnTo>
                    <a:pt x="1542" y="3170"/>
                  </a:lnTo>
                  <a:lnTo>
                    <a:pt x="2040" y="3199"/>
                  </a:lnTo>
                  <a:lnTo>
                    <a:pt x="2289" y="3199"/>
                  </a:lnTo>
                  <a:lnTo>
                    <a:pt x="2538" y="3209"/>
                  </a:lnTo>
                  <a:lnTo>
                    <a:pt x="2768" y="3199"/>
                  </a:lnTo>
                  <a:lnTo>
                    <a:pt x="2979" y="3180"/>
                  </a:lnTo>
                  <a:lnTo>
                    <a:pt x="3161" y="3161"/>
                  </a:lnTo>
                  <a:lnTo>
                    <a:pt x="3324" y="3123"/>
                  </a:lnTo>
                  <a:lnTo>
                    <a:pt x="3650" y="3046"/>
                  </a:lnTo>
                  <a:lnTo>
                    <a:pt x="4052" y="2950"/>
                  </a:lnTo>
                  <a:lnTo>
                    <a:pt x="4981" y="2759"/>
                  </a:lnTo>
                  <a:lnTo>
                    <a:pt x="5450" y="2653"/>
                  </a:lnTo>
                  <a:lnTo>
                    <a:pt x="5881" y="2538"/>
                  </a:lnTo>
                  <a:lnTo>
                    <a:pt x="6082" y="2481"/>
                  </a:lnTo>
                  <a:lnTo>
                    <a:pt x="6255" y="2414"/>
                  </a:lnTo>
                  <a:lnTo>
                    <a:pt x="6408" y="2356"/>
                  </a:lnTo>
                  <a:lnTo>
                    <a:pt x="6533" y="2289"/>
                  </a:lnTo>
                  <a:lnTo>
                    <a:pt x="6561" y="2270"/>
                  </a:lnTo>
                  <a:lnTo>
                    <a:pt x="6590" y="2241"/>
                  </a:lnTo>
                  <a:lnTo>
                    <a:pt x="6619" y="2194"/>
                  </a:lnTo>
                  <a:lnTo>
                    <a:pt x="6638" y="2126"/>
                  </a:lnTo>
                  <a:lnTo>
                    <a:pt x="6638" y="2069"/>
                  </a:lnTo>
                  <a:lnTo>
                    <a:pt x="6619" y="2012"/>
                  </a:lnTo>
                  <a:lnTo>
                    <a:pt x="6580" y="1964"/>
                  </a:lnTo>
                  <a:lnTo>
                    <a:pt x="6533" y="1925"/>
                  </a:lnTo>
                  <a:lnTo>
                    <a:pt x="6494" y="1906"/>
                  </a:lnTo>
                  <a:lnTo>
                    <a:pt x="6465" y="1906"/>
                  </a:lnTo>
                  <a:lnTo>
                    <a:pt x="6092" y="1858"/>
                  </a:lnTo>
                  <a:lnTo>
                    <a:pt x="5603" y="1810"/>
                  </a:lnTo>
                  <a:lnTo>
                    <a:pt x="4473" y="1705"/>
                  </a:lnTo>
                  <a:lnTo>
                    <a:pt x="3927" y="1638"/>
                  </a:lnTo>
                  <a:lnTo>
                    <a:pt x="3678" y="1600"/>
                  </a:lnTo>
                  <a:lnTo>
                    <a:pt x="3458" y="1561"/>
                  </a:lnTo>
                  <a:lnTo>
                    <a:pt x="3276" y="1523"/>
                  </a:lnTo>
                  <a:lnTo>
                    <a:pt x="3132" y="1485"/>
                  </a:lnTo>
                  <a:lnTo>
                    <a:pt x="3075" y="1456"/>
                  </a:lnTo>
                  <a:lnTo>
                    <a:pt x="3027" y="1437"/>
                  </a:lnTo>
                  <a:lnTo>
                    <a:pt x="2998" y="1408"/>
                  </a:lnTo>
                  <a:lnTo>
                    <a:pt x="2989" y="1389"/>
                  </a:lnTo>
                  <a:lnTo>
                    <a:pt x="2979" y="1341"/>
                  </a:lnTo>
                  <a:lnTo>
                    <a:pt x="2989" y="1284"/>
                  </a:lnTo>
                  <a:lnTo>
                    <a:pt x="3017" y="1236"/>
                  </a:lnTo>
                  <a:lnTo>
                    <a:pt x="3056" y="1178"/>
                  </a:lnTo>
                  <a:lnTo>
                    <a:pt x="3113" y="1121"/>
                  </a:lnTo>
                  <a:lnTo>
                    <a:pt x="3180" y="1073"/>
                  </a:lnTo>
                  <a:lnTo>
                    <a:pt x="3343" y="958"/>
                  </a:lnTo>
                  <a:lnTo>
                    <a:pt x="3544" y="853"/>
                  </a:lnTo>
                  <a:lnTo>
                    <a:pt x="3755" y="747"/>
                  </a:lnTo>
                  <a:lnTo>
                    <a:pt x="3975" y="651"/>
                  </a:lnTo>
                  <a:lnTo>
                    <a:pt x="4176" y="565"/>
                  </a:lnTo>
                  <a:lnTo>
                    <a:pt x="4234" y="537"/>
                  </a:lnTo>
                  <a:lnTo>
                    <a:pt x="4272" y="489"/>
                  </a:lnTo>
                  <a:lnTo>
                    <a:pt x="4291" y="441"/>
                  </a:lnTo>
                  <a:lnTo>
                    <a:pt x="4301" y="383"/>
                  </a:lnTo>
                  <a:lnTo>
                    <a:pt x="4291" y="326"/>
                  </a:lnTo>
                  <a:lnTo>
                    <a:pt x="4263" y="278"/>
                  </a:lnTo>
                  <a:lnTo>
                    <a:pt x="4224" y="240"/>
                  </a:lnTo>
                  <a:lnTo>
                    <a:pt x="4167" y="211"/>
                  </a:lnTo>
                  <a:lnTo>
                    <a:pt x="3860" y="125"/>
                  </a:lnTo>
                  <a:lnTo>
                    <a:pt x="3554" y="48"/>
                  </a:lnTo>
                  <a:lnTo>
                    <a:pt x="3410" y="19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7"/>
            <p:cNvSpPr/>
            <p:nvPr/>
          </p:nvSpPr>
          <p:spPr>
            <a:xfrm>
              <a:off x="4092516" y="2444194"/>
              <a:ext cx="542407" cy="686583"/>
            </a:xfrm>
            <a:custGeom>
              <a:rect b="b" l="l" r="r" t="t"/>
              <a:pathLst>
                <a:path extrusionOk="0" h="19339" w="15278">
                  <a:moveTo>
                    <a:pt x="4455" y="0"/>
                  </a:moveTo>
                  <a:lnTo>
                    <a:pt x="4301" y="10"/>
                  </a:lnTo>
                  <a:lnTo>
                    <a:pt x="4148" y="19"/>
                  </a:lnTo>
                  <a:lnTo>
                    <a:pt x="3995" y="29"/>
                  </a:lnTo>
                  <a:lnTo>
                    <a:pt x="3842" y="48"/>
                  </a:lnTo>
                  <a:lnTo>
                    <a:pt x="3688" y="77"/>
                  </a:lnTo>
                  <a:lnTo>
                    <a:pt x="3535" y="115"/>
                  </a:lnTo>
                  <a:lnTo>
                    <a:pt x="3382" y="153"/>
                  </a:lnTo>
                  <a:lnTo>
                    <a:pt x="3219" y="201"/>
                  </a:lnTo>
                  <a:lnTo>
                    <a:pt x="3066" y="259"/>
                  </a:lnTo>
                  <a:lnTo>
                    <a:pt x="2913" y="316"/>
                  </a:lnTo>
                  <a:lnTo>
                    <a:pt x="2750" y="383"/>
                  </a:lnTo>
                  <a:lnTo>
                    <a:pt x="2577" y="460"/>
                  </a:lnTo>
                  <a:lnTo>
                    <a:pt x="2443" y="527"/>
                  </a:lnTo>
                  <a:lnTo>
                    <a:pt x="2319" y="594"/>
                  </a:lnTo>
                  <a:lnTo>
                    <a:pt x="2194" y="671"/>
                  </a:lnTo>
                  <a:lnTo>
                    <a:pt x="2070" y="747"/>
                  </a:lnTo>
                  <a:lnTo>
                    <a:pt x="1849" y="910"/>
                  </a:lnTo>
                  <a:lnTo>
                    <a:pt x="1629" y="1102"/>
                  </a:lnTo>
                  <a:lnTo>
                    <a:pt x="1428" y="1303"/>
                  </a:lnTo>
                  <a:lnTo>
                    <a:pt x="1246" y="1523"/>
                  </a:lnTo>
                  <a:lnTo>
                    <a:pt x="1074" y="1753"/>
                  </a:lnTo>
                  <a:lnTo>
                    <a:pt x="920" y="2002"/>
                  </a:lnTo>
                  <a:lnTo>
                    <a:pt x="777" y="2261"/>
                  </a:lnTo>
                  <a:lnTo>
                    <a:pt x="652" y="2529"/>
                  </a:lnTo>
                  <a:lnTo>
                    <a:pt x="528" y="2816"/>
                  </a:lnTo>
                  <a:lnTo>
                    <a:pt x="432" y="3113"/>
                  </a:lnTo>
                  <a:lnTo>
                    <a:pt x="336" y="3420"/>
                  </a:lnTo>
                  <a:lnTo>
                    <a:pt x="259" y="3745"/>
                  </a:lnTo>
                  <a:lnTo>
                    <a:pt x="192" y="4071"/>
                  </a:lnTo>
                  <a:lnTo>
                    <a:pt x="135" y="4406"/>
                  </a:lnTo>
                  <a:lnTo>
                    <a:pt x="87" y="4761"/>
                  </a:lnTo>
                  <a:lnTo>
                    <a:pt x="49" y="5115"/>
                  </a:lnTo>
                  <a:lnTo>
                    <a:pt x="20" y="5469"/>
                  </a:lnTo>
                  <a:lnTo>
                    <a:pt x="10" y="5843"/>
                  </a:lnTo>
                  <a:lnTo>
                    <a:pt x="1" y="6216"/>
                  </a:lnTo>
                  <a:lnTo>
                    <a:pt x="1" y="6600"/>
                  </a:lnTo>
                  <a:lnTo>
                    <a:pt x="10" y="6983"/>
                  </a:lnTo>
                  <a:lnTo>
                    <a:pt x="39" y="7366"/>
                  </a:lnTo>
                  <a:lnTo>
                    <a:pt x="58" y="7758"/>
                  </a:lnTo>
                  <a:lnTo>
                    <a:pt x="97" y="8161"/>
                  </a:lnTo>
                  <a:lnTo>
                    <a:pt x="144" y="8553"/>
                  </a:lnTo>
                  <a:lnTo>
                    <a:pt x="192" y="8956"/>
                  </a:lnTo>
                  <a:lnTo>
                    <a:pt x="250" y="9358"/>
                  </a:lnTo>
                  <a:lnTo>
                    <a:pt x="307" y="9760"/>
                  </a:lnTo>
                  <a:lnTo>
                    <a:pt x="384" y="10163"/>
                  </a:lnTo>
                  <a:lnTo>
                    <a:pt x="451" y="10565"/>
                  </a:lnTo>
                  <a:lnTo>
                    <a:pt x="623" y="11360"/>
                  </a:lnTo>
                  <a:lnTo>
                    <a:pt x="805" y="12145"/>
                  </a:lnTo>
                  <a:lnTo>
                    <a:pt x="1006" y="12911"/>
                  </a:lnTo>
                  <a:lnTo>
                    <a:pt x="1217" y="13668"/>
                  </a:lnTo>
                  <a:lnTo>
                    <a:pt x="1437" y="14396"/>
                  </a:lnTo>
                  <a:lnTo>
                    <a:pt x="1667" y="15086"/>
                  </a:lnTo>
                  <a:lnTo>
                    <a:pt x="1897" y="15747"/>
                  </a:lnTo>
                  <a:lnTo>
                    <a:pt x="2137" y="16369"/>
                  </a:lnTo>
                  <a:lnTo>
                    <a:pt x="2376" y="16944"/>
                  </a:lnTo>
                  <a:lnTo>
                    <a:pt x="2606" y="17471"/>
                  </a:lnTo>
                  <a:lnTo>
                    <a:pt x="2826" y="17940"/>
                  </a:lnTo>
                  <a:lnTo>
                    <a:pt x="3047" y="18342"/>
                  </a:lnTo>
                  <a:lnTo>
                    <a:pt x="3248" y="18687"/>
                  </a:lnTo>
                  <a:lnTo>
                    <a:pt x="3344" y="18840"/>
                  </a:lnTo>
                  <a:lnTo>
                    <a:pt x="3439" y="18965"/>
                  </a:lnTo>
                  <a:lnTo>
                    <a:pt x="3526" y="19070"/>
                  </a:lnTo>
                  <a:lnTo>
                    <a:pt x="3612" y="19166"/>
                  </a:lnTo>
                  <a:lnTo>
                    <a:pt x="3688" y="19233"/>
                  </a:lnTo>
                  <a:lnTo>
                    <a:pt x="3765" y="19281"/>
                  </a:lnTo>
                  <a:lnTo>
                    <a:pt x="3851" y="19319"/>
                  </a:lnTo>
                  <a:lnTo>
                    <a:pt x="3947" y="19338"/>
                  </a:lnTo>
                  <a:lnTo>
                    <a:pt x="4052" y="19338"/>
                  </a:lnTo>
                  <a:lnTo>
                    <a:pt x="4167" y="19329"/>
                  </a:lnTo>
                  <a:lnTo>
                    <a:pt x="4301" y="19300"/>
                  </a:lnTo>
                  <a:lnTo>
                    <a:pt x="4435" y="19252"/>
                  </a:lnTo>
                  <a:lnTo>
                    <a:pt x="4589" y="19195"/>
                  </a:lnTo>
                  <a:lnTo>
                    <a:pt x="4742" y="19118"/>
                  </a:lnTo>
                  <a:lnTo>
                    <a:pt x="4914" y="19032"/>
                  </a:lnTo>
                  <a:lnTo>
                    <a:pt x="5087" y="18936"/>
                  </a:lnTo>
                  <a:lnTo>
                    <a:pt x="5269" y="18821"/>
                  </a:lnTo>
                  <a:lnTo>
                    <a:pt x="5460" y="18697"/>
                  </a:lnTo>
                  <a:lnTo>
                    <a:pt x="5853" y="18419"/>
                  </a:lnTo>
                  <a:lnTo>
                    <a:pt x="6274" y="18093"/>
                  </a:lnTo>
                  <a:lnTo>
                    <a:pt x="6725" y="17739"/>
                  </a:lnTo>
                  <a:lnTo>
                    <a:pt x="7184" y="17346"/>
                  </a:lnTo>
                  <a:lnTo>
                    <a:pt x="7663" y="16925"/>
                  </a:lnTo>
                  <a:lnTo>
                    <a:pt x="8152" y="16484"/>
                  </a:lnTo>
                  <a:lnTo>
                    <a:pt x="8650" y="16015"/>
                  </a:lnTo>
                  <a:lnTo>
                    <a:pt x="9148" y="15545"/>
                  </a:lnTo>
                  <a:lnTo>
                    <a:pt x="9655" y="15047"/>
                  </a:lnTo>
                  <a:lnTo>
                    <a:pt x="10154" y="14559"/>
                  </a:lnTo>
                  <a:lnTo>
                    <a:pt x="11140" y="13553"/>
                  </a:lnTo>
                  <a:lnTo>
                    <a:pt x="12079" y="12586"/>
                  </a:lnTo>
                  <a:lnTo>
                    <a:pt x="12950" y="11666"/>
                  </a:lnTo>
                  <a:lnTo>
                    <a:pt x="13717" y="10833"/>
                  </a:lnTo>
                  <a:lnTo>
                    <a:pt x="14358" y="10134"/>
                  </a:lnTo>
                  <a:lnTo>
                    <a:pt x="14847" y="9588"/>
                  </a:lnTo>
                  <a:lnTo>
                    <a:pt x="15278" y="9119"/>
                  </a:lnTo>
                  <a:lnTo>
                    <a:pt x="15249" y="8917"/>
                  </a:lnTo>
                  <a:lnTo>
                    <a:pt x="15211" y="8726"/>
                  </a:lnTo>
                  <a:lnTo>
                    <a:pt x="15153" y="8544"/>
                  </a:lnTo>
                  <a:lnTo>
                    <a:pt x="15077" y="8371"/>
                  </a:lnTo>
                  <a:lnTo>
                    <a:pt x="15000" y="8209"/>
                  </a:lnTo>
                  <a:lnTo>
                    <a:pt x="14904" y="8046"/>
                  </a:lnTo>
                  <a:lnTo>
                    <a:pt x="14799" y="7902"/>
                  </a:lnTo>
                  <a:lnTo>
                    <a:pt x="14694" y="7768"/>
                  </a:lnTo>
                  <a:lnTo>
                    <a:pt x="14579" y="7644"/>
                  </a:lnTo>
                  <a:lnTo>
                    <a:pt x="14473" y="7519"/>
                  </a:lnTo>
                  <a:lnTo>
                    <a:pt x="14358" y="7414"/>
                  </a:lnTo>
                  <a:lnTo>
                    <a:pt x="14253" y="7327"/>
                  </a:lnTo>
                  <a:lnTo>
                    <a:pt x="14052" y="7174"/>
                  </a:lnTo>
                  <a:lnTo>
                    <a:pt x="13889" y="7069"/>
                  </a:lnTo>
                  <a:lnTo>
                    <a:pt x="7280" y="11724"/>
                  </a:lnTo>
                  <a:lnTo>
                    <a:pt x="7318" y="11293"/>
                  </a:lnTo>
                  <a:lnTo>
                    <a:pt x="7376" y="10891"/>
                  </a:lnTo>
                  <a:lnTo>
                    <a:pt x="7443" y="10507"/>
                  </a:lnTo>
                  <a:lnTo>
                    <a:pt x="7520" y="10153"/>
                  </a:lnTo>
                  <a:lnTo>
                    <a:pt x="7606" y="9799"/>
                  </a:lnTo>
                  <a:lnTo>
                    <a:pt x="7692" y="9454"/>
                  </a:lnTo>
                  <a:lnTo>
                    <a:pt x="7893" y="8783"/>
                  </a:lnTo>
                  <a:lnTo>
                    <a:pt x="8113" y="8084"/>
                  </a:lnTo>
                  <a:lnTo>
                    <a:pt x="8219" y="7720"/>
                  </a:lnTo>
                  <a:lnTo>
                    <a:pt x="8334" y="7337"/>
                  </a:lnTo>
                  <a:lnTo>
                    <a:pt x="8439" y="6925"/>
                  </a:lnTo>
                  <a:lnTo>
                    <a:pt x="8544" y="6485"/>
                  </a:lnTo>
                  <a:lnTo>
                    <a:pt x="8650" y="6015"/>
                  </a:lnTo>
                  <a:lnTo>
                    <a:pt x="8746" y="5508"/>
                  </a:lnTo>
                  <a:lnTo>
                    <a:pt x="8793" y="5182"/>
                  </a:lnTo>
                  <a:lnTo>
                    <a:pt x="8813" y="4866"/>
                  </a:lnTo>
                  <a:lnTo>
                    <a:pt x="8813" y="4540"/>
                  </a:lnTo>
                  <a:lnTo>
                    <a:pt x="8803" y="4234"/>
                  </a:lnTo>
                  <a:lnTo>
                    <a:pt x="8765" y="3927"/>
                  </a:lnTo>
                  <a:lnTo>
                    <a:pt x="8707" y="3621"/>
                  </a:lnTo>
                  <a:lnTo>
                    <a:pt x="8631" y="3324"/>
                  </a:lnTo>
                  <a:lnTo>
                    <a:pt x="8535" y="3036"/>
                  </a:lnTo>
                  <a:lnTo>
                    <a:pt x="8420" y="2759"/>
                  </a:lnTo>
                  <a:lnTo>
                    <a:pt x="8295" y="2491"/>
                  </a:lnTo>
                  <a:lnTo>
                    <a:pt x="8152" y="2222"/>
                  </a:lnTo>
                  <a:lnTo>
                    <a:pt x="7998" y="1973"/>
                  </a:lnTo>
                  <a:lnTo>
                    <a:pt x="7826" y="1734"/>
                  </a:lnTo>
                  <a:lnTo>
                    <a:pt x="7644" y="1504"/>
                  </a:lnTo>
                  <a:lnTo>
                    <a:pt x="7443" y="1293"/>
                  </a:lnTo>
                  <a:lnTo>
                    <a:pt x="7232" y="1092"/>
                  </a:lnTo>
                  <a:lnTo>
                    <a:pt x="7012" y="901"/>
                  </a:lnTo>
                  <a:lnTo>
                    <a:pt x="6772" y="728"/>
                  </a:lnTo>
                  <a:lnTo>
                    <a:pt x="6533" y="575"/>
                  </a:lnTo>
                  <a:lnTo>
                    <a:pt x="6274" y="441"/>
                  </a:lnTo>
                  <a:lnTo>
                    <a:pt x="6016" y="316"/>
                  </a:lnTo>
                  <a:lnTo>
                    <a:pt x="5748" y="211"/>
                  </a:lnTo>
                  <a:lnTo>
                    <a:pt x="5470" y="134"/>
                  </a:lnTo>
                  <a:lnTo>
                    <a:pt x="5183" y="67"/>
                  </a:lnTo>
                  <a:lnTo>
                    <a:pt x="4895" y="29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57"/>
            <p:cNvSpPr/>
            <p:nvPr/>
          </p:nvSpPr>
          <p:spPr>
            <a:xfrm>
              <a:off x="3891223" y="3263673"/>
              <a:ext cx="1204138" cy="596833"/>
            </a:xfrm>
            <a:custGeom>
              <a:rect b="b" l="l" r="r" t="t"/>
              <a:pathLst>
                <a:path extrusionOk="0" h="16811" w="33917">
                  <a:moveTo>
                    <a:pt x="13314" y="0"/>
                  </a:moveTo>
                  <a:lnTo>
                    <a:pt x="12644" y="125"/>
                  </a:lnTo>
                  <a:lnTo>
                    <a:pt x="11887" y="278"/>
                  </a:lnTo>
                  <a:lnTo>
                    <a:pt x="10910" y="489"/>
                  </a:lnTo>
                  <a:lnTo>
                    <a:pt x="9761" y="748"/>
                  </a:lnTo>
                  <a:lnTo>
                    <a:pt x="9138" y="901"/>
                  </a:lnTo>
                  <a:lnTo>
                    <a:pt x="8496" y="1064"/>
                  </a:lnTo>
                  <a:lnTo>
                    <a:pt x="7835" y="1236"/>
                  </a:lnTo>
                  <a:lnTo>
                    <a:pt x="7165" y="1428"/>
                  </a:lnTo>
                  <a:lnTo>
                    <a:pt x="6485" y="1629"/>
                  </a:lnTo>
                  <a:lnTo>
                    <a:pt x="5814" y="1839"/>
                  </a:lnTo>
                  <a:lnTo>
                    <a:pt x="5144" y="2060"/>
                  </a:lnTo>
                  <a:lnTo>
                    <a:pt x="4493" y="2290"/>
                  </a:lnTo>
                  <a:lnTo>
                    <a:pt x="3861" y="2529"/>
                  </a:lnTo>
                  <a:lnTo>
                    <a:pt x="3248" y="2778"/>
                  </a:lnTo>
                  <a:lnTo>
                    <a:pt x="2960" y="2912"/>
                  </a:lnTo>
                  <a:lnTo>
                    <a:pt x="2673" y="3046"/>
                  </a:lnTo>
                  <a:lnTo>
                    <a:pt x="2405" y="3180"/>
                  </a:lnTo>
                  <a:lnTo>
                    <a:pt x="2146" y="3314"/>
                  </a:lnTo>
                  <a:lnTo>
                    <a:pt x="1887" y="3449"/>
                  </a:lnTo>
                  <a:lnTo>
                    <a:pt x="1658" y="3592"/>
                  </a:lnTo>
                  <a:lnTo>
                    <a:pt x="1428" y="3736"/>
                  </a:lnTo>
                  <a:lnTo>
                    <a:pt x="1217" y="3880"/>
                  </a:lnTo>
                  <a:lnTo>
                    <a:pt x="1016" y="4023"/>
                  </a:lnTo>
                  <a:lnTo>
                    <a:pt x="834" y="4177"/>
                  </a:lnTo>
                  <a:lnTo>
                    <a:pt x="671" y="4330"/>
                  </a:lnTo>
                  <a:lnTo>
                    <a:pt x="518" y="4483"/>
                  </a:lnTo>
                  <a:lnTo>
                    <a:pt x="384" y="4636"/>
                  </a:lnTo>
                  <a:lnTo>
                    <a:pt x="269" y="4790"/>
                  </a:lnTo>
                  <a:lnTo>
                    <a:pt x="173" y="4952"/>
                  </a:lnTo>
                  <a:lnTo>
                    <a:pt x="106" y="5115"/>
                  </a:lnTo>
                  <a:lnTo>
                    <a:pt x="48" y="5278"/>
                  </a:lnTo>
                  <a:lnTo>
                    <a:pt x="10" y="5441"/>
                  </a:lnTo>
                  <a:lnTo>
                    <a:pt x="1" y="5604"/>
                  </a:lnTo>
                  <a:lnTo>
                    <a:pt x="10" y="5690"/>
                  </a:lnTo>
                  <a:lnTo>
                    <a:pt x="20" y="5776"/>
                  </a:lnTo>
                  <a:lnTo>
                    <a:pt x="29" y="5853"/>
                  </a:lnTo>
                  <a:lnTo>
                    <a:pt x="48" y="5939"/>
                  </a:lnTo>
                  <a:lnTo>
                    <a:pt x="77" y="6025"/>
                  </a:lnTo>
                  <a:lnTo>
                    <a:pt x="115" y="6111"/>
                  </a:lnTo>
                  <a:lnTo>
                    <a:pt x="202" y="6284"/>
                  </a:lnTo>
                  <a:lnTo>
                    <a:pt x="307" y="6456"/>
                  </a:lnTo>
                  <a:lnTo>
                    <a:pt x="259" y="6743"/>
                  </a:lnTo>
                  <a:lnTo>
                    <a:pt x="230" y="7012"/>
                  </a:lnTo>
                  <a:lnTo>
                    <a:pt x="221" y="7280"/>
                  </a:lnTo>
                  <a:lnTo>
                    <a:pt x="221" y="7529"/>
                  </a:lnTo>
                  <a:lnTo>
                    <a:pt x="240" y="7778"/>
                  </a:lnTo>
                  <a:lnTo>
                    <a:pt x="269" y="8008"/>
                  </a:lnTo>
                  <a:lnTo>
                    <a:pt x="317" y="8238"/>
                  </a:lnTo>
                  <a:lnTo>
                    <a:pt x="374" y="8458"/>
                  </a:lnTo>
                  <a:lnTo>
                    <a:pt x="451" y="8669"/>
                  </a:lnTo>
                  <a:lnTo>
                    <a:pt x="547" y="8870"/>
                  </a:lnTo>
                  <a:lnTo>
                    <a:pt x="642" y="9061"/>
                  </a:lnTo>
                  <a:lnTo>
                    <a:pt x="757" y="9253"/>
                  </a:lnTo>
                  <a:lnTo>
                    <a:pt x="882" y="9425"/>
                  </a:lnTo>
                  <a:lnTo>
                    <a:pt x="1025" y="9598"/>
                  </a:lnTo>
                  <a:lnTo>
                    <a:pt x="1169" y="9761"/>
                  </a:lnTo>
                  <a:lnTo>
                    <a:pt x="1332" y="9914"/>
                  </a:lnTo>
                  <a:lnTo>
                    <a:pt x="1504" y="10067"/>
                  </a:lnTo>
                  <a:lnTo>
                    <a:pt x="1677" y="10211"/>
                  </a:lnTo>
                  <a:lnTo>
                    <a:pt x="1868" y="10345"/>
                  </a:lnTo>
                  <a:lnTo>
                    <a:pt x="2069" y="10469"/>
                  </a:lnTo>
                  <a:lnTo>
                    <a:pt x="2271" y="10594"/>
                  </a:lnTo>
                  <a:lnTo>
                    <a:pt x="2491" y="10709"/>
                  </a:lnTo>
                  <a:lnTo>
                    <a:pt x="2711" y="10824"/>
                  </a:lnTo>
                  <a:lnTo>
                    <a:pt x="2941" y="10929"/>
                  </a:lnTo>
                  <a:lnTo>
                    <a:pt x="3180" y="11025"/>
                  </a:lnTo>
                  <a:lnTo>
                    <a:pt x="3420" y="11121"/>
                  </a:lnTo>
                  <a:lnTo>
                    <a:pt x="3669" y="11207"/>
                  </a:lnTo>
                  <a:lnTo>
                    <a:pt x="3918" y="11293"/>
                  </a:lnTo>
                  <a:lnTo>
                    <a:pt x="4177" y="11370"/>
                  </a:lnTo>
                  <a:lnTo>
                    <a:pt x="4435" y="11446"/>
                  </a:lnTo>
                  <a:lnTo>
                    <a:pt x="4972" y="11580"/>
                  </a:lnTo>
                  <a:lnTo>
                    <a:pt x="5527" y="11705"/>
                  </a:lnTo>
                  <a:lnTo>
                    <a:pt x="6083" y="11810"/>
                  </a:lnTo>
                  <a:lnTo>
                    <a:pt x="6638" y="11896"/>
                  </a:lnTo>
                  <a:lnTo>
                    <a:pt x="7203" y="11983"/>
                  </a:lnTo>
                  <a:lnTo>
                    <a:pt x="7768" y="12050"/>
                  </a:lnTo>
                  <a:lnTo>
                    <a:pt x="8324" y="12107"/>
                  </a:lnTo>
                  <a:lnTo>
                    <a:pt x="9397" y="12213"/>
                  </a:lnTo>
                  <a:lnTo>
                    <a:pt x="10412" y="12299"/>
                  </a:lnTo>
                  <a:lnTo>
                    <a:pt x="11331" y="12375"/>
                  </a:lnTo>
                  <a:lnTo>
                    <a:pt x="11743" y="12423"/>
                  </a:lnTo>
                  <a:lnTo>
                    <a:pt x="12126" y="12462"/>
                  </a:lnTo>
                  <a:lnTo>
                    <a:pt x="12471" y="12519"/>
                  </a:lnTo>
                  <a:lnTo>
                    <a:pt x="12768" y="12567"/>
                  </a:lnTo>
                  <a:lnTo>
                    <a:pt x="13898" y="12806"/>
                  </a:lnTo>
                  <a:lnTo>
                    <a:pt x="15393" y="13132"/>
                  </a:lnTo>
                  <a:lnTo>
                    <a:pt x="16235" y="13324"/>
                  </a:lnTo>
                  <a:lnTo>
                    <a:pt x="17117" y="13525"/>
                  </a:lnTo>
                  <a:lnTo>
                    <a:pt x="18007" y="13755"/>
                  </a:lnTo>
                  <a:lnTo>
                    <a:pt x="18889" y="13985"/>
                  </a:lnTo>
                  <a:lnTo>
                    <a:pt x="19760" y="14234"/>
                  </a:lnTo>
                  <a:lnTo>
                    <a:pt x="20182" y="14358"/>
                  </a:lnTo>
                  <a:lnTo>
                    <a:pt x="20584" y="14492"/>
                  </a:lnTo>
                  <a:lnTo>
                    <a:pt x="20977" y="14626"/>
                  </a:lnTo>
                  <a:lnTo>
                    <a:pt x="21350" y="14760"/>
                  </a:lnTo>
                  <a:lnTo>
                    <a:pt x="21695" y="14894"/>
                  </a:lnTo>
                  <a:lnTo>
                    <a:pt x="22030" y="15029"/>
                  </a:lnTo>
                  <a:lnTo>
                    <a:pt x="22337" y="15172"/>
                  </a:lnTo>
                  <a:lnTo>
                    <a:pt x="22614" y="15306"/>
                  </a:lnTo>
                  <a:lnTo>
                    <a:pt x="22854" y="15450"/>
                  </a:lnTo>
                  <a:lnTo>
                    <a:pt x="23074" y="15594"/>
                  </a:lnTo>
                  <a:lnTo>
                    <a:pt x="23256" y="15737"/>
                  </a:lnTo>
                  <a:lnTo>
                    <a:pt x="23333" y="15804"/>
                  </a:lnTo>
                  <a:lnTo>
                    <a:pt x="23400" y="15871"/>
                  </a:lnTo>
                  <a:lnTo>
                    <a:pt x="23457" y="15948"/>
                  </a:lnTo>
                  <a:lnTo>
                    <a:pt x="23505" y="16015"/>
                  </a:lnTo>
                  <a:lnTo>
                    <a:pt x="23534" y="16092"/>
                  </a:lnTo>
                  <a:lnTo>
                    <a:pt x="23563" y="16159"/>
                  </a:lnTo>
                  <a:lnTo>
                    <a:pt x="23601" y="16245"/>
                  </a:lnTo>
                  <a:lnTo>
                    <a:pt x="23649" y="16331"/>
                  </a:lnTo>
                  <a:lnTo>
                    <a:pt x="23706" y="16398"/>
                  </a:lnTo>
                  <a:lnTo>
                    <a:pt x="23783" y="16465"/>
                  </a:lnTo>
                  <a:lnTo>
                    <a:pt x="23869" y="16532"/>
                  </a:lnTo>
                  <a:lnTo>
                    <a:pt x="23965" y="16590"/>
                  </a:lnTo>
                  <a:lnTo>
                    <a:pt x="24080" y="16638"/>
                  </a:lnTo>
                  <a:lnTo>
                    <a:pt x="24204" y="16676"/>
                  </a:lnTo>
                  <a:lnTo>
                    <a:pt x="24338" y="16714"/>
                  </a:lnTo>
                  <a:lnTo>
                    <a:pt x="24482" y="16743"/>
                  </a:lnTo>
                  <a:lnTo>
                    <a:pt x="24635" y="16772"/>
                  </a:lnTo>
                  <a:lnTo>
                    <a:pt x="24798" y="16791"/>
                  </a:lnTo>
                  <a:lnTo>
                    <a:pt x="24971" y="16800"/>
                  </a:lnTo>
                  <a:lnTo>
                    <a:pt x="25153" y="16810"/>
                  </a:lnTo>
                  <a:lnTo>
                    <a:pt x="25536" y="16810"/>
                  </a:lnTo>
                  <a:lnTo>
                    <a:pt x="25948" y="16781"/>
                  </a:lnTo>
                  <a:lnTo>
                    <a:pt x="26388" y="16733"/>
                  </a:lnTo>
                  <a:lnTo>
                    <a:pt x="26838" y="16666"/>
                  </a:lnTo>
                  <a:lnTo>
                    <a:pt x="27317" y="16580"/>
                  </a:lnTo>
                  <a:lnTo>
                    <a:pt x="27796" y="16475"/>
                  </a:lnTo>
                  <a:lnTo>
                    <a:pt x="28285" y="16350"/>
                  </a:lnTo>
                  <a:lnTo>
                    <a:pt x="28783" y="16207"/>
                  </a:lnTo>
                  <a:lnTo>
                    <a:pt x="29271" y="16044"/>
                  </a:lnTo>
                  <a:lnTo>
                    <a:pt x="29760" y="15862"/>
                  </a:lnTo>
                  <a:lnTo>
                    <a:pt x="30239" y="15661"/>
                  </a:lnTo>
                  <a:lnTo>
                    <a:pt x="30708" y="15440"/>
                  </a:lnTo>
                  <a:lnTo>
                    <a:pt x="31158" y="15211"/>
                  </a:lnTo>
                  <a:lnTo>
                    <a:pt x="31378" y="15096"/>
                  </a:lnTo>
                  <a:lnTo>
                    <a:pt x="31589" y="14961"/>
                  </a:lnTo>
                  <a:lnTo>
                    <a:pt x="31800" y="14837"/>
                  </a:lnTo>
                  <a:lnTo>
                    <a:pt x="32001" y="14703"/>
                  </a:lnTo>
                  <a:lnTo>
                    <a:pt x="32193" y="14569"/>
                  </a:lnTo>
                  <a:lnTo>
                    <a:pt x="32375" y="14425"/>
                  </a:lnTo>
                  <a:lnTo>
                    <a:pt x="32556" y="14281"/>
                  </a:lnTo>
                  <a:lnTo>
                    <a:pt x="32729" y="14138"/>
                  </a:lnTo>
                  <a:lnTo>
                    <a:pt x="32882" y="13985"/>
                  </a:lnTo>
                  <a:lnTo>
                    <a:pt x="33035" y="13831"/>
                  </a:lnTo>
                  <a:lnTo>
                    <a:pt x="33179" y="13678"/>
                  </a:lnTo>
                  <a:lnTo>
                    <a:pt x="33304" y="13515"/>
                  </a:lnTo>
                  <a:lnTo>
                    <a:pt x="33428" y="13362"/>
                  </a:lnTo>
                  <a:lnTo>
                    <a:pt x="33533" y="13190"/>
                  </a:lnTo>
                  <a:lnTo>
                    <a:pt x="33629" y="13027"/>
                  </a:lnTo>
                  <a:lnTo>
                    <a:pt x="33706" y="12854"/>
                  </a:lnTo>
                  <a:lnTo>
                    <a:pt x="33782" y="12682"/>
                  </a:lnTo>
                  <a:lnTo>
                    <a:pt x="33830" y="12500"/>
                  </a:lnTo>
                  <a:lnTo>
                    <a:pt x="33878" y="12318"/>
                  </a:lnTo>
                  <a:lnTo>
                    <a:pt x="33907" y="12136"/>
                  </a:lnTo>
                  <a:lnTo>
                    <a:pt x="33917" y="11954"/>
                  </a:lnTo>
                  <a:lnTo>
                    <a:pt x="33917" y="11772"/>
                  </a:lnTo>
                  <a:lnTo>
                    <a:pt x="33897" y="11580"/>
                  </a:lnTo>
                  <a:lnTo>
                    <a:pt x="33859" y="11389"/>
                  </a:lnTo>
                  <a:lnTo>
                    <a:pt x="33821" y="11245"/>
                  </a:lnTo>
                  <a:lnTo>
                    <a:pt x="33782" y="11101"/>
                  </a:lnTo>
                  <a:lnTo>
                    <a:pt x="33735" y="10958"/>
                  </a:lnTo>
                  <a:lnTo>
                    <a:pt x="33677" y="10805"/>
                  </a:lnTo>
                  <a:lnTo>
                    <a:pt x="33543" y="10517"/>
                  </a:lnTo>
                  <a:lnTo>
                    <a:pt x="33390" y="10239"/>
                  </a:lnTo>
                  <a:lnTo>
                    <a:pt x="33217" y="9952"/>
                  </a:lnTo>
                  <a:lnTo>
                    <a:pt x="33026" y="9665"/>
                  </a:lnTo>
                  <a:lnTo>
                    <a:pt x="32806" y="9387"/>
                  </a:lnTo>
                  <a:lnTo>
                    <a:pt x="32566" y="9109"/>
                  </a:lnTo>
                  <a:lnTo>
                    <a:pt x="32307" y="8841"/>
                  </a:lnTo>
                  <a:lnTo>
                    <a:pt x="32039" y="8563"/>
                  </a:lnTo>
                  <a:lnTo>
                    <a:pt x="31742" y="8295"/>
                  </a:lnTo>
                  <a:lnTo>
                    <a:pt x="31436" y="8027"/>
                  </a:lnTo>
                  <a:lnTo>
                    <a:pt x="31110" y="7759"/>
                  </a:lnTo>
                  <a:lnTo>
                    <a:pt x="30765" y="7500"/>
                  </a:lnTo>
                  <a:lnTo>
                    <a:pt x="30411" y="7242"/>
                  </a:lnTo>
                  <a:lnTo>
                    <a:pt x="30047" y="6983"/>
                  </a:lnTo>
                  <a:lnTo>
                    <a:pt x="29664" y="6734"/>
                  </a:lnTo>
                  <a:lnTo>
                    <a:pt x="29281" y="6475"/>
                  </a:lnTo>
                  <a:lnTo>
                    <a:pt x="28878" y="6236"/>
                  </a:lnTo>
                  <a:lnTo>
                    <a:pt x="28467" y="5987"/>
                  </a:lnTo>
                  <a:lnTo>
                    <a:pt x="28045" y="5747"/>
                  </a:lnTo>
                  <a:lnTo>
                    <a:pt x="27614" y="5508"/>
                  </a:lnTo>
                  <a:lnTo>
                    <a:pt x="27174" y="5278"/>
                  </a:lnTo>
                  <a:lnTo>
                    <a:pt x="26733" y="5048"/>
                  </a:lnTo>
                  <a:lnTo>
                    <a:pt x="26283" y="4828"/>
                  </a:lnTo>
                  <a:lnTo>
                    <a:pt x="25833" y="4608"/>
                  </a:lnTo>
                  <a:lnTo>
                    <a:pt x="24913" y="4167"/>
                  </a:lnTo>
                  <a:lnTo>
                    <a:pt x="23984" y="3755"/>
                  </a:lnTo>
                  <a:lnTo>
                    <a:pt x="23055" y="3362"/>
                  </a:lnTo>
                  <a:lnTo>
                    <a:pt x="22126" y="2979"/>
                  </a:lnTo>
                  <a:lnTo>
                    <a:pt x="21206" y="2625"/>
                  </a:lnTo>
                  <a:lnTo>
                    <a:pt x="20316" y="2280"/>
                  </a:lnTo>
                  <a:lnTo>
                    <a:pt x="19434" y="1964"/>
                  </a:lnTo>
                  <a:lnTo>
                    <a:pt x="18592" y="1667"/>
                  </a:lnTo>
                  <a:lnTo>
                    <a:pt x="17787" y="1389"/>
                  </a:lnTo>
                  <a:lnTo>
                    <a:pt x="17030" y="1131"/>
                  </a:lnTo>
                  <a:lnTo>
                    <a:pt x="16322" y="901"/>
                  </a:lnTo>
                  <a:lnTo>
                    <a:pt x="15086" y="518"/>
                  </a:lnTo>
                  <a:lnTo>
                    <a:pt x="14138" y="230"/>
                  </a:lnTo>
                  <a:lnTo>
                    <a:pt x="13525" y="58"/>
                  </a:lnTo>
                  <a:lnTo>
                    <a:pt x="13314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57"/>
            <p:cNvSpPr/>
            <p:nvPr/>
          </p:nvSpPr>
          <p:spPr>
            <a:xfrm>
              <a:off x="3800446" y="2426514"/>
              <a:ext cx="754570" cy="1205842"/>
            </a:xfrm>
            <a:custGeom>
              <a:rect b="b" l="l" r="r" t="t"/>
              <a:pathLst>
                <a:path extrusionOk="0" h="33965" w="21254">
                  <a:moveTo>
                    <a:pt x="10709" y="0"/>
                  </a:moveTo>
                  <a:lnTo>
                    <a:pt x="10431" y="10"/>
                  </a:lnTo>
                  <a:lnTo>
                    <a:pt x="10134" y="10"/>
                  </a:lnTo>
                  <a:lnTo>
                    <a:pt x="9846" y="29"/>
                  </a:lnTo>
                  <a:lnTo>
                    <a:pt x="9550" y="58"/>
                  </a:lnTo>
                  <a:lnTo>
                    <a:pt x="9253" y="96"/>
                  </a:lnTo>
                  <a:lnTo>
                    <a:pt x="8956" y="144"/>
                  </a:lnTo>
                  <a:lnTo>
                    <a:pt x="8649" y="201"/>
                  </a:lnTo>
                  <a:lnTo>
                    <a:pt x="8352" y="268"/>
                  </a:lnTo>
                  <a:lnTo>
                    <a:pt x="8046" y="345"/>
                  </a:lnTo>
                  <a:lnTo>
                    <a:pt x="7749" y="441"/>
                  </a:lnTo>
                  <a:lnTo>
                    <a:pt x="7442" y="556"/>
                  </a:lnTo>
                  <a:lnTo>
                    <a:pt x="7136" y="671"/>
                  </a:lnTo>
                  <a:lnTo>
                    <a:pt x="6839" y="814"/>
                  </a:lnTo>
                  <a:lnTo>
                    <a:pt x="6542" y="958"/>
                  </a:lnTo>
                  <a:lnTo>
                    <a:pt x="6236" y="1130"/>
                  </a:lnTo>
                  <a:lnTo>
                    <a:pt x="5939" y="1312"/>
                  </a:lnTo>
                  <a:lnTo>
                    <a:pt x="5651" y="1513"/>
                  </a:lnTo>
                  <a:lnTo>
                    <a:pt x="5354" y="1734"/>
                  </a:lnTo>
                  <a:lnTo>
                    <a:pt x="5067" y="1973"/>
                  </a:lnTo>
                  <a:lnTo>
                    <a:pt x="4789" y="2232"/>
                  </a:lnTo>
                  <a:lnTo>
                    <a:pt x="4502" y="2510"/>
                  </a:lnTo>
                  <a:lnTo>
                    <a:pt x="4234" y="2807"/>
                  </a:lnTo>
                  <a:lnTo>
                    <a:pt x="3956" y="3123"/>
                  </a:lnTo>
                  <a:lnTo>
                    <a:pt x="3697" y="3467"/>
                  </a:lnTo>
                  <a:lnTo>
                    <a:pt x="3439" y="3831"/>
                  </a:lnTo>
                  <a:lnTo>
                    <a:pt x="3180" y="4215"/>
                  </a:lnTo>
                  <a:lnTo>
                    <a:pt x="2931" y="4626"/>
                  </a:lnTo>
                  <a:lnTo>
                    <a:pt x="2692" y="5057"/>
                  </a:lnTo>
                  <a:lnTo>
                    <a:pt x="2462" y="5517"/>
                  </a:lnTo>
                  <a:lnTo>
                    <a:pt x="2241" y="5996"/>
                  </a:lnTo>
                  <a:lnTo>
                    <a:pt x="2021" y="6513"/>
                  </a:lnTo>
                  <a:lnTo>
                    <a:pt x="1810" y="7050"/>
                  </a:lnTo>
                  <a:lnTo>
                    <a:pt x="1619" y="7605"/>
                  </a:lnTo>
                  <a:lnTo>
                    <a:pt x="1427" y="8199"/>
                  </a:lnTo>
                  <a:lnTo>
                    <a:pt x="1245" y="8822"/>
                  </a:lnTo>
                  <a:lnTo>
                    <a:pt x="1083" y="9473"/>
                  </a:lnTo>
                  <a:lnTo>
                    <a:pt x="920" y="10153"/>
                  </a:lnTo>
                  <a:lnTo>
                    <a:pt x="776" y="10862"/>
                  </a:lnTo>
                  <a:lnTo>
                    <a:pt x="642" y="11609"/>
                  </a:lnTo>
                  <a:lnTo>
                    <a:pt x="517" y="12375"/>
                  </a:lnTo>
                  <a:lnTo>
                    <a:pt x="402" y="13180"/>
                  </a:lnTo>
                  <a:lnTo>
                    <a:pt x="307" y="14022"/>
                  </a:lnTo>
                  <a:lnTo>
                    <a:pt x="220" y="14894"/>
                  </a:lnTo>
                  <a:lnTo>
                    <a:pt x="144" y="15804"/>
                  </a:lnTo>
                  <a:lnTo>
                    <a:pt x="86" y="16743"/>
                  </a:lnTo>
                  <a:lnTo>
                    <a:pt x="48" y="17720"/>
                  </a:lnTo>
                  <a:lnTo>
                    <a:pt x="19" y="18735"/>
                  </a:lnTo>
                  <a:lnTo>
                    <a:pt x="0" y="19645"/>
                  </a:lnTo>
                  <a:lnTo>
                    <a:pt x="0" y="20516"/>
                  </a:lnTo>
                  <a:lnTo>
                    <a:pt x="19" y="21350"/>
                  </a:lnTo>
                  <a:lnTo>
                    <a:pt x="39" y="22135"/>
                  </a:lnTo>
                  <a:lnTo>
                    <a:pt x="77" y="22892"/>
                  </a:lnTo>
                  <a:lnTo>
                    <a:pt x="115" y="23601"/>
                  </a:lnTo>
                  <a:lnTo>
                    <a:pt x="173" y="24271"/>
                  </a:lnTo>
                  <a:lnTo>
                    <a:pt x="230" y="24913"/>
                  </a:lnTo>
                  <a:lnTo>
                    <a:pt x="297" y="25507"/>
                  </a:lnTo>
                  <a:lnTo>
                    <a:pt x="374" y="26072"/>
                  </a:lnTo>
                  <a:lnTo>
                    <a:pt x="460" y="26608"/>
                  </a:lnTo>
                  <a:lnTo>
                    <a:pt x="546" y="27106"/>
                  </a:lnTo>
                  <a:lnTo>
                    <a:pt x="632" y="27566"/>
                  </a:lnTo>
                  <a:lnTo>
                    <a:pt x="728" y="28007"/>
                  </a:lnTo>
                  <a:lnTo>
                    <a:pt x="824" y="28409"/>
                  </a:lnTo>
                  <a:lnTo>
                    <a:pt x="920" y="28773"/>
                  </a:lnTo>
                  <a:lnTo>
                    <a:pt x="1006" y="29079"/>
                  </a:lnTo>
                  <a:lnTo>
                    <a:pt x="1121" y="29376"/>
                  </a:lnTo>
                  <a:lnTo>
                    <a:pt x="1236" y="29664"/>
                  </a:lnTo>
                  <a:lnTo>
                    <a:pt x="1379" y="29941"/>
                  </a:lnTo>
                  <a:lnTo>
                    <a:pt x="1533" y="30210"/>
                  </a:lnTo>
                  <a:lnTo>
                    <a:pt x="1705" y="30468"/>
                  </a:lnTo>
                  <a:lnTo>
                    <a:pt x="1887" y="30717"/>
                  </a:lnTo>
                  <a:lnTo>
                    <a:pt x="2079" y="30957"/>
                  </a:lnTo>
                  <a:lnTo>
                    <a:pt x="2289" y="31186"/>
                  </a:lnTo>
                  <a:lnTo>
                    <a:pt x="2510" y="31407"/>
                  </a:lnTo>
                  <a:lnTo>
                    <a:pt x="2740" y="31608"/>
                  </a:lnTo>
                  <a:lnTo>
                    <a:pt x="2989" y="31799"/>
                  </a:lnTo>
                  <a:lnTo>
                    <a:pt x="3238" y="31981"/>
                  </a:lnTo>
                  <a:lnTo>
                    <a:pt x="3506" y="32144"/>
                  </a:lnTo>
                  <a:lnTo>
                    <a:pt x="3784" y="32298"/>
                  </a:lnTo>
                  <a:lnTo>
                    <a:pt x="4061" y="32432"/>
                  </a:lnTo>
                  <a:lnTo>
                    <a:pt x="4626" y="32671"/>
                  </a:lnTo>
                  <a:lnTo>
                    <a:pt x="5172" y="32882"/>
                  </a:lnTo>
                  <a:lnTo>
                    <a:pt x="5718" y="33073"/>
                  </a:lnTo>
                  <a:lnTo>
                    <a:pt x="6264" y="33246"/>
                  </a:lnTo>
                  <a:lnTo>
                    <a:pt x="6791" y="33399"/>
                  </a:lnTo>
                  <a:lnTo>
                    <a:pt x="7318" y="33533"/>
                  </a:lnTo>
                  <a:lnTo>
                    <a:pt x="7835" y="33648"/>
                  </a:lnTo>
                  <a:lnTo>
                    <a:pt x="8343" y="33744"/>
                  </a:lnTo>
                  <a:lnTo>
                    <a:pt x="8841" y="33820"/>
                  </a:lnTo>
                  <a:lnTo>
                    <a:pt x="9339" y="33878"/>
                  </a:lnTo>
                  <a:lnTo>
                    <a:pt x="9818" y="33916"/>
                  </a:lnTo>
                  <a:lnTo>
                    <a:pt x="10297" y="33945"/>
                  </a:lnTo>
                  <a:lnTo>
                    <a:pt x="10766" y="33964"/>
                  </a:lnTo>
                  <a:lnTo>
                    <a:pt x="11235" y="33955"/>
                  </a:lnTo>
                  <a:lnTo>
                    <a:pt x="11685" y="33945"/>
                  </a:lnTo>
                  <a:lnTo>
                    <a:pt x="12126" y="33916"/>
                  </a:lnTo>
                  <a:lnTo>
                    <a:pt x="12567" y="33868"/>
                  </a:lnTo>
                  <a:lnTo>
                    <a:pt x="12988" y="33820"/>
                  </a:lnTo>
                  <a:lnTo>
                    <a:pt x="13410" y="33753"/>
                  </a:lnTo>
                  <a:lnTo>
                    <a:pt x="13821" y="33686"/>
                  </a:lnTo>
                  <a:lnTo>
                    <a:pt x="14214" y="33600"/>
                  </a:lnTo>
                  <a:lnTo>
                    <a:pt x="14607" y="33504"/>
                  </a:lnTo>
                  <a:lnTo>
                    <a:pt x="14990" y="33409"/>
                  </a:lnTo>
                  <a:lnTo>
                    <a:pt x="15363" y="33294"/>
                  </a:lnTo>
                  <a:lnTo>
                    <a:pt x="15718" y="33179"/>
                  </a:lnTo>
                  <a:lnTo>
                    <a:pt x="16072" y="33064"/>
                  </a:lnTo>
                  <a:lnTo>
                    <a:pt x="16417" y="32930"/>
                  </a:lnTo>
                  <a:lnTo>
                    <a:pt x="16752" y="32805"/>
                  </a:lnTo>
                  <a:lnTo>
                    <a:pt x="17068" y="32662"/>
                  </a:lnTo>
                  <a:lnTo>
                    <a:pt x="17384" y="32527"/>
                  </a:lnTo>
                  <a:lnTo>
                    <a:pt x="17681" y="32384"/>
                  </a:lnTo>
                  <a:lnTo>
                    <a:pt x="17969" y="32240"/>
                  </a:lnTo>
                  <a:lnTo>
                    <a:pt x="18199" y="32116"/>
                  </a:lnTo>
                  <a:lnTo>
                    <a:pt x="18409" y="31981"/>
                  </a:lnTo>
                  <a:lnTo>
                    <a:pt x="18610" y="31847"/>
                  </a:lnTo>
                  <a:lnTo>
                    <a:pt x="18802" y="31704"/>
                  </a:lnTo>
                  <a:lnTo>
                    <a:pt x="18984" y="31550"/>
                  </a:lnTo>
                  <a:lnTo>
                    <a:pt x="19156" y="31388"/>
                  </a:lnTo>
                  <a:lnTo>
                    <a:pt x="19319" y="31215"/>
                  </a:lnTo>
                  <a:lnTo>
                    <a:pt x="19472" y="31043"/>
                  </a:lnTo>
                  <a:lnTo>
                    <a:pt x="19616" y="30861"/>
                  </a:lnTo>
                  <a:lnTo>
                    <a:pt x="19750" y="30679"/>
                  </a:lnTo>
                  <a:lnTo>
                    <a:pt x="19884" y="30478"/>
                  </a:lnTo>
                  <a:lnTo>
                    <a:pt x="19999" y="30286"/>
                  </a:lnTo>
                  <a:lnTo>
                    <a:pt x="20114" y="30075"/>
                  </a:lnTo>
                  <a:lnTo>
                    <a:pt x="20220" y="29865"/>
                  </a:lnTo>
                  <a:lnTo>
                    <a:pt x="20315" y="29654"/>
                  </a:lnTo>
                  <a:lnTo>
                    <a:pt x="20411" y="29434"/>
                  </a:lnTo>
                  <a:lnTo>
                    <a:pt x="20488" y="29213"/>
                  </a:lnTo>
                  <a:lnTo>
                    <a:pt x="20564" y="28984"/>
                  </a:lnTo>
                  <a:lnTo>
                    <a:pt x="20641" y="28754"/>
                  </a:lnTo>
                  <a:lnTo>
                    <a:pt x="20708" y="28514"/>
                  </a:lnTo>
                  <a:lnTo>
                    <a:pt x="20766" y="28284"/>
                  </a:lnTo>
                  <a:lnTo>
                    <a:pt x="20823" y="28035"/>
                  </a:lnTo>
                  <a:lnTo>
                    <a:pt x="20919" y="27547"/>
                  </a:lnTo>
                  <a:lnTo>
                    <a:pt x="20995" y="27049"/>
                  </a:lnTo>
                  <a:lnTo>
                    <a:pt x="21053" y="26541"/>
                  </a:lnTo>
                  <a:lnTo>
                    <a:pt x="21101" y="26033"/>
                  </a:lnTo>
                  <a:lnTo>
                    <a:pt x="21139" y="25526"/>
                  </a:lnTo>
                  <a:lnTo>
                    <a:pt x="21187" y="24434"/>
                  </a:lnTo>
                  <a:lnTo>
                    <a:pt x="21216" y="23811"/>
                  </a:lnTo>
                  <a:lnTo>
                    <a:pt x="21235" y="23150"/>
                  </a:lnTo>
                  <a:lnTo>
                    <a:pt x="21244" y="22432"/>
                  </a:lnTo>
                  <a:lnTo>
                    <a:pt x="21254" y="21675"/>
                  </a:lnTo>
                  <a:lnTo>
                    <a:pt x="21254" y="20880"/>
                  </a:lnTo>
                  <a:lnTo>
                    <a:pt x="21254" y="20047"/>
                  </a:lnTo>
                  <a:lnTo>
                    <a:pt x="21235" y="19185"/>
                  </a:lnTo>
                  <a:lnTo>
                    <a:pt x="21206" y="18285"/>
                  </a:lnTo>
                  <a:lnTo>
                    <a:pt x="21168" y="17356"/>
                  </a:lnTo>
                  <a:lnTo>
                    <a:pt x="21110" y="16398"/>
                  </a:lnTo>
                  <a:lnTo>
                    <a:pt x="21043" y="15421"/>
                  </a:lnTo>
                  <a:lnTo>
                    <a:pt x="20967" y="14415"/>
                  </a:lnTo>
                  <a:lnTo>
                    <a:pt x="20871" y="13390"/>
                  </a:lnTo>
                  <a:lnTo>
                    <a:pt x="20756" y="12356"/>
                  </a:lnTo>
                  <a:lnTo>
                    <a:pt x="20631" y="11398"/>
                  </a:lnTo>
                  <a:lnTo>
                    <a:pt x="20497" y="10488"/>
                  </a:lnTo>
                  <a:lnTo>
                    <a:pt x="20344" y="9636"/>
                  </a:lnTo>
                  <a:lnTo>
                    <a:pt x="20191" y="8841"/>
                  </a:lnTo>
                  <a:lnTo>
                    <a:pt x="20018" y="8084"/>
                  </a:lnTo>
                  <a:lnTo>
                    <a:pt x="19836" y="7385"/>
                  </a:lnTo>
                  <a:lnTo>
                    <a:pt x="19645" y="6724"/>
                  </a:lnTo>
                  <a:lnTo>
                    <a:pt x="19453" y="6111"/>
                  </a:lnTo>
                  <a:lnTo>
                    <a:pt x="19243" y="5536"/>
                  </a:lnTo>
                  <a:lnTo>
                    <a:pt x="19032" y="5009"/>
                  </a:lnTo>
                  <a:lnTo>
                    <a:pt x="18821" y="4521"/>
                  </a:lnTo>
                  <a:lnTo>
                    <a:pt x="18601" y="4071"/>
                  </a:lnTo>
                  <a:lnTo>
                    <a:pt x="18371" y="3649"/>
                  </a:lnTo>
                  <a:lnTo>
                    <a:pt x="18151" y="3276"/>
                  </a:lnTo>
                  <a:lnTo>
                    <a:pt x="17921" y="2921"/>
                  </a:lnTo>
                  <a:lnTo>
                    <a:pt x="17691" y="2605"/>
                  </a:lnTo>
                  <a:lnTo>
                    <a:pt x="17461" y="2328"/>
                  </a:lnTo>
                  <a:lnTo>
                    <a:pt x="17231" y="2069"/>
                  </a:lnTo>
                  <a:lnTo>
                    <a:pt x="17001" y="1839"/>
                  </a:lnTo>
                  <a:lnTo>
                    <a:pt x="16781" y="1628"/>
                  </a:lnTo>
                  <a:lnTo>
                    <a:pt x="16561" y="1456"/>
                  </a:lnTo>
                  <a:lnTo>
                    <a:pt x="16340" y="1293"/>
                  </a:lnTo>
                  <a:lnTo>
                    <a:pt x="16130" y="1159"/>
                  </a:lnTo>
                  <a:lnTo>
                    <a:pt x="15929" y="1035"/>
                  </a:lnTo>
                  <a:lnTo>
                    <a:pt x="15727" y="929"/>
                  </a:lnTo>
                  <a:lnTo>
                    <a:pt x="15536" y="843"/>
                  </a:lnTo>
                  <a:lnTo>
                    <a:pt x="15354" y="776"/>
                  </a:lnTo>
                  <a:lnTo>
                    <a:pt x="15181" y="709"/>
                  </a:lnTo>
                  <a:lnTo>
                    <a:pt x="15019" y="661"/>
                  </a:lnTo>
                  <a:lnTo>
                    <a:pt x="14875" y="623"/>
                  </a:lnTo>
                  <a:lnTo>
                    <a:pt x="14607" y="565"/>
                  </a:lnTo>
                  <a:lnTo>
                    <a:pt x="13908" y="412"/>
                  </a:lnTo>
                  <a:lnTo>
                    <a:pt x="13496" y="326"/>
                  </a:lnTo>
                  <a:lnTo>
                    <a:pt x="13046" y="240"/>
                  </a:lnTo>
                  <a:lnTo>
                    <a:pt x="12576" y="163"/>
                  </a:lnTo>
                  <a:lnTo>
                    <a:pt x="12069" y="96"/>
                  </a:lnTo>
                  <a:lnTo>
                    <a:pt x="11542" y="38"/>
                  </a:lnTo>
                  <a:lnTo>
                    <a:pt x="11274" y="19"/>
                  </a:lnTo>
                  <a:lnTo>
                    <a:pt x="10996" y="10"/>
                  </a:lnTo>
                  <a:lnTo>
                    <a:pt x="10709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7"/>
            <p:cNvSpPr/>
            <p:nvPr/>
          </p:nvSpPr>
          <p:spPr>
            <a:xfrm>
              <a:off x="4210168" y="2562520"/>
              <a:ext cx="792345" cy="706642"/>
            </a:xfrm>
            <a:custGeom>
              <a:rect b="b" l="l" r="r" t="t"/>
              <a:pathLst>
                <a:path extrusionOk="0" h="19904" w="22318">
                  <a:moveTo>
                    <a:pt x="3602" y="0"/>
                  </a:moveTo>
                  <a:lnTo>
                    <a:pt x="3353" y="10"/>
                  </a:lnTo>
                  <a:lnTo>
                    <a:pt x="3095" y="29"/>
                  </a:lnTo>
                  <a:lnTo>
                    <a:pt x="2845" y="77"/>
                  </a:lnTo>
                  <a:lnTo>
                    <a:pt x="2596" y="154"/>
                  </a:lnTo>
                  <a:lnTo>
                    <a:pt x="2357" y="240"/>
                  </a:lnTo>
                  <a:lnTo>
                    <a:pt x="2118" y="355"/>
                  </a:lnTo>
                  <a:lnTo>
                    <a:pt x="1888" y="498"/>
                  </a:lnTo>
                  <a:lnTo>
                    <a:pt x="1658" y="652"/>
                  </a:lnTo>
                  <a:lnTo>
                    <a:pt x="1447" y="834"/>
                  </a:lnTo>
                  <a:lnTo>
                    <a:pt x="1236" y="1035"/>
                  </a:lnTo>
                  <a:lnTo>
                    <a:pt x="1045" y="1255"/>
                  </a:lnTo>
                  <a:lnTo>
                    <a:pt x="853" y="1495"/>
                  </a:lnTo>
                  <a:lnTo>
                    <a:pt x="767" y="1629"/>
                  </a:lnTo>
                  <a:lnTo>
                    <a:pt x="690" y="1763"/>
                  </a:lnTo>
                  <a:lnTo>
                    <a:pt x="604" y="1897"/>
                  </a:lnTo>
                  <a:lnTo>
                    <a:pt x="528" y="2050"/>
                  </a:lnTo>
                  <a:lnTo>
                    <a:pt x="461" y="2194"/>
                  </a:lnTo>
                  <a:lnTo>
                    <a:pt x="394" y="2347"/>
                  </a:lnTo>
                  <a:lnTo>
                    <a:pt x="326" y="2510"/>
                  </a:lnTo>
                  <a:lnTo>
                    <a:pt x="269" y="2673"/>
                  </a:lnTo>
                  <a:lnTo>
                    <a:pt x="212" y="2845"/>
                  </a:lnTo>
                  <a:lnTo>
                    <a:pt x="164" y="3017"/>
                  </a:lnTo>
                  <a:lnTo>
                    <a:pt x="116" y="3199"/>
                  </a:lnTo>
                  <a:lnTo>
                    <a:pt x="77" y="3391"/>
                  </a:lnTo>
                  <a:lnTo>
                    <a:pt x="39" y="3583"/>
                  </a:lnTo>
                  <a:lnTo>
                    <a:pt x="10" y="3774"/>
                  </a:lnTo>
                  <a:lnTo>
                    <a:pt x="1" y="3908"/>
                  </a:lnTo>
                  <a:lnTo>
                    <a:pt x="1" y="4062"/>
                  </a:lnTo>
                  <a:lnTo>
                    <a:pt x="20" y="4224"/>
                  </a:lnTo>
                  <a:lnTo>
                    <a:pt x="49" y="4406"/>
                  </a:lnTo>
                  <a:lnTo>
                    <a:pt x="87" y="4598"/>
                  </a:lnTo>
                  <a:lnTo>
                    <a:pt x="144" y="4799"/>
                  </a:lnTo>
                  <a:lnTo>
                    <a:pt x="202" y="5019"/>
                  </a:lnTo>
                  <a:lnTo>
                    <a:pt x="279" y="5249"/>
                  </a:lnTo>
                  <a:lnTo>
                    <a:pt x="365" y="5498"/>
                  </a:lnTo>
                  <a:lnTo>
                    <a:pt x="470" y="5747"/>
                  </a:lnTo>
                  <a:lnTo>
                    <a:pt x="690" y="6284"/>
                  </a:lnTo>
                  <a:lnTo>
                    <a:pt x="949" y="6868"/>
                  </a:lnTo>
                  <a:lnTo>
                    <a:pt x="1246" y="7471"/>
                  </a:lnTo>
                  <a:lnTo>
                    <a:pt x="1581" y="8103"/>
                  </a:lnTo>
                  <a:lnTo>
                    <a:pt x="1936" y="8764"/>
                  </a:lnTo>
                  <a:lnTo>
                    <a:pt x="2309" y="9444"/>
                  </a:lnTo>
                  <a:lnTo>
                    <a:pt x="2711" y="10134"/>
                  </a:lnTo>
                  <a:lnTo>
                    <a:pt x="3133" y="10843"/>
                  </a:lnTo>
                  <a:lnTo>
                    <a:pt x="3573" y="11542"/>
                  </a:lnTo>
                  <a:lnTo>
                    <a:pt x="4014" y="12251"/>
                  </a:lnTo>
                  <a:lnTo>
                    <a:pt x="4474" y="12960"/>
                  </a:lnTo>
                  <a:lnTo>
                    <a:pt x="4934" y="13649"/>
                  </a:lnTo>
                  <a:lnTo>
                    <a:pt x="5403" y="14329"/>
                  </a:lnTo>
                  <a:lnTo>
                    <a:pt x="5872" y="14990"/>
                  </a:lnTo>
                  <a:lnTo>
                    <a:pt x="6332" y="15632"/>
                  </a:lnTo>
                  <a:lnTo>
                    <a:pt x="6792" y="16245"/>
                  </a:lnTo>
                  <a:lnTo>
                    <a:pt x="7232" y="16829"/>
                  </a:lnTo>
                  <a:lnTo>
                    <a:pt x="7663" y="17375"/>
                  </a:lnTo>
                  <a:lnTo>
                    <a:pt x="8085" y="17883"/>
                  </a:lnTo>
                  <a:lnTo>
                    <a:pt x="8487" y="18342"/>
                  </a:lnTo>
                  <a:lnTo>
                    <a:pt x="8861" y="18754"/>
                  </a:lnTo>
                  <a:lnTo>
                    <a:pt x="9215" y="19109"/>
                  </a:lnTo>
                  <a:lnTo>
                    <a:pt x="9378" y="19262"/>
                  </a:lnTo>
                  <a:lnTo>
                    <a:pt x="9541" y="19396"/>
                  </a:lnTo>
                  <a:lnTo>
                    <a:pt x="9684" y="19521"/>
                  </a:lnTo>
                  <a:lnTo>
                    <a:pt x="9828" y="19636"/>
                  </a:lnTo>
                  <a:lnTo>
                    <a:pt x="9962" y="19722"/>
                  </a:lnTo>
                  <a:lnTo>
                    <a:pt x="10087" y="19798"/>
                  </a:lnTo>
                  <a:lnTo>
                    <a:pt x="10201" y="19856"/>
                  </a:lnTo>
                  <a:lnTo>
                    <a:pt x="10307" y="19885"/>
                  </a:lnTo>
                  <a:lnTo>
                    <a:pt x="10403" y="19904"/>
                  </a:lnTo>
                  <a:lnTo>
                    <a:pt x="10489" y="19904"/>
                  </a:lnTo>
                  <a:lnTo>
                    <a:pt x="10585" y="19885"/>
                  </a:lnTo>
                  <a:lnTo>
                    <a:pt x="10690" y="19846"/>
                  </a:lnTo>
                  <a:lnTo>
                    <a:pt x="10939" y="19760"/>
                  </a:lnTo>
                  <a:lnTo>
                    <a:pt x="11226" y="19626"/>
                  </a:lnTo>
                  <a:lnTo>
                    <a:pt x="11542" y="19463"/>
                  </a:lnTo>
                  <a:lnTo>
                    <a:pt x="11906" y="19262"/>
                  </a:lnTo>
                  <a:lnTo>
                    <a:pt x="12289" y="19042"/>
                  </a:lnTo>
                  <a:lnTo>
                    <a:pt x="12711" y="18793"/>
                  </a:lnTo>
                  <a:lnTo>
                    <a:pt x="13142" y="18515"/>
                  </a:lnTo>
                  <a:lnTo>
                    <a:pt x="13602" y="18218"/>
                  </a:lnTo>
                  <a:lnTo>
                    <a:pt x="14081" y="17902"/>
                  </a:lnTo>
                  <a:lnTo>
                    <a:pt x="15077" y="17222"/>
                  </a:lnTo>
                  <a:lnTo>
                    <a:pt x="16092" y="16503"/>
                  </a:lnTo>
                  <a:lnTo>
                    <a:pt x="17117" y="15776"/>
                  </a:lnTo>
                  <a:lnTo>
                    <a:pt x="18123" y="15048"/>
                  </a:lnTo>
                  <a:lnTo>
                    <a:pt x="19080" y="14339"/>
                  </a:lnTo>
                  <a:lnTo>
                    <a:pt x="20737" y="13094"/>
                  </a:lnTo>
                  <a:lnTo>
                    <a:pt x="21887" y="12222"/>
                  </a:lnTo>
                  <a:lnTo>
                    <a:pt x="22318" y="11896"/>
                  </a:lnTo>
                  <a:lnTo>
                    <a:pt x="22318" y="11762"/>
                  </a:lnTo>
                  <a:lnTo>
                    <a:pt x="22308" y="11609"/>
                  </a:lnTo>
                  <a:lnTo>
                    <a:pt x="22279" y="11456"/>
                  </a:lnTo>
                  <a:lnTo>
                    <a:pt x="22241" y="11283"/>
                  </a:lnTo>
                  <a:lnTo>
                    <a:pt x="22184" y="11111"/>
                  </a:lnTo>
                  <a:lnTo>
                    <a:pt x="22126" y="10939"/>
                  </a:lnTo>
                  <a:lnTo>
                    <a:pt x="22050" y="10776"/>
                  </a:lnTo>
                  <a:lnTo>
                    <a:pt x="21973" y="10603"/>
                  </a:lnTo>
                  <a:lnTo>
                    <a:pt x="21887" y="10450"/>
                  </a:lnTo>
                  <a:lnTo>
                    <a:pt x="21791" y="10306"/>
                  </a:lnTo>
                  <a:lnTo>
                    <a:pt x="21695" y="10172"/>
                  </a:lnTo>
                  <a:lnTo>
                    <a:pt x="21599" y="10067"/>
                  </a:lnTo>
                  <a:lnTo>
                    <a:pt x="21513" y="9981"/>
                  </a:lnTo>
                  <a:lnTo>
                    <a:pt x="21417" y="9914"/>
                  </a:lnTo>
                  <a:lnTo>
                    <a:pt x="21379" y="9885"/>
                  </a:lnTo>
                  <a:lnTo>
                    <a:pt x="21331" y="9875"/>
                  </a:lnTo>
                  <a:lnTo>
                    <a:pt x="21293" y="9866"/>
                  </a:lnTo>
                  <a:lnTo>
                    <a:pt x="21255" y="9866"/>
                  </a:lnTo>
                  <a:lnTo>
                    <a:pt x="20967" y="10038"/>
                  </a:lnTo>
                  <a:lnTo>
                    <a:pt x="20201" y="10498"/>
                  </a:lnTo>
                  <a:lnTo>
                    <a:pt x="19684" y="10795"/>
                  </a:lnTo>
                  <a:lnTo>
                    <a:pt x="19090" y="11140"/>
                  </a:lnTo>
                  <a:lnTo>
                    <a:pt x="18439" y="11494"/>
                  </a:lnTo>
                  <a:lnTo>
                    <a:pt x="17749" y="11868"/>
                  </a:lnTo>
                  <a:lnTo>
                    <a:pt x="17040" y="12241"/>
                  </a:lnTo>
                  <a:lnTo>
                    <a:pt x="16322" y="12605"/>
                  </a:lnTo>
                  <a:lnTo>
                    <a:pt x="15604" y="12950"/>
                  </a:lnTo>
                  <a:lnTo>
                    <a:pt x="15259" y="13103"/>
                  </a:lnTo>
                  <a:lnTo>
                    <a:pt x="14923" y="13247"/>
                  </a:lnTo>
                  <a:lnTo>
                    <a:pt x="14598" y="13391"/>
                  </a:lnTo>
                  <a:lnTo>
                    <a:pt x="14282" y="13506"/>
                  </a:lnTo>
                  <a:lnTo>
                    <a:pt x="13975" y="13620"/>
                  </a:lnTo>
                  <a:lnTo>
                    <a:pt x="13688" y="13707"/>
                  </a:lnTo>
                  <a:lnTo>
                    <a:pt x="13420" y="13783"/>
                  </a:lnTo>
                  <a:lnTo>
                    <a:pt x="13171" y="13841"/>
                  </a:lnTo>
                  <a:lnTo>
                    <a:pt x="12950" y="13879"/>
                  </a:lnTo>
                  <a:lnTo>
                    <a:pt x="12749" y="13889"/>
                  </a:lnTo>
                  <a:lnTo>
                    <a:pt x="12730" y="13879"/>
                  </a:lnTo>
                  <a:lnTo>
                    <a:pt x="12701" y="13860"/>
                  </a:lnTo>
                  <a:lnTo>
                    <a:pt x="12615" y="13764"/>
                  </a:lnTo>
                  <a:lnTo>
                    <a:pt x="12510" y="13611"/>
                  </a:lnTo>
                  <a:lnTo>
                    <a:pt x="12376" y="13400"/>
                  </a:lnTo>
                  <a:lnTo>
                    <a:pt x="12031" y="12835"/>
                  </a:lnTo>
                  <a:lnTo>
                    <a:pt x="11619" y="12098"/>
                  </a:lnTo>
                  <a:lnTo>
                    <a:pt x="11131" y="11226"/>
                  </a:lnTo>
                  <a:lnTo>
                    <a:pt x="10604" y="10249"/>
                  </a:lnTo>
                  <a:lnTo>
                    <a:pt x="9474" y="8113"/>
                  </a:lnTo>
                  <a:lnTo>
                    <a:pt x="8353" y="5968"/>
                  </a:lnTo>
                  <a:lnTo>
                    <a:pt x="7376" y="4071"/>
                  </a:lnTo>
                  <a:lnTo>
                    <a:pt x="6667" y="2682"/>
                  </a:lnTo>
                  <a:lnTo>
                    <a:pt x="6361" y="2069"/>
                  </a:lnTo>
                  <a:lnTo>
                    <a:pt x="6284" y="1916"/>
                  </a:lnTo>
                  <a:lnTo>
                    <a:pt x="6217" y="1763"/>
                  </a:lnTo>
                  <a:lnTo>
                    <a:pt x="6131" y="1619"/>
                  </a:lnTo>
                  <a:lnTo>
                    <a:pt x="6054" y="1485"/>
                  </a:lnTo>
                  <a:lnTo>
                    <a:pt x="5968" y="1360"/>
                  </a:lnTo>
                  <a:lnTo>
                    <a:pt x="5872" y="1236"/>
                  </a:lnTo>
                  <a:lnTo>
                    <a:pt x="5776" y="1121"/>
                  </a:lnTo>
                  <a:lnTo>
                    <a:pt x="5681" y="1006"/>
                  </a:lnTo>
                  <a:lnTo>
                    <a:pt x="5585" y="901"/>
                  </a:lnTo>
                  <a:lnTo>
                    <a:pt x="5479" y="795"/>
                  </a:lnTo>
                  <a:lnTo>
                    <a:pt x="5384" y="709"/>
                  </a:lnTo>
                  <a:lnTo>
                    <a:pt x="5269" y="623"/>
                  </a:lnTo>
                  <a:lnTo>
                    <a:pt x="5163" y="537"/>
                  </a:lnTo>
                  <a:lnTo>
                    <a:pt x="5048" y="460"/>
                  </a:lnTo>
                  <a:lnTo>
                    <a:pt x="4934" y="393"/>
                  </a:lnTo>
                  <a:lnTo>
                    <a:pt x="4819" y="326"/>
                  </a:lnTo>
                  <a:lnTo>
                    <a:pt x="4704" y="269"/>
                  </a:lnTo>
                  <a:lnTo>
                    <a:pt x="4589" y="211"/>
                  </a:lnTo>
                  <a:lnTo>
                    <a:pt x="4464" y="173"/>
                  </a:lnTo>
                  <a:lnTo>
                    <a:pt x="4349" y="125"/>
                  </a:lnTo>
                  <a:lnTo>
                    <a:pt x="4225" y="96"/>
                  </a:lnTo>
                  <a:lnTo>
                    <a:pt x="4100" y="67"/>
                  </a:lnTo>
                  <a:lnTo>
                    <a:pt x="3976" y="39"/>
                  </a:lnTo>
                  <a:lnTo>
                    <a:pt x="3851" y="20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7"/>
            <p:cNvSpPr/>
            <p:nvPr/>
          </p:nvSpPr>
          <p:spPr>
            <a:xfrm>
              <a:off x="4068730" y="3625822"/>
              <a:ext cx="995348" cy="923917"/>
            </a:xfrm>
            <a:custGeom>
              <a:rect b="b" l="l" r="r" t="t"/>
              <a:pathLst>
                <a:path extrusionOk="0" h="26024" w="28036">
                  <a:moveTo>
                    <a:pt x="16044" y="0"/>
                  </a:moveTo>
                  <a:lnTo>
                    <a:pt x="0" y="24453"/>
                  </a:lnTo>
                  <a:lnTo>
                    <a:pt x="2213" y="26024"/>
                  </a:lnTo>
                  <a:lnTo>
                    <a:pt x="28035" y="3640"/>
                  </a:lnTo>
                  <a:lnTo>
                    <a:pt x="16044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7"/>
            <p:cNvSpPr/>
            <p:nvPr/>
          </p:nvSpPr>
          <p:spPr>
            <a:xfrm>
              <a:off x="3800446" y="2784226"/>
              <a:ext cx="646465" cy="598501"/>
            </a:xfrm>
            <a:custGeom>
              <a:rect b="b" l="l" r="r" t="t"/>
              <a:pathLst>
                <a:path extrusionOk="0" h="16858" w="18209">
                  <a:moveTo>
                    <a:pt x="3161" y="0"/>
                  </a:moveTo>
                  <a:lnTo>
                    <a:pt x="2998" y="10"/>
                  </a:lnTo>
                  <a:lnTo>
                    <a:pt x="2835" y="19"/>
                  </a:lnTo>
                  <a:lnTo>
                    <a:pt x="2672" y="39"/>
                  </a:lnTo>
                  <a:lnTo>
                    <a:pt x="2519" y="67"/>
                  </a:lnTo>
                  <a:lnTo>
                    <a:pt x="2366" y="106"/>
                  </a:lnTo>
                  <a:lnTo>
                    <a:pt x="2213" y="144"/>
                  </a:lnTo>
                  <a:lnTo>
                    <a:pt x="2069" y="192"/>
                  </a:lnTo>
                  <a:lnTo>
                    <a:pt x="1925" y="249"/>
                  </a:lnTo>
                  <a:lnTo>
                    <a:pt x="1791" y="316"/>
                  </a:lnTo>
                  <a:lnTo>
                    <a:pt x="1648" y="383"/>
                  </a:lnTo>
                  <a:lnTo>
                    <a:pt x="1514" y="460"/>
                  </a:lnTo>
                  <a:lnTo>
                    <a:pt x="1389" y="546"/>
                  </a:lnTo>
                  <a:lnTo>
                    <a:pt x="1265" y="632"/>
                  </a:lnTo>
                  <a:lnTo>
                    <a:pt x="1150" y="728"/>
                  </a:lnTo>
                  <a:lnTo>
                    <a:pt x="1035" y="824"/>
                  </a:lnTo>
                  <a:lnTo>
                    <a:pt x="920" y="929"/>
                  </a:lnTo>
                  <a:lnTo>
                    <a:pt x="814" y="1044"/>
                  </a:lnTo>
                  <a:lnTo>
                    <a:pt x="719" y="1159"/>
                  </a:lnTo>
                  <a:lnTo>
                    <a:pt x="623" y="1274"/>
                  </a:lnTo>
                  <a:lnTo>
                    <a:pt x="537" y="1399"/>
                  </a:lnTo>
                  <a:lnTo>
                    <a:pt x="450" y="1523"/>
                  </a:lnTo>
                  <a:lnTo>
                    <a:pt x="374" y="1657"/>
                  </a:lnTo>
                  <a:lnTo>
                    <a:pt x="307" y="1791"/>
                  </a:lnTo>
                  <a:lnTo>
                    <a:pt x="249" y="1935"/>
                  </a:lnTo>
                  <a:lnTo>
                    <a:pt x="192" y="2079"/>
                  </a:lnTo>
                  <a:lnTo>
                    <a:pt x="134" y="2222"/>
                  </a:lnTo>
                  <a:lnTo>
                    <a:pt x="96" y="2376"/>
                  </a:lnTo>
                  <a:lnTo>
                    <a:pt x="58" y="2529"/>
                  </a:lnTo>
                  <a:lnTo>
                    <a:pt x="29" y="2682"/>
                  </a:lnTo>
                  <a:lnTo>
                    <a:pt x="10" y="2845"/>
                  </a:lnTo>
                  <a:lnTo>
                    <a:pt x="0" y="3008"/>
                  </a:lnTo>
                  <a:lnTo>
                    <a:pt x="0" y="3161"/>
                  </a:lnTo>
                  <a:lnTo>
                    <a:pt x="0" y="13697"/>
                  </a:lnTo>
                  <a:lnTo>
                    <a:pt x="0" y="13860"/>
                  </a:lnTo>
                  <a:lnTo>
                    <a:pt x="10" y="14023"/>
                  </a:lnTo>
                  <a:lnTo>
                    <a:pt x="29" y="14176"/>
                  </a:lnTo>
                  <a:lnTo>
                    <a:pt x="58" y="14329"/>
                  </a:lnTo>
                  <a:lnTo>
                    <a:pt x="96" y="14482"/>
                  </a:lnTo>
                  <a:lnTo>
                    <a:pt x="134" y="14636"/>
                  </a:lnTo>
                  <a:lnTo>
                    <a:pt x="192" y="14779"/>
                  </a:lnTo>
                  <a:lnTo>
                    <a:pt x="249" y="14923"/>
                  </a:lnTo>
                  <a:lnTo>
                    <a:pt x="307" y="15067"/>
                  </a:lnTo>
                  <a:lnTo>
                    <a:pt x="374" y="15201"/>
                  </a:lnTo>
                  <a:lnTo>
                    <a:pt x="450" y="15335"/>
                  </a:lnTo>
                  <a:lnTo>
                    <a:pt x="537" y="15459"/>
                  </a:lnTo>
                  <a:lnTo>
                    <a:pt x="623" y="15584"/>
                  </a:lnTo>
                  <a:lnTo>
                    <a:pt x="719" y="15708"/>
                  </a:lnTo>
                  <a:lnTo>
                    <a:pt x="814" y="15823"/>
                  </a:lnTo>
                  <a:lnTo>
                    <a:pt x="920" y="15929"/>
                  </a:lnTo>
                  <a:lnTo>
                    <a:pt x="1035" y="16034"/>
                  </a:lnTo>
                  <a:lnTo>
                    <a:pt x="1150" y="16139"/>
                  </a:lnTo>
                  <a:lnTo>
                    <a:pt x="1265" y="16226"/>
                  </a:lnTo>
                  <a:lnTo>
                    <a:pt x="1389" y="16321"/>
                  </a:lnTo>
                  <a:lnTo>
                    <a:pt x="1514" y="16398"/>
                  </a:lnTo>
                  <a:lnTo>
                    <a:pt x="1648" y="16475"/>
                  </a:lnTo>
                  <a:lnTo>
                    <a:pt x="1791" y="16542"/>
                  </a:lnTo>
                  <a:lnTo>
                    <a:pt x="1925" y="16609"/>
                  </a:lnTo>
                  <a:lnTo>
                    <a:pt x="2069" y="16666"/>
                  </a:lnTo>
                  <a:lnTo>
                    <a:pt x="2213" y="16714"/>
                  </a:lnTo>
                  <a:lnTo>
                    <a:pt x="2366" y="16762"/>
                  </a:lnTo>
                  <a:lnTo>
                    <a:pt x="2519" y="16791"/>
                  </a:lnTo>
                  <a:lnTo>
                    <a:pt x="2672" y="16819"/>
                  </a:lnTo>
                  <a:lnTo>
                    <a:pt x="2835" y="16839"/>
                  </a:lnTo>
                  <a:lnTo>
                    <a:pt x="2998" y="16848"/>
                  </a:lnTo>
                  <a:lnTo>
                    <a:pt x="3161" y="16858"/>
                  </a:lnTo>
                  <a:lnTo>
                    <a:pt x="15047" y="16858"/>
                  </a:lnTo>
                  <a:lnTo>
                    <a:pt x="15210" y="16848"/>
                  </a:lnTo>
                  <a:lnTo>
                    <a:pt x="15373" y="16839"/>
                  </a:lnTo>
                  <a:lnTo>
                    <a:pt x="15526" y="16819"/>
                  </a:lnTo>
                  <a:lnTo>
                    <a:pt x="15689" y="16791"/>
                  </a:lnTo>
                  <a:lnTo>
                    <a:pt x="15842" y="16762"/>
                  </a:lnTo>
                  <a:lnTo>
                    <a:pt x="15986" y="16714"/>
                  </a:lnTo>
                  <a:lnTo>
                    <a:pt x="16139" y="16666"/>
                  </a:lnTo>
                  <a:lnTo>
                    <a:pt x="16283" y="16609"/>
                  </a:lnTo>
                  <a:lnTo>
                    <a:pt x="16417" y="16542"/>
                  </a:lnTo>
                  <a:lnTo>
                    <a:pt x="16551" y="16475"/>
                  </a:lnTo>
                  <a:lnTo>
                    <a:pt x="16685" y="16398"/>
                  </a:lnTo>
                  <a:lnTo>
                    <a:pt x="16819" y="16321"/>
                  </a:lnTo>
                  <a:lnTo>
                    <a:pt x="16944" y="16226"/>
                  </a:lnTo>
                  <a:lnTo>
                    <a:pt x="17059" y="16139"/>
                  </a:lnTo>
                  <a:lnTo>
                    <a:pt x="17174" y="16034"/>
                  </a:lnTo>
                  <a:lnTo>
                    <a:pt x="17289" y="15929"/>
                  </a:lnTo>
                  <a:lnTo>
                    <a:pt x="17384" y="15823"/>
                  </a:lnTo>
                  <a:lnTo>
                    <a:pt x="17490" y="15708"/>
                  </a:lnTo>
                  <a:lnTo>
                    <a:pt x="17586" y="15584"/>
                  </a:lnTo>
                  <a:lnTo>
                    <a:pt x="17672" y="15459"/>
                  </a:lnTo>
                  <a:lnTo>
                    <a:pt x="17748" y="15335"/>
                  </a:lnTo>
                  <a:lnTo>
                    <a:pt x="17825" y="15201"/>
                  </a:lnTo>
                  <a:lnTo>
                    <a:pt x="17902" y="15067"/>
                  </a:lnTo>
                  <a:lnTo>
                    <a:pt x="17959" y="14923"/>
                  </a:lnTo>
                  <a:lnTo>
                    <a:pt x="18017" y="14779"/>
                  </a:lnTo>
                  <a:lnTo>
                    <a:pt x="18064" y="14636"/>
                  </a:lnTo>
                  <a:lnTo>
                    <a:pt x="18112" y="14482"/>
                  </a:lnTo>
                  <a:lnTo>
                    <a:pt x="18151" y="14329"/>
                  </a:lnTo>
                  <a:lnTo>
                    <a:pt x="18170" y="14176"/>
                  </a:lnTo>
                  <a:lnTo>
                    <a:pt x="18199" y="14023"/>
                  </a:lnTo>
                  <a:lnTo>
                    <a:pt x="18208" y="13860"/>
                  </a:lnTo>
                  <a:lnTo>
                    <a:pt x="18208" y="13697"/>
                  </a:lnTo>
                  <a:lnTo>
                    <a:pt x="18208" y="3161"/>
                  </a:lnTo>
                  <a:lnTo>
                    <a:pt x="18208" y="3008"/>
                  </a:lnTo>
                  <a:lnTo>
                    <a:pt x="18199" y="2845"/>
                  </a:lnTo>
                  <a:lnTo>
                    <a:pt x="18170" y="2682"/>
                  </a:lnTo>
                  <a:lnTo>
                    <a:pt x="18151" y="2529"/>
                  </a:lnTo>
                  <a:lnTo>
                    <a:pt x="18112" y="2376"/>
                  </a:lnTo>
                  <a:lnTo>
                    <a:pt x="18064" y="2222"/>
                  </a:lnTo>
                  <a:lnTo>
                    <a:pt x="18017" y="2079"/>
                  </a:lnTo>
                  <a:lnTo>
                    <a:pt x="17959" y="1935"/>
                  </a:lnTo>
                  <a:lnTo>
                    <a:pt x="17902" y="1791"/>
                  </a:lnTo>
                  <a:lnTo>
                    <a:pt x="17825" y="1657"/>
                  </a:lnTo>
                  <a:lnTo>
                    <a:pt x="17748" y="1523"/>
                  </a:lnTo>
                  <a:lnTo>
                    <a:pt x="17672" y="1399"/>
                  </a:lnTo>
                  <a:lnTo>
                    <a:pt x="17586" y="1274"/>
                  </a:lnTo>
                  <a:lnTo>
                    <a:pt x="17490" y="1159"/>
                  </a:lnTo>
                  <a:lnTo>
                    <a:pt x="17384" y="1044"/>
                  </a:lnTo>
                  <a:lnTo>
                    <a:pt x="17289" y="929"/>
                  </a:lnTo>
                  <a:lnTo>
                    <a:pt x="17174" y="824"/>
                  </a:lnTo>
                  <a:lnTo>
                    <a:pt x="17059" y="728"/>
                  </a:lnTo>
                  <a:lnTo>
                    <a:pt x="16944" y="632"/>
                  </a:lnTo>
                  <a:lnTo>
                    <a:pt x="16819" y="546"/>
                  </a:lnTo>
                  <a:lnTo>
                    <a:pt x="16685" y="460"/>
                  </a:lnTo>
                  <a:lnTo>
                    <a:pt x="16551" y="383"/>
                  </a:lnTo>
                  <a:lnTo>
                    <a:pt x="16417" y="316"/>
                  </a:lnTo>
                  <a:lnTo>
                    <a:pt x="16283" y="249"/>
                  </a:lnTo>
                  <a:lnTo>
                    <a:pt x="16139" y="192"/>
                  </a:lnTo>
                  <a:lnTo>
                    <a:pt x="15986" y="144"/>
                  </a:lnTo>
                  <a:lnTo>
                    <a:pt x="15842" y="106"/>
                  </a:lnTo>
                  <a:lnTo>
                    <a:pt x="15689" y="67"/>
                  </a:lnTo>
                  <a:lnTo>
                    <a:pt x="15526" y="39"/>
                  </a:lnTo>
                  <a:lnTo>
                    <a:pt x="15373" y="19"/>
                  </a:lnTo>
                  <a:lnTo>
                    <a:pt x="15210" y="10"/>
                  </a:lnTo>
                  <a:lnTo>
                    <a:pt x="15047" y="0"/>
                  </a:lnTo>
                  <a:close/>
                </a:path>
              </a:pathLst>
            </a:custGeom>
            <a:solidFill>
              <a:srgbClr val="FFC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7"/>
            <p:cNvSpPr/>
            <p:nvPr/>
          </p:nvSpPr>
          <p:spPr>
            <a:xfrm>
              <a:off x="3800446" y="2855300"/>
              <a:ext cx="646465" cy="598182"/>
            </a:xfrm>
            <a:custGeom>
              <a:rect b="b" l="l" r="r" t="t"/>
              <a:pathLst>
                <a:path extrusionOk="0" h="16849" w="18209">
                  <a:moveTo>
                    <a:pt x="2998" y="0"/>
                  </a:moveTo>
                  <a:lnTo>
                    <a:pt x="2835" y="10"/>
                  </a:lnTo>
                  <a:lnTo>
                    <a:pt x="2672" y="29"/>
                  </a:lnTo>
                  <a:lnTo>
                    <a:pt x="2519" y="58"/>
                  </a:lnTo>
                  <a:lnTo>
                    <a:pt x="2366" y="96"/>
                  </a:lnTo>
                  <a:lnTo>
                    <a:pt x="2213" y="134"/>
                  </a:lnTo>
                  <a:lnTo>
                    <a:pt x="2069" y="192"/>
                  </a:lnTo>
                  <a:lnTo>
                    <a:pt x="1925" y="249"/>
                  </a:lnTo>
                  <a:lnTo>
                    <a:pt x="1791" y="307"/>
                  </a:lnTo>
                  <a:lnTo>
                    <a:pt x="1648" y="374"/>
                  </a:lnTo>
                  <a:lnTo>
                    <a:pt x="1514" y="450"/>
                  </a:lnTo>
                  <a:lnTo>
                    <a:pt x="1389" y="537"/>
                  </a:lnTo>
                  <a:lnTo>
                    <a:pt x="1265" y="623"/>
                  </a:lnTo>
                  <a:lnTo>
                    <a:pt x="1150" y="719"/>
                  </a:lnTo>
                  <a:lnTo>
                    <a:pt x="1035" y="814"/>
                  </a:lnTo>
                  <a:lnTo>
                    <a:pt x="920" y="920"/>
                  </a:lnTo>
                  <a:lnTo>
                    <a:pt x="814" y="1035"/>
                  </a:lnTo>
                  <a:lnTo>
                    <a:pt x="719" y="1150"/>
                  </a:lnTo>
                  <a:lnTo>
                    <a:pt x="623" y="1264"/>
                  </a:lnTo>
                  <a:lnTo>
                    <a:pt x="537" y="1389"/>
                  </a:lnTo>
                  <a:lnTo>
                    <a:pt x="450" y="1523"/>
                  </a:lnTo>
                  <a:lnTo>
                    <a:pt x="374" y="1648"/>
                  </a:lnTo>
                  <a:lnTo>
                    <a:pt x="307" y="1791"/>
                  </a:lnTo>
                  <a:lnTo>
                    <a:pt x="249" y="1925"/>
                  </a:lnTo>
                  <a:lnTo>
                    <a:pt x="192" y="2069"/>
                  </a:lnTo>
                  <a:lnTo>
                    <a:pt x="134" y="2222"/>
                  </a:lnTo>
                  <a:lnTo>
                    <a:pt x="96" y="2366"/>
                  </a:lnTo>
                  <a:lnTo>
                    <a:pt x="58" y="2519"/>
                  </a:lnTo>
                  <a:lnTo>
                    <a:pt x="29" y="2672"/>
                  </a:lnTo>
                  <a:lnTo>
                    <a:pt x="10" y="2835"/>
                  </a:lnTo>
                  <a:lnTo>
                    <a:pt x="0" y="2998"/>
                  </a:lnTo>
                  <a:lnTo>
                    <a:pt x="0" y="3161"/>
                  </a:lnTo>
                  <a:lnTo>
                    <a:pt x="0" y="13687"/>
                  </a:lnTo>
                  <a:lnTo>
                    <a:pt x="0" y="13850"/>
                  </a:lnTo>
                  <a:lnTo>
                    <a:pt x="10" y="14013"/>
                  </a:lnTo>
                  <a:lnTo>
                    <a:pt x="29" y="14166"/>
                  </a:lnTo>
                  <a:lnTo>
                    <a:pt x="58" y="14329"/>
                  </a:lnTo>
                  <a:lnTo>
                    <a:pt x="96" y="14482"/>
                  </a:lnTo>
                  <a:lnTo>
                    <a:pt x="134" y="14626"/>
                  </a:lnTo>
                  <a:lnTo>
                    <a:pt x="192" y="14779"/>
                  </a:lnTo>
                  <a:lnTo>
                    <a:pt x="249" y="14923"/>
                  </a:lnTo>
                  <a:lnTo>
                    <a:pt x="307" y="15057"/>
                  </a:lnTo>
                  <a:lnTo>
                    <a:pt x="374" y="15191"/>
                  </a:lnTo>
                  <a:lnTo>
                    <a:pt x="450" y="15325"/>
                  </a:lnTo>
                  <a:lnTo>
                    <a:pt x="537" y="15459"/>
                  </a:lnTo>
                  <a:lnTo>
                    <a:pt x="623" y="15584"/>
                  </a:lnTo>
                  <a:lnTo>
                    <a:pt x="719" y="15699"/>
                  </a:lnTo>
                  <a:lnTo>
                    <a:pt x="814" y="15814"/>
                  </a:lnTo>
                  <a:lnTo>
                    <a:pt x="920" y="15919"/>
                  </a:lnTo>
                  <a:lnTo>
                    <a:pt x="1035" y="16024"/>
                  </a:lnTo>
                  <a:lnTo>
                    <a:pt x="1150" y="16130"/>
                  </a:lnTo>
                  <a:lnTo>
                    <a:pt x="1265" y="16225"/>
                  </a:lnTo>
                  <a:lnTo>
                    <a:pt x="1389" y="16312"/>
                  </a:lnTo>
                  <a:lnTo>
                    <a:pt x="1514" y="16388"/>
                  </a:lnTo>
                  <a:lnTo>
                    <a:pt x="1648" y="16465"/>
                  </a:lnTo>
                  <a:lnTo>
                    <a:pt x="1791" y="16542"/>
                  </a:lnTo>
                  <a:lnTo>
                    <a:pt x="1925" y="16599"/>
                  </a:lnTo>
                  <a:lnTo>
                    <a:pt x="2069" y="16656"/>
                  </a:lnTo>
                  <a:lnTo>
                    <a:pt x="2213" y="16704"/>
                  </a:lnTo>
                  <a:lnTo>
                    <a:pt x="2366" y="16752"/>
                  </a:lnTo>
                  <a:lnTo>
                    <a:pt x="2519" y="16781"/>
                  </a:lnTo>
                  <a:lnTo>
                    <a:pt x="2672" y="16810"/>
                  </a:lnTo>
                  <a:lnTo>
                    <a:pt x="2835" y="16829"/>
                  </a:lnTo>
                  <a:lnTo>
                    <a:pt x="2998" y="16848"/>
                  </a:lnTo>
                  <a:lnTo>
                    <a:pt x="15210" y="16848"/>
                  </a:lnTo>
                  <a:lnTo>
                    <a:pt x="15373" y="16829"/>
                  </a:lnTo>
                  <a:lnTo>
                    <a:pt x="15526" y="16810"/>
                  </a:lnTo>
                  <a:lnTo>
                    <a:pt x="15689" y="16781"/>
                  </a:lnTo>
                  <a:lnTo>
                    <a:pt x="15842" y="16752"/>
                  </a:lnTo>
                  <a:lnTo>
                    <a:pt x="15986" y="16704"/>
                  </a:lnTo>
                  <a:lnTo>
                    <a:pt x="16139" y="16656"/>
                  </a:lnTo>
                  <a:lnTo>
                    <a:pt x="16283" y="16599"/>
                  </a:lnTo>
                  <a:lnTo>
                    <a:pt x="16417" y="16542"/>
                  </a:lnTo>
                  <a:lnTo>
                    <a:pt x="16551" y="16465"/>
                  </a:lnTo>
                  <a:lnTo>
                    <a:pt x="16685" y="16388"/>
                  </a:lnTo>
                  <a:lnTo>
                    <a:pt x="16819" y="16312"/>
                  </a:lnTo>
                  <a:lnTo>
                    <a:pt x="16944" y="16225"/>
                  </a:lnTo>
                  <a:lnTo>
                    <a:pt x="17059" y="16130"/>
                  </a:lnTo>
                  <a:lnTo>
                    <a:pt x="17174" y="16024"/>
                  </a:lnTo>
                  <a:lnTo>
                    <a:pt x="17289" y="15919"/>
                  </a:lnTo>
                  <a:lnTo>
                    <a:pt x="17384" y="15814"/>
                  </a:lnTo>
                  <a:lnTo>
                    <a:pt x="17490" y="15699"/>
                  </a:lnTo>
                  <a:lnTo>
                    <a:pt x="17586" y="15584"/>
                  </a:lnTo>
                  <a:lnTo>
                    <a:pt x="17672" y="15459"/>
                  </a:lnTo>
                  <a:lnTo>
                    <a:pt x="17748" y="15325"/>
                  </a:lnTo>
                  <a:lnTo>
                    <a:pt x="17825" y="15191"/>
                  </a:lnTo>
                  <a:lnTo>
                    <a:pt x="17902" y="15057"/>
                  </a:lnTo>
                  <a:lnTo>
                    <a:pt x="17959" y="14923"/>
                  </a:lnTo>
                  <a:lnTo>
                    <a:pt x="18017" y="14779"/>
                  </a:lnTo>
                  <a:lnTo>
                    <a:pt x="18064" y="14626"/>
                  </a:lnTo>
                  <a:lnTo>
                    <a:pt x="18112" y="14482"/>
                  </a:lnTo>
                  <a:lnTo>
                    <a:pt x="18151" y="14329"/>
                  </a:lnTo>
                  <a:lnTo>
                    <a:pt x="18170" y="14166"/>
                  </a:lnTo>
                  <a:lnTo>
                    <a:pt x="18199" y="14013"/>
                  </a:lnTo>
                  <a:lnTo>
                    <a:pt x="18208" y="13850"/>
                  </a:lnTo>
                  <a:lnTo>
                    <a:pt x="18208" y="13687"/>
                  </a:lnTo>
                  <a:lnTo>
                    <a:pt x="18208" y="3161"/>
                  </a:lnTo>
                  <a:lnTo>
                    <a:pt x="18208" y="2998"/>
                  </a:lnTo>
                  <a:lnTo>
                    <a:pt x="18199" y="2835"/>
                  </a:lnTo>
                  <a:lnTo>
                    <a:pt x="18170" y="2672"/>
                  </a:lnTo>
                  <a:lnTo>
                    <a:pt x="18151" y="2519"/>
                  </a:lnTo>
                  <a:lnTo>
                    <a:pt x="18112" y="2366"/>
                  </a:lnTo>
                  <a:lnTo>
                    <a:pt x="18064" y="2222"/>
                  </a:lnTo>
                  <a:lnTo>
                    <a:pt x="18017" y="2069"/>
                  </a:lnTo>
                  <a:lnTo>
                    <a:pt x="17959" y="1925"/>
                  </a:lnTo>
                  <a:lnTo>
                    <a:pt x="17902" y="1791"/>
                  </a:lnTo>
                  <a:lnTo>
                    <a:pt x="17825" y="1648"/>
                  </a:lnTo>
                  <a:lnTo>
                    <a:pt x="17748" y="1523"/>
                  </a:lnTo>
                  <a:lnTo>
                    <a:pt x="17672" y="1389"/>
                  </a:lnTo>
                  <a:lnTo>
                    <a:pt x="17586" y="1264"/>
                  </a:lnTo>
                  <a:lnTo>
                    <a:pt x="17490" y="1150"/>
                  </a:lnTo>
                  <a:lnTo>
                    <a:pt x="17384" y="1035"/>
                  </a:lnTo>
                  <a:lnTo>
                    <a:pt x="17289" y="920"/>
                  </a:lnTo>
                  <a:lnTo>
                    <a:pt x="17174" y="814"/>
                  </a:lnTo>
                  <a:lnTo>
                    <a:pt x="17059" y="719"/>
                  </a:lnTo>
                  <a:lnTo>
                    <a:pt x="16944" y="623"/>
                  </a:lnTo>
                  <a:lnTo>
                    <a:pt x="16819" y="537"/>
                  </a:lnTo>
                  <a:lnTo>
                    <a:pt x="16685" y="450"/>
                  </a:lnTo>
                  <a:lnTo>
                    <a:pt x="16551" y="374"/>
                  </a:lnTo>
                  <a:lnTo>
                    <a:pt x="16417" y="307"/>
                  </a:lnTo>
                  <a:lnTo>
                    <a:pt x="16283" y="249"/>
                  </a:lnTo>
                  <a:lnTo>
                    <a:pt x="16139" y="192"/>
                  </a:lnTo>
                  <a:lnTo>
                    <a:pt x="15986" y="134"/>
                  </a:lnTo>
                  <a:lnTo>
                    <a:pt x="15842" y="96"/>
                  </a:lnTo>
                  <a:lnTo>
                    <a:pt x="15689" y="58"/>
                  </a:lnTo>
                  <a:lnTo>
                    <a:pt x="15526" y="29"/>
                  </a:lnTo>
                  <a:lnTo>
                    <a:pt x="15373" y="10"/>
                  </a:lnTo>
                  <a:lnTo>
                    <a:pt x="15210" y="0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7"/>
            <p:cNvSpPr/>
            <p:nvPr/>
          </p:nvSpPr>
          <p:spPr>
            <a:xfrm>
              <a:off x="3719503" y="3788348"/>
              <a:ext cx="801540" cy="53076"/>
            </a:xfrm>
            <a:custGeom>
              <a:rect b="b" l="l" r="r" t="t"/>
              <a:pathLst>
                <a:path extrusionOk="0" h="1495" w="22577">
                  <a:moveTo>
                    <a:pt x="1" y="0"/>
                  </a:moveTo>
                  <a:lnTo>
                    <a:pt x="1" y="364"/>
                  </a:lnTo>
                  <a:lnTo>
                    <a:pt x="10" y="479"/>
                  </a:lnTo>
                  <a:lnTo>
                    <a:pt x="29" y="594"/>
                  </a:lnTo>
                  <a:lnTo>
                    <a:pt x="49" y="700"/>
                  </a:lnTo>
                  <a:lnTo>
                    <a:pt x="87" y="805"/>
                  </a:lnTo>
                  <a:lnTo>
                    <a:pt x="135" y="901"/>
                  </a:lnTo>
                  <a:lnTo>
                    <a:pt x="192" y="997"/>
                  </a:lnTo>
                  <a:lnTo>
                    <a:pt x="259" y="1083"/>
                  </a:lnTo>
                  <a:lnTo>
                    <a:pt x="336" y="1159"/>
                  </a:lnTo>
                  <a:lnTo>
                    <a:pt x="412" y="1236"/>
                  </a:lnTo>
                  <a:lnTo>
                    <a:pt x="499" y="1303"/>
                  </a:lnTo>
                  <a:lnTo>
                    <a:pt x="594" y="1361"/>
                  </a:lnTo>
                  <a:lnTo>
                    <a:pt x="690" y="1399"/>
                  </a:lnTo>
                  <a:lnTo>
                    <a:pt x="796" y="1437"/>
                  </a:lnTo>
                  <a:lnTo>
                    <a:pt x="901" y="1466"/>
                  </a:lnTo>
                  <a:lnTo>
                    <a:pt x="1016" y="1485"/>
                  </a:lnTo>
                  <a:lnTo>
                    <a:pt x="1131" y="1495"/>
                  </a:lnTo>
                  <a:lnTo>
                    <a:pt x="21446" y="1495"/>
                  </a:lnTo>
                  <a:lnTo>
                    <a:pt x="21561" y="1485"/>
                  </a:lnTo>
                  <a:lnTo>
                    <a:pt x="21676" y="1466"/>
                  </a:lnTo>
                  <a:lnTo>
                    <a:pt x="21781" y="1437"/>
                  </a:lnTo>
                  <a:lnTo>
                    <a:pt x="21887" y="1399"/>
                  </a:lnTo>
                  <a:lnTo>
                    <a:pt x="21982" y="1361"/>
                  </a:lnTo>
                  <a:lnTo>
                    <a:pt x="22078" y="1303"/>
                  </a:lnTo>
                  <a:lnTo>
                    <a:pt x="22164" y="1236"/>
                  </a:lnTo>
                  <a:lnTo>
                    <a:pt x="22241" y="1159"/>
                  </a:lnTo>
                  <a:lnTo>
                    <a:pt x="22318" y="1083"/>
                  </a:lnTo>
                  <a:lnTo>
                    <a:pt x="22375" y="997"/>
                  </a:lnTo>
                  <a:lnTo>
                    <a:pt x="22433" y="901"/>
                  </a:lnTo>
                  <a:lnTo>
                    <a:pt x="22480" y="805"/>
                  </a:lnTo>
                  <a:lnTo>
                    <a:pt x="22519" y="700"/>
                  </a:lnTo>
                  <a:lnTo>
                    <a:pt x="22547" y="594"/>
                  </a:lnTo>
                  <a:lnTo>
                    <a:pt x="22567" y="479"/>
                  </a:lnTo>
                  <a:lnTo>
                    <a:pt x="22576" y="364"/>
                  </a:lnTo>
                  <a:lnTo>
                    <a:pt x="225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57"/>
            <p:cNvSpPr/>
            <p:nvPr/>
          </p:nvSpPr>
          <p:spPr>
            <a:xfrm>
              <a:off x="4092516" y="3810110"/>
              <a:ext cx="57514" cy="833492"/>
            </a:xfrm>
            <a:custGeom>
              <a:rect b="b" l="l" r="r" t="t"/>
              <a:pathLst>
                <a:path extrusionOk="0" h="23477" w="1620">
                  <a:moveTo>
                    <a:pt x="1" y="0"/>
                  </a:moveTo>
                  <a:lnTo>
                    <a:pt x="1" y="23476"/>
                  </a:lnTo>
                  <a:lnTo>
                    <a:pt x="1619" y="23476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57"/>
            <p:cNvSpPr/>
            <p:nvPr/>
          </p:nvSpPr>
          <p:spPr>
            <a:xfrm>
              <a:off x="3850077" y="4555143"/>
              <a:ext cx="547520" cy="147264"/>
            </a:xfrm>
            <a:custGeom>
              <a:rect b="b" l="l" r="r" t="t"/>
              <a:pathLst>
                <a:path extrusionOk="0" h="4148" w="15422">
                  <a:moveTo>
                    <a:pt x="3937" y="0"/>
                  </a:moveTo>
                  <a:lnTo>
                    <a:pt x="3726" y="19"/>
                  </a:lnTo>
                  <a:lnTo>
                    <a:pt x="3516" y="48"/>
                  </a:lnTo>
                  <a:lnTo>
                    <a:pt x="3315" y="77"/>
                  </a:lnTo>
                  <a:lnTo>
                    <a:pt x="3113" y="125"/>
                  </a:lnTo>
                  <a:lnTo>
                    <a:pt x="2912" y="182"/>
                  </a:lnTo>
                  <a:lnTo>
                    <a:pt x="2721" y="249"/>
                  </a:lnTo>
                  <a:lnTo>
                    <a:pt x="2539" y="326"/>
                  </a:lnTo>
                  <a:lnTo>
                    <a:pt x="2347" y="402"/>
                  </a:lnTo>
                  <a:lnTo>
                    <a:pt x="2175" y="498"/>
                  </a:lnTo>
                  <a:lnTo>
                    <a:pt x="2002" y="594"/>
                  </a:lnTo>
                  <a:lnTo>
                    <a:pt x="1830" y="709"/>
                  </a:lnTo>
                  <a:lnTo>
                    <a:pt x="1667" y="824"/>
                  </a:lnTo>
                  <a:lnTo>
                    <a:pt x="1514" y="948"/>
                  </a:lnTo>
                  <a:lnTo>
                    <a:pt x="1361" y="1073"/>
                  </a:lnTo>
                  <a:lnTo>
                    <a:pt x="1217" y="1217"/>
                  </a:lnTo>
                  <a:lnTo>
                    <a:pt x="1073" y="1360"/>
                  </a:lnTo>
                  <a:lnTo>
                    <a:pt x="949" y="1513"/>
                  </a:lnTo>
                  <a:lnTo>
                    <a:pt x="824" y="1667"/>
                  </a:lnTo>
                  <a:lnTo>
                    <a:pt x="709" y="1830"/>
                  </a:lnTo>
                  <a:lnTo>
                    <a:pt x="594" y="2002"/>
                  </a:lnTo>
                  <a:lnTo>
                    <a:pt x="499" y="2174"/>
                  </a:lnTo>
                  <a:lnTo>
                    <a:pt x="403" y="2347"/>
                  </a:lnTo>
                  <a:lnTo>
                    <a:pt x="326" y="2538"/>
                  </a:lnTo>
                  <a:lnTo>
                    <a:pt x="250" y="2720"/>
                  </a:lnTo>
                  <a:lnTo>
                    <a:pt x="183" y="2912"/>
                  </a:lnTo>
                  <a:lnTo>
                    <a:pt x="125" y="3113"/>
                  </a:lnTo>
                  <a:lnTo>
                    <a:pt x="77" y="3314"/>
                  </a:lnTo>
                  <a:lnTo>
                    <a:pt x="48" y="3515"/>
                  </a:lnTo>
                  <a:lnTo>
                    <a:pt x="20" y="3726"/>
                  </a:lnTo>
                  <a:lnTo>
                    <a:pt x="1" y="3937"/>
                  </a:lnTo>
                  <a:lnTo>
                    <a:pt x="1" y="4147"/>
                  </a:lnTo>
                  <a:lnTo>
                    <a:pt x="1274" y="4147"/>
                  </a:lnTo>
                  <a:lnTo>
                    <a:pt x="1274" y="4004"/>
                  </a:lnTo>
                  <a:lnTo>
                    <a:pt x="1284" y="3860"/>
                  </a:lnTo>
                  <a:lnTo>
                    <a:pt x="1303" y="3707"/>
                  </a:lnTo>
                  <a:lnTo>
                    <a:pt x="1332" y="3573"/>
                  </a:lnTo>
                  <a:lnTo>
                    <a:pt x="1361" y="3429"/>
                  </a:lnTo>
                  <a:lnTo>
                    <a:pt x="1399" y="3295"/>
                  </a:lnTo>
                  <a:lnTo>
                    <a:pt x="1447" y="3161"/>
                  </a:lnTo>
                  <a:lnTo>
                    <a:pt x="1504" y="3027"/>
                  </a:lnTo>
                  <a:lnTo>
                    <a:pt x="1562" y="2902"/>
                  </a:lnTo>
                  <a:lnTo>
                    <a:pt x="1619" y="2778"/>
                  </a:lnTo>
                  <a:lnTo>
                    <a:pt x="1686" y="2663"/>
                  </a:lnTo>
                  <a:lnTo>
                    <a:pt x="1763" y="2538"/>
                  </a:lnTo>
                  <a:lnTo>
                    <a:pt x="1849" y="2433"/>
                  </a:lnTo>
                  <a:lnTo>
                    <a:pt x="1935" y="2318"/>
                  </a:lnTo>
                  <a:lnTo>
                    <a:pt x="2022" y="2213"/>
                  </a:lnTo>
                  <a:lnTo>
                    <a:pt x="2117" y="2117"/>
                  </a:lnTo>
                  <a:lnTo>
                    <a:pt x="2213" y="2021"/>
                  </a:lnTo>
                  <a:lnTo>
                    <a:pt x="2318" y="1935"/>
                  </a:lnTo>
                  <a:lnTo>
                    <a:pt x="2433" y="1849"/>
                  </a:lnTo>
                  <a:lnTo>
                    <a:pt x="2539" y="1763"/>
                  </a:lnTo>
                  <a:lnTo>
                    <a:pt x="2663" y="1686"/>
                  </a:lnTo>
                  <a:lnTo>
                    <a:pt x="2778" y="1619"/>
                  </a:lnTo>
                  <a:lnTo>
                    <a:pt x="2903" y="1561"/>
                  </a:lnTo>
                  <a:lnTo>
                    <a:pt x="3027" y="1504"/>
                  </a:lnTo>
                  <a:lnTo>
                    <a:pt x="3161" y="1446"/>
                  </a:lnTo>
                  <a:lnTo>
                    <a:pt x="3295" y="1399"/>
                  </a:lnTo>
                  <a:lnTo>
                    <a:pt x="3430" y="1360"/>
                  </a:lnTo>
                  <a:lnTo>
                    <a:pt x="3573" y="1331"/>
                  </a:lnTo>
                  <a:lnTo>
                    <a:pt x="3707" y="1303"/>
                  </a:lnTo>
                  <a:lnTo>
                    <a:pt x="3851" y="1284"/>
                  </a:lnTo>
                  <a:lnTo>
                    <a:pt x="4004" y="1274"/>
                  </a:lnTo>
                  <a:lnTo>
                    <a:pt x="11418" y="1274"/>
                  </a:lnTo>
                  <a:lnTo>
                    <a:pt x="11561" y="1284"/>
                  </a:lnTo>
                  <a:lnTo>
                    <a:pt x="11705" y="1303"/>
                  </a:lnTo>
                  <a:lnTo>
                    <a:pt x="11849" y="1331"/>
                  </a:lnTo>
                  <a:lnTo>
                    <a:pt x="11992" y="1360"/>
                  </a:lnTo>
                  <a:lnTo>
                    <a:pt x="12126" y="1399"/>
                  </a:lnTo>
                  <a:lnTo>
                    <a:pt x="12261" y="1446"/>
                  </a:lnTo>
                  <a:lnTo>
                    <a:pt x="12395" y="1504"/>
                  </a:lnTo>
                  <a:lnTo>
                    <a:pt x="12519" y="1561"/>
                  </a:lnTo>
                  <a:lnTo>
                    <a:pt x="12644" y="1619"/>
                  </a:lnTo>
                  <a:lnTo>
                    <a:pt x="12759" y="1686"/>
                  </a:lnTo>
                  <a:lnTo>
                    <a:pt x="12883" y="1763"/>
                  </a:lnTo>
                  <a:lnTo>
                    <a:pt x="12988" y="1849"/>
                  </a:lnTo>
                  <a:lnTo>
                    <a:pt x="13103" y="1935"/>
                  </a:lnTo>
                  <a:lnTo>
                    <a:pt x="13209" y="2021"/>
                  </a:lnTo>
                  <a:lnTo>
                    <a:pt x="13305" y="2117"/>
                  </a:lnTo>
                  <a:lnTo>
                    <a:pt x="13400" y="2213"/>
                  </a:lnTo>
                  <a:lnTo>
                    <a:pt x="13487" y="2318"/>
                  </a:lnTo>
                  <a:lnTo>
                    <a:pt x="13573" y="2433"/>
                  </a:lnTo>
                  <a:lnTo>
                    <a:pt x="13659" y="2538"/>
                  </a:lnTo>
                  <a:lnTo>
                    <a:pt x="13726" y="2663"/>
                  </a:lnTo>
                  <a:lnTo>
                    <a:pt x="13803" y="2778"/>
                  </a:lnTo>
                  <a:lnTo>
                    <a:pt x="13860" y="2902"/>
                  </a:lnTo>
                  <a:lnTo>
                    <a:pt x="13918" y="3027"/>
                  </a:lnTo>
                  <a:lnTo>
                    <a:pt x="13975" y="3161"/>
                  </a:lnTo>
                  <a:lnTo>
                    <a:pt x="14013" y="3295"/>
                  </a:lnTo>
                  <a:lnTo>
                    <a:pt x="14061" y="3429"/>
                  </a:lnTo>
                  <a:lnTo>
                    <a:pt x="14090" y="3573"/>
                  </a:lnTo>
                  <a:lnTo>
                    <a:pt x="14119" y="3707"/>
                  </a:lnTo>
                  <a:lnTo>
                    <a:pt x="14128" y="3860"/>
                  </a:lnTo>
                  <a:lnTo>
                    <a:pt x="14147" y="4004"/>
                  </a:lnTo>
                  <a:lnTo>
                    <a:pt x="14147" y="4147"/>
                  </a:lnTo>
                  <a:lnTo>
                    <a:pt x="15421" y="4147"/>
                  </a:lnTo>
                  <a:lnTo>
                    <a:pt x="15421" y="3937"/>
                  </a:lnTo>
                  <a:lnTo>
                    <a:pt x="15402" y="3726"/>
                  </a:lnTo>
                  <a:lnTo>
                    <a:pt x="15373" y="3515"/>
                  </a:lnTo>
                  <a:lnTo>
                    <a:pt x="15335" y="3314"/>
                  </a:lnTo>
                  <a:lnTo>
                    <a:pt x="15297" y="3113"/>
                  </a:lnTo>
                  <a:lnTo>
                    <a:pt x="15239" y="2912"/>
                  </a:lnTo>
                  <a:lnTo>
                    <a:pt x="15172" y="2720"/>
                  </a:lnTo>
                  <a:lnTo>
                    <a:pt x="15096" y="2538"/>
                  </a:lnTo>
                  <a:lnTo>
                    <a:pt x="15009" y="2347"/>
                  </a:lnTo>
                  <a:lnTo>
                    <a:pt x="14923" y="2174"/>
                  </a:lnTo>
                  <a:lnTo>
                    <a:pt x="14818" y="2002"/>
                  </a:lnTo>
                  <a:lnTo>
                    <a:pt x="14713" y="1830"/>
                  </a:lnTo>
                  <a:lnTo>
                    <a:pt x="14598" y="1667"/>
                  </a:lnTo>
                  <a:lnTo>
                    <a:pt x="14473" y="1513"/>
                  </a:lnTo>
                  <a:lnTo>
                    <a:pt x="14349" y="1360"/>
                  </a:lnTo>
                  <a:lnTo>
                    <a:pt x="14205" y="1217"/>
                  </a:lnTo>
                  <a:lnTo>
                    <a:pt x="14061" y="1073"/>
                  </a:lnTo>
                  <a:lnTo>
                    <a:pt x="13908" y="948"/>
                  </a:lnTo>
                  <a:lnTo>
                    <a:pt x="13755" y="824"/>
                  </a:lnTo>
                  <a:lnTo>
                    <a:pt x="13592" y="709"/>
                  </a:lnTo>
                  <a:lnTo>
                    <a:pt x="13420" y="594"/>
                  </a:lnTo>
                  <a:lnTo>
                    <a:pt x="13247" y="498"/>
                  </a:lnTo>
                  <a:lnTo>
                    <a:pt x="13075" y="402"/>
                  </a:lnTo>
                  <a:lnTo>
                    <a:pt x="12883" y="326"/>
                  </a:lnTo>
                  <a:lnTo>
                    <a:pt x="12701" y="249"/>
                  </a:lnTo>
                  <a:lnTo>
                    <a:pt x="12510" y="182"/>
                  </a:lnTo>
                  <a:lnTo>
                    <a:pt x="12308" y="125"/>
                  </a:lnTo>
                  <a:lnTo>
                    <a:pt x="12107" y="77"/>
                  </a:lnTo>
                  <a:lnTo>
                    <a:pt x="11906" y="48"/>
                  </a:lnTo>
                  <a:lnTo>
                    <a:pt x="11695" y="19"/>
                  </a:lnTo>
                  <a:lnTo>
                    <a:pt x="1148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7"/>
            <p:cNvSpPr/>
            <p:nvPr/>
          </p:nvSpPr>
          <p:spPr>
            <a:xfrm>
              <a:off x="4055133" y="3801270"/>
              <a:ext cx="124827" cy="226151"/>
            </a:xfrm>
            <a:custGeom>
              <a:rect b="b" l="l" r="r" t="t"/>
              <a:pathLst>
                <a:path extrusionOk="0" h="6370" w="3516">
                  <a:moveTo>
                    <a:pt x="0" y="0"/>
                  </a:moveTo>
                  <a:lnTo>
                    <a:pt x="671" y="6370"/>
                  </a:lnTo>
                  <a:lnTo>
                    <a:pt x="2854" y="6370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7"/>
            <p:cNvSpPr/>
            <p:nvPr/>
          </p:nvSpPr>
          <p:spPr>
            <a:xfrm>
              <a:off x="3691634" y="3674104"/>
              <a:ext cx="859338" cy="127205"/>
            </a:xfrm>
            <a:custGeom>
              <a:rect b="b" l="l" r="r" t="t"/>
              <a:pathLst>
                <a:path extrusionOk="0" h="3583" w="24205">
                  <a:moveTo>
                    <a:pt x="3448" y="0"/>
                  </a:moveTo>
                  <a:lnTo>
                    <a:pt x="3266" y="10"/>
                  </a:lnTo>
                  <a:lnTo>
                    <a:pt x="3094" y="19"/>
                  </a:lnTo>
                  <a:lnTo>
                    <a:pt x="2922" y="39"/>
                  </a:lnTo>
                  <a:lnTo>
                    <a:pt x="2749" y="67"/>
                  </a:lnTo>
                  <a:lnTo>
                    <a:pt x="2586" y="106"/>
                  </a:lnTo>
                  <a:lnTo>
                    <a:pt x="2423" y="153"/>
                  </a:lnTo>
                  <a:lnTo>
                    <a:pt x="2261" y="211"/>
                  </a:lnTo>
                  <a:lnTo>
                    <a:pt x="2107" y="268"/>
                  </a:lnTo>
                  <a:lnTo>
                    <a:pt x="1954" y="345"/>
                  </a:lnTo>
                  <a:lnTo>
                    <a:pt x="1801" y="412"/>
                  </a:lnTo>
                  <a:lnTo>
                    <a:pt x="1657" y="498"/>
                  </a:lnTo>
                  <a:lnTo>
                    <a:pt x="1523" y="585"/>
                  </a:lnTo>
                  <a:lnTo>
                    <a:pt x="1389" y="680"/>
                  </a:lnTo>
                  <a:lnTo>
                    <a:pt x="1255" y="786"/>
                  </a:lnTo>
                  <a:lnTo>
                    <a:pt x="1130" y="891"/>
                  </a:lnTo>
                  <a:lnTo>
                    <a:pt x="1015" y="1006"/>
                  </a:lnTo>
                  <a:lnTo>
                    <a:pt x="901" y="1130"/>
                  </a:lnTo>
                  <a:lnTo>
                    <a:pt x="786" y="1255"/>
                  </a:lnTo>
                  <a:lnTo>
                    <a:pt x="690" y="1379"/>
                  </a:lnTo>
                  <a:lnTo>
                    <a:pt x="594" y="1523"/>
                  </a:lnTo>
                  <a:lnTo>
                    <a:pt x="498" y="1657"/>
                  </a:lnTo>
                  <a:lnTo>
                    <a:pt x="422" y="1801"/>
                  </a:lnTo>
                  <a:lnTo>
                    <a:pt x="345" y="1954"/>
                  </a:lnTo>
                  <a:lnTo>
                    <a:pt x="278" y="2107"/>
                  </a:lnTo>
                  <a:lnTo>
                    <a:pt x="211" y="2261"/>
                  </a:lnTo>
                  <a:lnTo>
                    <a:pt x="153" y="2424"/>
                  </a:lnTo>
                  <a:lnTo>
                    <a:pt x="115" y="2586"/>
                  </a:lnTo>
                  <a:lnTo>
                    <a:pt x="77" y="2749"/>
                  </a:lnTo>
                  <a:lnTo>
                    <a:pt x="39" y="2922"/>
                  </a:lnTo>
                  <a:lnTo>
                    <a:pt x="19" y="3094"/>
                  </a:lnTo>
                  <a:lnTo>
                    <a:pt x="10" y="3266"/>
                  </a:lnTo>
                  <a:lnTo>
                    <a:pt x="0" y="3439"/>
                  </a:lnTo>
                  <a:lnTo>
                    <a:pt x="0" y="3582"/>
                  </a:lnTo>
                  <a:lnTo>
                    <a:pt x="24204" y="3582"/>
                  </a:lnTo>
                  <a:lnTo>
                    <a:pt x="24204" y="3439"/>
                  </a:lnTo>
                  <a:lnTo>
                    <a:pt x="24194" y="3266"/>
                  </a:lnTo>
                  <a:lnTo>
                    <a:pt x="24185" y="3094"/>
                  </a:lnTo>
                  <a:lnTo>
                    <a:pt x="24166" y="2922"/>
                  </a:lnTo>
                  <a:lnTo>
                    <a:pt x="24127" y="2749"/>
                  </a:lnTo>
                  <a:lnTo>
                    <a:pt x="24089" y="2586"/>
                  </a:lnTo>
                  <a:lnTo>
                    <a:pt x="24041" y="2424"/>
                  </a:lnTo>
                  <a:lnTo>
                    <a:pt x="23993" y="2261"/>
                  </a:lnTo>
                  <a:lnTo>
                    <a:pt x="23926" y="2107"/>
                  </a:lnTo>
                  <a:lnTo>
                    <a:pt x="23859" y="1954"/>
                  </a:lnTo>
                  <a:lnTo>
                    <a:pt x="23783" y="1801"/>
                  </a:lnTo>
                  <a:lnTo>
                    <a:pt x="23706" y="1657"/>
                  </a:lnTo>
                  <a:lnTo>
                    <a:pt x="23610" y="1523"/>
                  </a:lnTo>
                  <a:lnTo>
                    <a:pt x="23514" y="1379"/>
                  </a:lnTo>
                  <a:lnTo>
                    <a:pt x="23419" y="1255"/>
                  </a:lnTo>
                  <a:lnTo>
                    <a:pt x="23304" y="1130"/>
                  </a:lnTo>
                  <a:lnTo>
                    <a:pt x="23189" y="1006"/>
                  </a:lnTo>
                  <a:lnTo>
                    <a:pt x="23074" y="891"/>
                  </a:lnTo>
                  <a:lnTo>
                    <a:pt x="22949" y="786"/>
                  </a:lnTo>
                  <a:lnTo>
                    <a:pt x="22815" y="680"/>
                  </a:lnTo>
                  <a:lnTo>
                    <a:pt x="22681" y="585"/>
                  </a:lnTo>
                  <a:lnTo>
                    <a:pt x="22547" y="498"/>
                  </a:lnTo>
                  <a:lnTo>
                    <a:pt x="22403" y="412"/>
                  </a:lnTo>
                  <a:lnTo>
                    <a:pt x="22250" y="345"/>
                  </a:lnTo>
                  <a:lnTo>
                    <a:pt x="22097" y="268"/>
                  </a:lnTo>
                  <a:lnTo>
                    <a:pt x="21944" y="211"/>
                  </a:lnTo>
                  <a:lnTo>
                    <a:pt x="21781" y="153"/>
                  </a:lnTo>
                  <a:lnTo>
                    <a:pt x="21618" y="106"/>
                  </a:lnTo>
                  <a:lnTo>
                    <a:pt x="21455" y="67"/>
                  </a:lnTo>
                  <a:lnTo>
                    <a:pt x="21283" y="39"/>
                  </a:lnTo>
                  <a:lnTo>
                    <a:pt x="21110" y="19"/>
                  </a:lnTo>
                  <a:lnTo>
                    <a:pt x="20938" y="10"/>
                  </a:lnTo>
                  <a:lnTo>
                    <a:pt x="20756" y="0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7"/>
            <p:cNvSpPr/>
            <p:nvPr/>
          </p:nvSpPr>
          <p:spPr>
            <a:xfrm>
              <a:off x="4100007" y="3332687"/>
              <a:ext cx="47289" cy="417616"/>
            </a:xfrm>
            <a:custGeom>
              <a:rect b="b" l="l" r="r" t="t"/>
              <a:pathLst>
                <a:path extrusionOk="0" h="11763" w="1332">
                  <a:moveTo>
                    <a:pt x="594" y="1"/>
                  </a:moveTo>
                  <a:lnTo>
                    <a:pt x="527" y="10"/>
                  </a:lnTo>
                  <a:lnTo>
                    <a:pt x="470" y="30"/>
                  </a:lnTo>
                  <a:lnTo>
                    <a:pt x="403" y="49"/>
                  </a:lnTo>
                  <a:lnTo>
                    <a:pt x="345" y="77"/>
                  </a:lnTo>
                  <a:lnTo>
                    <a:pt x="297" y="106"/>
                  </a:lnTo>
                  <a:lnTo>
                    <a:pt x="240" y="144"/>
                  </a:lnTo>
                  <a:lnTo>
                    <a:pt x="192" y="192"/>
                  </a:lnTo>
                  <a:lnTo>
                    <a:pt x="154" y="240"/>
                  </a:lnTo>
                  <a:lnTo>
                    <a:pt x="115" y="288"/>
                  </a:lnTo>
                  <a:lnTo>
                    <a:pt x="77" y="346"/>
                  </a:lnTo>
                  <a:lnTo>
                    <a:pt x="48" y="403"/>
                  </a:lnTo>
                  <a:lnTo>
                    <a:pt x="29" y="461"/>
                  </a:lnTo>
                  <a:lnTo>
                    <a:pt x="10" y="528"/>
                  </a:lnTo>
                  <a:lnTo>
                    <a:pt x="0" y="595"/>
                  </a:lnTo>
                  <a:lnTo>
                    <a:pt x="0" y="662"/>
                  </a:lnTo>
                  <a:lnTo>
                    <a:pt x="0" y="11102"/>
                  </a:lnTo>
                  <a:lnTo>
                    <a:pt x="0" y="11169"/>
                  </a:lnTo>
                  <a:lnTo>
                    <a:pt x="10" y="11236"/>
                  </a:lnTo>
                  <a:lnTo>
                    <a:pt x="29" y="11293"/>
                  </a:lnTo>
                  <a:lnTo>
                    <a:pt x="48" y="11360"/>
                  </a:lnTo>
                  <a:lnTo>
                    <a:pt x="77" y="11418"/>
                  </a:lnTo>
                  <a:lnTo>
                    <a:pt x="115" y="11466"/>
                  </a:lnTo>
                  <a:lnTo>
                    <a:pt x="154" y="11523"/>
                  </a:lnTo>
                  <a:lnTo>
                    <a:pt x="192" y="11571"/>
                  </a:lnTo>
                  <a:lnTo>
                    <a:pt x="240" y="11609"/>
                  </a:lnTo>
                  <a:lnTo>
                    <a:pt x="297" y="11648"/>
                  </a:lnTo>
                  <a:lnTo>
                    <a:pt x="345" y="11686"/>
                  </a:lnTo>
                  <a:lnTo>
                    <a:pt x="403" y="11715"/>
                  </a:lnTo>
                  <a:lnTo>
                    <a:pt x="470" y="11734"/>
                  </a:lnTo>
                  <a:lnTo>
                    <a:pt x="527" y="11753"/>
                  </a:lnTo>
                  <a:lnTo>
                    <a:pt x="594" y="11763"/>
                  </a:lnTo>
                  <a:lnTo>
                    <a:pt x="728" y="11763"/>
                  </a:lnTo>
                  <a:lnTo>
                    <a:pt x="795" y="11753"/>
                  </a:lnTo>
                  <a:lnTo>
                    <a:pt x="863" y="11734"/>
                  </a:lnTo>
                  <a:lnTo>
                    <a:pt x="920" y="11715"/>
                  </a:lnTo>
                  <a:lnTo>
                    <a:pt x="977" y="11686"/>
                  </a:lnTo>
                  <a:lnTo>
                    <a:pt x="1035" y="11648"/>
                  </a:lnTo>
                  <a:lnTo>
                    <a:pt x="1092" y="11609"/>
                  </a:lnTo>
                  <a:lnTo>
                    <a:pt x="1131" y="11571"/>
                  </a:lnTo>
                  <a:lnTo>
                    <a:pt x="1179" y="11523"/>
                  </a:lnTo>
                  <a:lnTo>
                    <a:pt x="1217" y="11466"/>
                  </a:lnTo>
                  <a:lnTo>
                    <a:pt x="1246" y="11418"/>
                  </a:lnTo>
                  <a:lnTo>
                    <a:pt x="1274" y="11360"/>
                  </a:lnTo>
                  <a:lnTo>
                    <a:pt x="1303" y="11293"/>
                  </a:lnTo>
                  <a:lnTo>
                    <a:pt x="1313" y="11236"/>
                  </a:lnTo>
                  <a:lnTo>
                    <a:pt x="1322" y="11169"/>
                  </a:lnTo>
                  <a:lnTo>
                    <a:pt x="1332" y="11102"/>
                  </a:lnTo>
                  <a:lnTo>
                    <a:pt x="1332" y="662"/>
                  </a:lnTo>
                  <a:lnTo>
                    <a:pt x="1322" y="595"/>
                  </a:lnTo>
                  <a:lnTo>
                    <a:pt x="1313" y="528"/>
                  </a:lnTo>
                  <a:lnTo>
                    <a:pt x="1303" y="461"/>
                  </a:lnTo>
                  <a:lnTo>
                    <a:pt x="1274" y="403"/>
                  </a:lnTo>
                  <a:lnTo>
                    <a:pt x="1246" y="346"/>
                  </a:lnTo>
                  <a:lnTo>
                    <a:pt x="1217" y="288"/>
                  </a:lnTo>
                  <a:lnTo>
                    <a:pt x="1179" y="240"/>
                  </a:lnTo>
                  <a:lnTo>
                    <a:pt x="1131" y="192"/>
                  </a:lnTo>
                  <a:lnTo>
                    <a:pt x="1092" y="144"/>
                  </a:lnTo>
                  <a:lnTo>
                    <a:pt x="1035" y="106"/>
                  </a:lnTo>
                  <a:lnTo>
                    <a:pt x="977" y="77"/>
                  </a:lnTo>
                  <a:lnTo>
                    <a:pt x="920" y="49"/>
                  </a:lnTo>
                  <a:lnTo>
                    <a:pt x="863" y="30"/>
                  </a:lnTo>
                  <a:lnTo>
                    <a:pt x="795" y="10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7"/>
            <p:cNvSpPr/>
            <p:nvPr/>
          </p:nvSpPr>
          <p:spPr>
            <a:xfrm>
              <a:off x="3872514" y="3079030"/>
              <a:ext cx="502644" cy="297227"/>
            </a:xfrm>
            <a:custGeom>
              <a:rect b="b" l="l" r="r" t="t"/>
              <a:pathLst>
                <a:path extrusionOk="0" h="8372" w="14158">
                  <a:moveTo>
                    <a:pt x="1227" y="1"/>
                  </a:moveTo>
                  <a:lnTo>
                    <a:pt x="1102" y="10"/>
                  </a:lnTo>
                  <a:lnTo>
                    <a:pt x="978" y="29"/>
                  </a:lnTo>
                  <a:lnTo>
                    <a:pt x="863" y="58"/>
                  </a:lnTo>
                  <a:lnTo>
                    <a:pt x="748" y="96"/>
                  </a:lnTo>
                  <a:lnTo>
                    <a:pt x="642" y="154"/>
                  </a:lnTo>
                  <a:lnTo>
                    <a:pt x="547" y="211"/>
                  </a:lnTo>
                  <a:lnTo>
                    <a:pt x="451" y="288"/>
                  </a:lnTo>
                  <a:lnTo>
                    <a:pt x="365" y="365"/>
                  </a:lnTo>
                  <a:lnTo>
                    <a:pt x="279" y="451"/>
                  </a:lnTo>
                  <a:lnTo>
                    <a:pt x="211" y="546"/>
                  </a:lnTo>
                  <a:lnTo>
                    <a:pt x="154" y="642"/>
                  </a:lnTo>
                  <a:lnTo>
                    <a:pt x="97" y="748"/>
                  </a:lnTo>
                  <a:lnTo>
                    <a:pt x="58" y="863"/>
                  </a:lnTo>
                  <a:lnTo>
                    <a:pt x="29" y="978"/>
                  </a:lnTo>
                  <a:lnTo>
                    <a:pt x="10" y="1102"/>
                  </a:lnTo>
                  <a:lnTo>
                    <a:pt x="1" y="1227"/>
                  </a:lnTo>
                  <a:lnTo>
                    <a:pt x="1" y="7146"/>
                  </a:lnTo>
                  <a:lnTo>
                    <a:pt x="10" y="7270"/>
                  </a:lnTo>
                  <a:lnTo>
                    <a:pt x="29" y="7395"/>
                  </a:lnTo>
                  <a:lnTo>
                    <a:pt x="58" y="7510"/>
                  </a:lnTo>
                  <a:lnTo>
                    <a:pt x="97" y="7625"/>
                  </a:lnTo>
                  <a:lnTo>
                    <a:pt x="154" y="7730"/>
                  </a:lnTo>
                  <a:lnTo>
                    <a:pt x="211" y="7826"/>
                  </a:lnTo>
                  <a:lnTo>
                    <a:pt x="279" y="7922"/>
                  </a:lnTo>
                  <a:lnTo>
                    <a:pt x="365" y="8008"/>
                  </a:lnTo>
                  <a:lnTo>
                    <a:pt x="451" y="8084"/>
                  </a:lnTo>
                  <a:lnTo>
                    <a:pt x="547" y="8161"/>
                  </a:lnTo>
                  <a:lnTo>
                    <a:pt x="642" y="8219"/>
                  </a:lnTo>
                  <a:lnTo>
                    <a:pt x="748" y="8276"/>
                  </a:lnTo>
                  <a:lnTo>
                    <a:pt x="863" y="8314"/>
                  </a:lnTo>
                  <a:lnTo>
                    <a:pt x="978" y="8343"/>
                  </a:lnTo>
                  <a:lnTo>
                    <a:pt x="1102" y="8362"/>
                  </a:lnTo>
                  <a:lnTo>
                    <a:pt x="1227" y="8372"/>
                  </a:lnTo>
                  <a:lnTo>
                    <a:pt x="12931" y="8372"/>
                  </a:lnTo>
                  <a:lnTo>
                    <a:pt x="13056" y="8362"/>
                  </a:lnTo>
                  <a:lnTo>
                    <a:pt x="13180" y="8343"/>
                  </a:lnTo>
                  <a:lnTo>
                    <a:pt x="13295" y="8314"/>
                  </a:lnTo>
                  <a:lnTo>
                    <a:pt x="13410" y="8276"/>
                  </a:lnTo>
                  <a:lnTo>
                    <a:pt x="13515" y="8219"/>
                  </a:lnTo>
                  <a:lnTo>
                    <a:pt x="13611" y="8161"/>
                  </a:lnTo>
                  <a:lnTo>
                    <a:pt x="13707" y="8084"/>
                  </a:lnTo>
                  <a:lnTo>
                    <a:pt x="13793" y="8008"/>
                  </a:lnTo>
                  <a:lnTo>
                    <a:pt x="13870" y="7922"/>
                  </a:lnTo>
                  <a:lnTo>
                    <a:pt x="13946" y="7826"/>
                  </a:lnTo>
                  <a:lnTo>
                    <a:pt x="14004" y="7730"/>
                  </a:lnTo>
                  <a:lnTo>
                    <a:pt x="14061" y="7625"/>
                  </a:lnTo>
                  <a:lnTo>
                    <a:pt x="14100" y="7510"/>
                  </a:lnTo>
                  <a:lnTo>
                    <a:pt x="14128" y="7395"/>
                  </a:lnTo>
                  <a:lnTo>
                    <a:pt x="14148" y="7270"/>
                  </a:lnTo>
                  <a:lnTo>
                    <a:pt x="14157" y="7146"/>
                  </a:lnTo>
                  <a:lnTo>
                    <a:pt x="14157" y="1227"/>
                  </a:lnTo>
                  <a:lnTo>
                    <a:pt x="14148" y="1102"/>
                  </a:lnTo>
                  <a:lnTo>
                    <a:pt x="14128" y="978"/>
                  </a:lnTo>
                  <a:lnTo>
                    <a:pt x="14100" y="863"/>
                  </a:lnTo>
                  <a:lnTo>
                    <a:pt x="14061" y="748"/>
                  </a:lnTo>
                  <a:lnTo>
                    <a:pt x="14004" y="642"/>
                  </a:lnTo>
                  <a:lnTo>
                    <a:pt x="13946" y="546"/>
                  </a:lnTo>
                  <a:lnTo>
                    <a:pt x="13870" y="451"/>
                  </a:lnTo>
                  <a:lnTo>
                    <a:pt x="13793" y="365"/>
                  </a:lnTo>
                  <a:lnTo>
                    <a:pt x="13707" y="288"/>
                  </a:lnTo>
                  <a:lnTo>
                    <a:pt x="13611" y="211"/>
                  </a:lnTo>
                  <a:lnTo>
                    <a:pt x="13515" y="154"/>
                  </a:lnTo>
                  <a:lnTo>
                    <a:pt x="13410" y="96"/>
                  </a:lnTo>
                  <a:lnTo>
                    <a:pt x="13295" y="58"/>
                  </a:lnTo>
                  <a:lnTo>
                    <a:pt x="13180" y="29"/>
                  </a:lnTo>
                  <a:lnTo>
                    <a:pt x="13056" y="10"/>
                  </a:lnTo>
                  <a:lnTo>
                    <a:pt x="1293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7"/>
            <p:cNvSpPr/>
            <p:nvPr/>
          </p:nvSpPr>
          <p:spPr>
            <a:xfrm>
              <a:off x="4599866" y="2491446"/>
              <a:ext cx="136401" cy="259843"/>
            </a:xfrm>
            <a:custGeom>
              <a:rect b="b" l="l" r="r" t="t"/>
              <a:pathLst>
                <a:path extrusionOk="0" h="7319" w="3842">
                  <a:moveTo>
                    <a:pt x="2127" y="1"/>
                  </a:moveTo>
                  <a:lnTo>
                    <a:pt x="1925" y="317"/>
                  </a:lnTo>
                  <a:lnTo>
                    <a:pt x="1456" y="1073"/>
                  </a:lnTo>
                  <a:lnTo>
                    <a:pt x="1188" y="1514"/>
                  </a:lnTo>
                  <a:lnTo>
                    <a:pt x="939" y="1964"/>
                  </a:lnTo>
                  <a:lnTo>
                    <a:pt x="728" y="2366"/>
                  </a:lnTo>
                  <a:lnTo>
                    <a:pt x="642" y="2539"/>
                  </a:lnTo>
                  <a:lnTo>
                    <a:pt x="585" y="2692"/>
                  </a:lnTo>
                  <a:lnTo>
                    <a:pt x="527" y="2864"/>
                  </a:lnTo>
                  <a:lnTo>
                    <a:pt x="479" y="3066"/>
                  </a:lnTo>
                  <a:lnTo>
                    <a:pt x="422" y="3295"/>
                  </a:lnTo>
                  <a:lnTo>
                    <a:pt x="374" y="3554"/>
                  </a:lnTo>
                  <a:lnTo>
                    <a:pt x="268" y="4100"/>
                  </a:lnTo>
                  <a:lnTo>
                    <a:pt x="182" y="4665"/>
                  </a:lnTo>
                  <a:lnTo>
                    <a:pt x="106" y="5192"/>
                  </a:lnTo>
                  <a:lnTo>
                    <a:pt x="48" y="5632"/>
                  </a:lnTo>
                  <a:lnTo>
                    <a:pt x="0" y="6044"/>
                  </a:lnTo>
                  <a:lnTo>
                    <a:pt x="154" y="6178"/>
                  </a:lnTo>
                  <a:lnTo>
                    <a:pt x="288" y="6313"/>
                  </a:lnTo>
                  <a:lnTo>
                    <a:pt x="422" y="6456"/>
                  </a:lnTo>
                  <a:lnTo>
                    <a:pt x="537" y="6619"/>
                  </a:lnTo>
                  <a:lnTo>
                    <a:pt x="652" y="6782"/>
                  </a:lnTo>
                  <a:lnTo>
                    <a:pt x="747" y="6954"/>
                  </a:lnTo>
                  <a:lnTo>
                    <a:pt x="824" y="7136"/>
                  </a:lnTo>
                  <a:lnTo>
                    <a:pt x="901" y="7318"/>
                  </a:lnTo>
                  <a:lnTo>
                    <a:pt x="1648" y="6044"/>
                  </a:lnTo>
                  <a:lnTo>
                    <a:pt x="2826" y="4234"/>
                  </a:lnTo>
                  <a:lnTo>
                    <a:pt x="3017" y="3908"/>
                  </a:lnTo>
                  <a:lnTo>
                    <a:pt x="3209" y="3564"/>
                  </a:lnTo>
                  <a:lnTo>
                    <a:pt x="3410" y="3171"/>
                  </a:lnTo>
                  <a:lnTo>
                    <a:pt x="3611" y="2769"/>
                  </a:lnTo>
                  <a:lnTo>
                    <a:pt x="3697" y="2577"/>
                  </a:lnTo>
                  <a:lnTo>
                    <a:pt x="3764" y="2405"/>
                  </a:lnTo>
                  <a:lnTo>
                    <a:pt x="3812" y="2261"/>
                  </a:lnTo>
                  <a:lnTo>
                    <a:pt x="3841" y="2136"/>
                  </a:lnTo>
                  <a:lnTo>
                    <a:pt x="3841" y="2089"/>
                  </a:lnTo>
                  <a:lnTo>
                    <a:pt x="3841" y="2050"/>
                  </a:lnTo>
                  <a:lnTo>
                    <a:pt x="3832" y="2022"/>
                  </a:lnTo>
                  <a:lnTo>
                    <a:pt x="3812" y="2002"/>
                  </a:lnTo>
                  <a:lnTo>
                    <a:pt x="3764" y="1983"/>
                  </a:lnTo>
                  <a:lnTo>
                    <a:pt x="3678" y="1983"/>
                  </a:lnTo>
                  <a:lnTo>
                    <a:pt x="3630" y="1993"/>
                  </a:lnTo>
                  <a:lnTo>
                    <a:pt x="3582" y="2012"/>
                  </a:lnTo>
                  <a:lnTo>
                    <a:pt x="3525" y="2041"/>
                  </a:lnTo>
                  <a:lnTo>
                    <a:pt x="3420" y="2117"/>
                  </a:lnTo>
                  <a:lnTo>
                    <a:pt x="3314" y="2213"/>
                  </a:lnTo>
                  <a:lnTo>
                    <a:pt x="3199" y="2318"/>
                  </a:lnTo>
                  <a:lnTo>
                    <a:pt x="2970" y="2567"/>
                  </a:lnTo>
                  <a:lnTo>
                    <a:pt x="2740" y="2817"/>
                  </a:lnTo>
                  <a:lnTo>
                    <a:pt x="2625" y="2931"/>
                  </a:lnTo>
                  <a:lnTo>
                    <a:pt x="2519" y="3027"/>
                  </a:lnTo>
                  <a:lnTo>
                    <a:pt x="2414" y="3094"/>
                  </a:lnTo>
                  <a:lnTo>
                    <a:pt x="2366" y="3123"/>
                  </a:lnTo>
                  <a:lnTo>
                    <a:pt x="2309" y="3142"/>
                  </a:lnTo>
                  <a:lnTo>
                    <a:pt x="2261" y="3152"/>
                  </a:lnTo>
                  <a:lnTo>
                    <a:pt x="2175" y="3152"/>
                  </a:lnTo>
                  <a:lnTo>
                    <a:pt x="2127" y="3133"/>
                  </a:lnTo>
                  <a:lnTo>
                    <a:pt x="2060" y="3085"/>
                  </a:lnTo>
                  <a:lnTo>
                    <a:pt x="2012" y="3027"/>
                  </a:lnTo>
                  <a:lnTo>
                    <a:pt x="1964" y="2951"/>
                  </a:lnTo>
                  <a:lnTo>
                    <a:pt x="1925" y="2864"/>
                  </a:lnTo>
                  <a:lnTo>
                    <a:pt x="1897" y="2759"/>
                  </a:lnTo>
                  <a:lnTo>
                    <a:pt x="1878" y="2654"/>
                  </a:lnTo>
                  <a:lnTo>
                    <a:pt x="1868" y="2529"/>
                  </a:lnTo>
                  <a:lnTo>
                    <a:pt x="1868" y="2405"/>
                  </a:lnTo>
                  <a:lnTo>
                    <a:pt x="1878" y="2127"/>
                  </a:lnTo>
                  <a:lnTo>
                    <a:pt x="1897" y="1840"/>
                  </a:lnTo>
                  <a:lnTo>
                    <a:pt x="1935" y="1533"/>
                  </a:lnTo>
                  <a:lnTo>
                    <a:pt x="1973" y="1236"/>
                  </a:lnTo>
                  <a:lnTo>
                    <a:pt x="2040" y="776"/>
                  </a:lnTo>
                  <a:lnTo>
                    <a:pt x="2088" y="374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7"/>
            <p:cNvSpPr/>
            <p:nvPr/>
          </p:nvSpPr>
          <p:spPr>
            <a:xfrm>
              <a:off x="5664518" y="2994714"/>
              <a:ext cx="223453" cy="161891"/>
            </a:xfrm>
            <a:custGeom>
              <a:rect b="b" l="l" r="r" t="t"/>
              <a:pathLst>
                <a:path extrusionOk="0" h="4560" w="6294">
                  <a:moveTo>
                    <a:pt x="4904" y="738"/>
                  </a:moveTo>
                  <a:lnTo>
                    <a:pt x="4990" y="747"/>
                  </a:lnTo>
                  <a:lnTo>
                    <a:pt x="5067" y="757"/>
                  </a:lnTo>
                  <a:lnTo>
                    <a:pt x="5153" y="776"/>
                  </a:lnTo>
                  <a:lnTo>
                    <a:pt x="5230" y="805"/>
                  </a:lnTo>
                  <a:lnTo>
                    <a:pt x="5297" y="843"/>
                  </a:lnTo>
                  <a:lnTo>
                    <a:pt x="5364" y="881"/>
                  </a:lnTo>
                  <a:lnTo>
                    <a:pt x="5431" y="929"/>
                  </a:lnTo>
                  <a:lnTo>
                    <a:pt x="5489" y="977"/>
                  </a:lnTo>
                  <a:lnTo>
                    <a:pt x="5536" y="1044"/>
                  </a:lnTo>
                  <a:lnTo>
                    <a:pt x="5584" y="1102"/>
                  </a:lnTo>
                  <a:lnTo>
                    <a:pt x="5623" y="1169"/>
                  </a:lnTo>
                  <a:lnTo>
                    <a:pt x="5661" y="1245"/>
                  </a:lnTo>
                  <a:lnTo>
                    <a:pt x="5690" y="1322"/>
                  </a:lnTo>
                  <a:lnTo>
                    <a:pt x="5709" y="1399"/>
                  </a:lnTo>
                  <a:lnTo>
                    <a:pt x="5718" y="1475"/>
                  </a:lnTo>
                  <a:lnTo>
                    <a:pt x="5728" y="1561"/>
                  </a:lnTo>
                  <a:lnTo>
                    <a:pt x="5718" y="1648"/>
                  </a:lnTo>
                  <a:lnTo>
                    <a:pt x="5709" y="1724"/>
                  </a:lnTo>
                  <a:lnTo>
                    <a:pt x="5690" y="1801"/>
                  </a:lnTo>
                  <a:lnTo>
                    <a:pt x="5661" y="1877"/>
                  </a:lnTo>
                  <a:lnTo>
                    <a:pt x="5623" y="1954"/>
                  </a:lnTo>
                  <a:lnTo>
                    <a:pt x="5584" y="2021"/>
                  </a:lnTo>
                  <a:lnTo>
                    <a:pt x="5536" y="2079"/>
                  </a:lnTo>
                  <a:lnTo>
                    <a:pt x="5489" y="2136"/>
                  </a:lnTo>
                  <a:lnTo>
                    <a:pt x="5431" y="2194"/>
                  </a:lnTo>
                  <a:lnTo>
                    <a:pt x="5364" y="2241"/>
                  </a:lnTo>
                  <a:lnTo>
                    <a:pt x="5297" y="2280"/>
                  </a:lnTo>
                  <a:lnTo>
                    <a:pt x="5230" y="2318"/>
                  </a:lnTo>
                  <a:lnTo>
                    <a:pt x="5153" y="2347"/>
                  </a:lnTo>
                  <a:lnTo>
                    <a:pt x="5067" y="2366"/>
                  </a:lnTo>
                  <a:lnTo>
                    <a:pt x="4990" y="2376"/>
                  </a:lnTo>
                  <a:lnTo>
                    <a:pt x="4904" y="2385"/>
                  </a:lnTo>
                  <a:lnTo>
                    <a:pt x="4818" y="2376"/>
                  </a:lnTo>
                  <a:lnTo>
                    <a:pt x="4732" y="2356"/>
                  </a:lnTo>
                  <a:lnTo>
                    <a:pt x="4646" y="2337"/>
                  </a:lnTo>
                  <a:lnTo>
                    <a:pt x="4569" y="2308"/>
                  </a:lnTo>
                  <a:lnTo>
                    <a:pt x="4569" y="2280"/>
                  </a:lnTo>
                  <a:lnTo>
                    <a:pt x="4569" y="814"/>
                  </a:lnTo>
                  <a:lnTo>
                    <a:pt x="4646" y="786"/>
                  </a:lnTo>
                  <a:lnTo>
                    <a:pt x="4732" y="757"/>
                  </a:lnTo>
                  <a:lnTo>
                    <a:pt x="4818" y="747"/>
                  </a:lnTo>
                  <a:lnTo>
                    <a:pt x="4904" y="738"/>
                  </a:lnTo>
                  <a:close/>
                  <a:moveTo>
                    <a:pt x="0" y="0"/>
                  </a:moveTo>
                  <a:lnTo>
                    <a:pt x="0" y="2280"/>
                  </a:lnTo>
                  <a:lnTo>
                    <a:pt x="10" y="2395"/>
                  </a:lnTo>
                  <a:lnTo>
                    <a:pt x="19" y="2510"/>
                  </a:lnTo>
                  <a:lnTo>
                    <a:pt x="29" y="2625"/>
                  </a:lnTo>
                  <a:lnTo>
                    <a:pt x="48" y="2740"/>
                  </a:lnTo>
                  <a:lnTo>
                    <a:pt x="106" y="2960"/>
                  </a:lnTo>
                  <a:lnTo>
                    <a:pt x="182" y="3171"/>
                  </a:lnTo>
                  <a:lnTo>
                    <a:pt x="278" y="3372"/>
                  </a:lnTo>
                  <a:lnTo>
                    <a:pt x="393" y="3554"/>
                  </a:lnTo>
                  <a:lnTo>
                    <a:pt x="527" y="3736"/>
                  </a:lnTo>
                  <a:lnTo>
                    <a:pt x="671" y="3898"/>
                  </a:lnTo>
                  <a:lnTo>
                    <a:pt x="834" y="4042"/>
                  </a:lnTo>
                  <a:lnTo>
                    <a:pt x="1006" y="4176"/>
                  </a:lnTo>
                  <a:lnTo>
                    <a:pt x="1198" y="4291"/>
                  </a:lnTo>
                  <a:lnTo>
                    <a:pt x="1399" y="4387"/>
                  </a:lnTo>
                  <a:lnTo>
                    <a:pt x="1609" y="4464"/>
                  </a:lnTo>
                  <a:lnTo>
                    <a:pt x="1830" y="4521"/>
                  </a:lnTo>
                  <a:lnTo>
                    <a:pt x="1935" y="4540"/>
                  </a:lnTo>
                  <a:lnTo>
                    <a:pt x="2050" y="4550"/>
                  </a:lnTo>
                  <a:lnTo>
                    <a:pt x="2165" y="4559"/>
                  </a:lnTo>
                  <a:lnTo>
                    <a:pt x="2481" y="4559"/>
                  </a:lnTo>
                  <a:lnTo>
                    <a:pt x="2673" y="4531"/>
                  </a:lnTo>
                  <a:lnTo>
                    <a:pt x="2855" y="4492"/>
                  </a:lnTo>
                  <a:lnTo>
                    <a:pt x="3037" y="4435"/>
                  </a:lnTo>
                  <a:lnTo>
                    <a:pt x="3209" y="4368"/>
                  </a:lnTo>
                  <a:lnTo>
                    <a:pt x="3372" y="4282"/>
                  </a:lnTo>
                  <a:lnTo>
                    <a:pt x="3535" y="4186"/>
                  </a:lnTo>
                  <a:lnTo>
                    <a:pt x="3678" y="4080"/>
                  </a:lnTo>
                  <a:lnTo>
                    <a:pt x="3822" y="3966"/>
                  </a:lnTo>
                  <a:lnTo>
                    <a:pt x="3946" y="3841"/>
                  </a:lnTo>
                  <a:lnTo>
                    <a:pt x="4071" y="3697"/>
                  </a:lnTo>
                  <a:lnTo>
                    <a:pt x="4176" y="3554"/>
                  </a:lnTo>
                  <a:lnTo>
                    <a:pt x="4272" y="3391"/>
                  </a:lnTo>
                  <a:lnTo>
                    <a:pt x="4358" y="3228"/>
                  </a:lnTo>
                  <a:lnTo>
                    <a:pt x="4425" y="3056"/>
                  </a:lnTo>
                  <a:lnTo>
                    <a:pt x="4483" y="2874"/>
                  </a:lnTo>
                  <a:lnTo>
                    <a:pt x="4588" y="2912"/>
                  </a:lnTo>
                  <a:lnTo>
                    <a:pt x="4684" y="2931"/>
                  </a:lnTo>
                  <a:lnTo>
                    <a:pt x="4799" y="2941"/>
                  </a:lnTo>
                  <a:lnTo>
                    <a:pt x="4904" y="2950"/>
                  </a:lnTo>
                  <a:lnTo>
                    <a:pt x="5048" y="2941"/>
                  </a:lnTo>
                  <a:lnTo>
                    <a:pt x="5182" y="2921"/>
                  </a:lnTo>
                  <a:lnTo>
                    <a:pt x="5316" y="2893"/>
                  </a:lnTo>
                  <a:lnTo>
                    <a:pt x="5450" y="2845"/>
                  </a:lnTo>
                  <a:lnTo>
                    <a:pt x="5565" y="2787"/>
                  </a:lnTo>
                  <a:lnTo>
                    <a:pt x="5680" y="2711"/>
                  </a:lnTo>
                  <a:lnTo>
                    <a:pt x="5795" y="2634"/>
                  </a:lnTo>
                  <a:lnTo>
                    <a:pt x="5891" y="2548"/>
                  </a:lnTo>
                  <a:lnTo>
                    <a:pt x="5977" y="2443"/>
                  </a:lnTo>
                  <a:lnTo>
                    <a:pt x="6063" y="2337"/>
                  </a:lnTo>
                  <a:lnTo>
                    <a:pt x="6130" y="2222"/>
                  </a:lnTo>
                  <a:lnTo>
                    <a:pt x="6188" y="2098"/>
                  </a:lnTo>
                  <a:lnTo>
                    <a:pt x="6236" y="1973"/>
                  </a:lnTo>
                  <a:lnTo>
                    <a:pt x="6264" y="1839"/>
                  </a:lnTo>
                  <a:lnTo>
                    <a:pt x="6293" y="1705"/>
                  </a:lnTo>
                  <a:lnTo>
                    <a:pt x="6293" y="1561"/>
                  </a:lnTo>
                  <a:lnTo>
                    <a:pt x="6293" y="1418"/>
                  </a:lnTo>
                  <a:lnTo>
                    <a:pt x="6264" y="1284"/>
                  </a:lnTo>
                  <a:lnTo>
                    <a:pt x="6236" y="1150"/>
                  </a:lnTo>
                  <a:lnTo>
                    <a:pt x="6188" y="1015"/>
                  </a:lnTo>
                  <a:lnTo>
                    <a:pt x="6130" y="901"/>
                  </a:lnTo>
                  <a:lnTo>
                    <a:pt x="6063" y="786"/>
                  </a:lnTo>
                  <a:lnTo>
                    <a:pt x="5977" y="680"/>
                  </a:lnTo>
                  <a:lnTo>
                    <a:pt x="5891" y="575"/>
                  </a:lnTo>
                  <a:lnTo>
                    <a:pt x="5795" y="489"/>
                  </a:lnTo>
                  <a:lnTo>
                    <a:pt x="5680" y="412"/>
                  </a:lnTo>
                  <a:lnTo>
                    <a:pt x="5565" y="335"/>
                  </a:lnTo>
                  <a:lnTo>
                    <a:pt x="5450" y="278"/>
                  </a:lnTo>
                  <a:lnTo>
                    <a:pt x="5316" y="230"/>
                  </a:lnTo>
                  <a:lnTo>
                    <a:pt x="5182" y="201"/>
                  </a:lnTo>
                  <a:lnTo>
                    <a:pt x="5048" y="182"/>
                  </a:lnTo>
                  <a:lnTo>
                    <a:pt x="4904" y="173"/>
                  </a:lnTo>
                  <a:lnTo>
                    <a:pt x="4818" y="173"/>
                  </a:lnTo>
                  <a:lnTo>
                    <a:pt x="4732" y="182"/>
                  </a:lnTo>
                  <a:lnTo>
                    <a:pt x="4569" y="220"/>
                  </a:lnTo>
                  <a:lnTo>
                    <a:pt x="4569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7"/>
            <p:cNvSpPr/>
            <p:nvPr/>
          </p:nvSpPr>
          <p:spPr>
            <a:xfrm>
              <a:off x="5731509" y="2397581"/>
              <a:ext cx="496822" cy="554656"/>
            </a:xfrm>
            <a:custGeom>
              <a:rect b="b" l="l" r="r" t="t"/>
              <a:pathLst>
                <a:path extrusionOk="0" h="15623" w="13994">
                  <a:moveTo>
                    <a:pt x="13199" y="1"/>
                  </a:moveTo>
                  <a:lnTo>
                    <a:pt x="13132" y="30"/>
                  </a:lnTo>
                  <a:lnTo>
                    <a:pt x="13103" y="49"/>
                  </a:lnTo>
                  <a:lnTo>
                    <a:pt x="13074" y="68"/>
                  </a:lnTo>
                  <a:lnTo>
                    <a:pt x="13055" y="97"/>
                  </a:lnTo>
                  <a:lnTo>
                    <a:pt x="13036" y="135"/>
                  </a:lnTo>
                  <a:lnTo>
                    <a:pt x="13026" y="173"/>
                  </a:lnTo>
                  <a:lnTo>
                    <a:pt x="13026" y="212"/>
                  </a:lnTo>
                  <a:lnTo>
                    <a:pt x="13017" y="413"/>
                  </a:lnTo>
                  <a:lnTo>
                    <a:pt x="13007" y="614"/>
                  </a:lnTo>
                  <a:lnTo>
                    <a:pt x="12988" y="806"/>
                  </a:lnTo>
                  <a:lnTo>
                    <a:pt x="12969" y="997"/>
                  </a:lnTo>
                  <a:lnTo>
                    <a:pt x="12931" y="1189"/>
                  </a:lnTo>
                  <a:lnTo>
                    <a:pt x="12892" y="1371"/>
                  </a:lnTo>
                  <a:lnTo>
                    <a:pt x="12844" y="1553"/>
                  </a:lnTo>
                  <a:lnTo>
                    <a:pt x="12797" y="1735"/>
                  </a:lnTo>
                  <a:lnTo>
                    <a:pt x="12739" y="1907"/>
                  </a:lnTo>
                  <a:lnTo>
                    <a:pt x="12672" y="2079"/>
                  </a:lnTo>
                  <a:lnTo>
                    <a:pt x="12595" y="2252"/>
                  </a:lnTo>
                  <a:lnTo>
                    <a:pt x="12519" y="2415"/>
                  </a:lnTo>
                  <a:lnTo>
                    <a:pt x="12433" y="2578"/>
                  </a:lnTo>
                  <a:lnTo>
                    <a:pt x="12346" y="2740"/>
                  </a:lnTo>
                  <a:lnTo>
                    <a:pt x="12251" y="2903"/>
                  </a:lnTo>
                  <a:lnTo>
                    <a:pt x="12145" y="3056"/>
                  </a:lnTo>
                  <a:lnTo>
                    <a:pt x="12040" y="3210"/>
                  </a:lnTo>
                  <a:lnTo>
                    <a:pt x="11925" y="3363"/>
                  </a:lnTo>
                  <a:lnTo>
                    <a:pt x="11685" y="3660"/>
                  </a:lnTo>
                  <a:lnTo>
                    <a:pt x="11427" y="3947"/>
                  </a:lnTo>
                  <a:lnTo>
                    <a:pt x="11149" y="4215"/>
                  </a:lnTo>
                  <a:lnTo>
                    <a:pt x="10862" y="4484"/>
                  </a:lnTo>
                  <a:lnTo>
                    <a:pt x="10555" y="4733"/>
                  </a:lnTo>
                  <a:lnTo>
                    <a:pt x="10230" y="4982"/>
                  </a:lnTo>
                  <a:lnTo>
                    <a:pt x="9904" y="5221"/>
                  </a:lnTo>
                  <a:lnTo>
                    <a:pt x="9559" y="5451"/>
                  </a:lnTo>
                  <a:lnTo>
                    <a:pt x="9205" y="5671"/>
                  </a:lnTo>
                  <a:lnTo>
                    <a:pt x="8841" y="5882"/>
                  </a:lnTo>
                  <a:lnTo>
                    <a:pt x="8477" y="6083"/>
                  </a:lnTo>
                  <a:lnTo>
                    <a:pt x="8094" y="6284"/>
                  </a:lnTo>
                  <a:lnTo>
                    <a:pt x="7720" y="6466"/>
                  </a:lnTo>
                  <a:lnTo>
                    <a:pt x="7337" y="6648"/>
                  </a:lnTo>
                  <a:lnTo>
                    <a:pt x="6944" y="6821"/>
                  </a:lnTo>
                  <a:lnTo>
                    <a:pt x="6561" y="6993"/>
                  </a:lnTo>
                  <a:lnTo>
                    <a:pt x="6178" y="7156"/>
                  </a:lnTo>
                  <a:lnTo>
                    <a:pt x="5402" y="7462"/>
                  </a:lnTo>
                  <a:lnTo>
                    <a:pt x="4655" y="7740"/>
                  </a:lnTo>
                  <a:lnTo>
                    <a:pt x="3937" y="8008"/>
                  </a:lnTo>
                  <a:lnTo>
                    <a:pt x="3554" y="8152"/>
                  </a:lnTo>
                  <a:lnTo>
                    <a:pt x="3199" y="8315"/>
                  </a:lnTo>
                  <a:lnTo>
                    <a:pt x="2874" y="8487"/>
                  </a:lnTo>
                  <a:lnTo>
                    <a:pt x="2567" y="8669"/>
                  </a:lnTo>
                  <a:lnTo>
                    <a:pt x="2280" y="8870"/>
                  </a:lnTo>
                  <a:lnTo>
                    <a:pt x="2012" y="9081"/>
                  </a:lnTo>
                  <a:lnTo>
                    <a:pt x="1772" y="9292"/>
                  </a:lnTo>
                  <a:lnTo>
                    <a:pt x="1542" y="9522"/>
                  </a:lnTo>
                  <a:lnTo>
                    <a:pt x="1332" y="9752"/>
                  </a:lnTo>
                  <a:lnTo>
                    <a:pt x="1150" y="9991"/>
                  </a:lnTo>
                  <a:lnTo>
                    <a:pt x="977" y="10240"/>
                  </a:lnTo>
                  <a:lnTo>
                    <a:pt x="824" y="10499"/>
                  </a:lnTo>
                  <a:lnTo>
                    <a:pt x="680" y="10757"/>
                  </a:lnTo>
                  <a:lnTo>
                    <a:pt x="556" y="11016"/>
                  </a:lnTo>
                  <a:lnTo>
                    <a:pt x="450" y="11284"/>
                  </a:lnTo>
                  <a:lnTo>
                    <a:pt x="355" y="11552"/>
                  </a:lnTo>
                  <a:lnTo>
                    <a:pt x="278" y="11820"/>
                  </a:lnTo>
                  <a:lnTo>
                    <a:pt x="201" y="12089"/>
                  </a:lnTo>
                  <a:lnTo>
                    <a:pt x="144" y="12357"/>
                  </a:lnTo>
                  <a:lnTo>
                    <a:pt x="96" y="12625"/>
                  </a:lnTo>
                  <a:lnTo>
                    <a:pt x="58" y="12884"/>
                  </a:lnTo>
                  <a:lnTo>
                    <a:pt x="38" y="13152"/>
                  </a:lnTo>
                  <a:lnTo>
                    <a:pt x="19" y="13410"/>
                  </a:lnTo>
                  <a:lnTo>
                    <a:pt x="0" y="13669"/>
                  </a:lnTo>
                  <a:lnTo>
                    <a:pt x="0" y="13918"/>
                  </a:lnTo>
                  <a:lnTo>
                    <a:pt x="0" y="14157"/>
                  </a:lnTo>
                  <a:lnTo>
                    <a:pt x="29" y="14627"/>
                  </a:lnTo>
                  <a:lnTo>
                    <a:pt x="67" y="15058"/>
                  </a:lnTo>
                  <a:lnTo>
                    <a:pt x="115" y="15450"/>
                  </a:lnTo>
                  <a:lnTo>
                    <a:pt x="125" y="15489"/>
                  </a:lnTo>
                  <a:lnTo>
                    <a:pt x="144" y="15527"/>
                  </a:lnTo>
                  <a:lnTo>
                    <a:pt x="163" y="15556"/>
                  </a:lnTo>
                  <a:lnTo>
                    <a:pt x="192" y="15575"/>
                  </a:lnTo>
                  <a:lnTo>
                    <a:pt x="220" y="15594"/>
                  </a:lnTo>
                  <a:lnTo>
                    <a:pt x="249" y="15613"/>
                  </a:lnTo>
                  <a:lnTo>
                    <a:pt x="316" y="15623"/>
                  </a:lnTo>
                  <a:lnTo>
                    <a:pt x="383" y="15613"/>
                  </a:lnTo>
                  <a:lnTo>
                    <a:pt x="422" y="15604"/>
                  </a:lnTo>
                  <a:lnTo>
                    <a:pt x="450" y="15585"/>
                  </a:lnTo>
                  <a:lnTo>
                    <a:pt x="479" y="15565"/>
                  </a:lnTo>
                  <a:lnTo>
                    <a:pt x="498" y="15537"/>
                  </a:lnTo>
                  <a:lnTo>
                    <a:pt x="517" y="15498"/>
                  </a:lnTo>
                  <a:lnTo>
                    <a:pt x="537" y="15460"/>
                  </a:lnTo>
                  <a:lnTo>
                    <a:pt x="575" y="15288"/>
                  </a:lnTo>
                  <a:lnTo>
                    <a:pt x="632" y="15125"/>
                  </a:lnTo>
                  <a:lnTo>
                    <a:pt x="680" y="14962"/>
                  </a:lnTo>
                  <a:lnTo>
                    <a:pt x="738" y="14818"/>
                  </a:lnTo>
                  <a:lnTo>
                    <a:pt x="805" y="14675"/>
                  </a:lnTo>
                  <a:lnTo>
                    <a:pt x="872" y="14531"/>
                  </a:lnTo>
                  <a:lnTo>
                    <a:pt x="939" y="14406"/>
                  </a:lnTo>
                  <a:lnTo>
                    <a:pt x="1015" y="14272"/>
                  </a:lnTo>
                  <a:lnTo>
                    <a:pt x="1092" y="14157"/>
                  </a:lnTo>
                  <a:lnTo>
                    <a:pt x="1178" y="14043"/>
                  </a:lnTo>
                  <a:lnTo>
                    <a:pt x="1264" y="13928"/>
                  </a:lnTo>
                  <a:lnTo>
                    <a:pt x="1351" y="13822"/>
                  </a:lnTo>
                  <a:lnTo>
                    <a:pt x="1446" y="13717"/>
                  </a:lnTo>
                  <a:lnTo>
                    <a:pt x="1542" y="13621"/>
                  </a:lnTo>
                  <a:lnTo>
                    <a:pt x="1753" y="13439"/>
                  </a:lnTo>
                  <a:lnTo>
                    <a:pt x="1973" y="13276"/>
                  </a:lnTo>
                  <a:lnTo>
                    <a:pt x="2213" y="13123"/>
                  </a:lnTo>
                  <a:lnTo>
                    <a:pt x="2462" y="12979"/>
                  </a:lnTo>
                  <a:lnTo>
                    <a:pt x="2730" y="12836"/>
                  </a:lnTo>
                  <a:lnTo>
                    <a:pt x="3017" y="12711"/>
                  </a:lnTo>
                  <a:lnTo>
                    <a:pt x="3305" y="12587"/>
                  </a:lnTo>
                  <a:lnTo>
                    <a:pt x="3621" y="12472"/>
                  </a:lnTo>
                  <a:lnTo>
                    <a:pt x="3937" y="12357"/>
                  </a:lnTo>
                  <a:lnTo>
                    <a:pt x="4626" y="12117"/>
                  </a:lnTo>
                  <a:lnTo>
                    <a:pt x="5354" y="11868"/>
                  </a:lnTo>
                  <a:lnTo>
                    <a:pt x="6140" y="11591"/>
                  </a:lnTo>
                  <a:lnTo>
                    <a:pt x="6542" y="11437"/>
                  </a:lnTo>
                  <a:lnTo>
                    <a:pt x="6963" y="11274"/>
                  </a:lnTo>
                  <a:lnTo>
                    <a:pt x="7394" y="11092"/>
                  </a:lnTo>
                  <a:lnTo>
                    <a:pt x="7835" y="10891"/>
                  </a:lnTo>
                  <a:lnTo>
                    <a:pt x="8285" y="10671"/>
                  </a:lnTo>
                  <a:lnTo>
                    <a:pt x="8745" y="10441"/>
                  </a:lnTo>
                  <a:lnTo>
                    <a:pt x="9224" y="10183"/>
                  </a:lnTo>
                  <a:lnTo>
                    <a:pt x="9703" y="9895"/>
                  </a:lnTo>
                  <a:lnTo>
                    <a:pt x="10191" y="9589"/>
                  </a:lnTo>
                  <a:lnTo>
                    <a:pt x="10699" y="9263"/>
                  </a:lnTo>
                  <a:lnTo>
                    <a:pt x="11072" y="8985"/>
                  </a:lnTo>
                  <a:lnTo>
                    <a:pt x="11427" y="8708"/>
                  </a:lnTo>
                  <a:lnTo>
                    <a:pt x="11743" y="8420"/>
                  </a:lnTo>
                  <a:lnTo>
                    <a:pt x="12040" y="8133"/>
                  </a:lnTo>
                  <a:lnTo>
                    <a:pt x="12318" y="7836"/>
                  </a:lnTo>
                  <a:lnTo>
                    <a:pt x="12567" y="7529"/>
                  </a:lnTo>
                  <a:lnTo>
                    <a:pt x="12787" y="7223"/>
                  </a:lnTo>
                  <a:lnTo>
                    <a:pt x="12988" y="6916"/>
                  </a:lnTo>
                  <a:lnTo>
                    <a:pt x="13170" y="6610"/>
                  </a:lnTo>
                  <a:lnTo>
                    <a:pt x="13333" y="6294"/>
                  </a:lnTo>
                  <a:lnTo>
                    <a:pt x="13477" y="5987"/>
                  </a:lnTo>
                  <a:lnTo>
                    <a:pt x="13591" y="5671"/>
                  </a:lnTo>
                  <a:lnTo>
                    <a:pt x="13697" y="5355"/>
                  </a:lnTo>
                  <a:lnTo>
                    <a:pt x="13783" y="5039"/>
                  </a:lnTo>
                  <a:lnTo>
                    <a:pt x="13860" y="4733"/>
                  </a:lnTo>
                  <a:lnTo>
                    <a:pt x="13908" y="4417"/>
                  </a:lnTo>
                  <a:lnTo>
                    <a:pt x="13955" y="4110"/>
                  </a:lnTo>
                  <a:lnTo>
                    <a:pt x="13975" y="3804"/>
                  </a:lnTo>
                  <a:lnTo>
                    <a:pt x="13994" y="3497"/>
                  </a:lnTo>
                  <a:lnTo>
                    <a:pt x="13994" y="3200"/>
                  </a:lnTo>
                  <a:lnTo>
                    <a:pt x="13984" y="2913"/>
                  </a:lnTo>
                  <a:lnTo>
                    <a:pt x="13965" y="2616"/>
                  </a:lnTo>
                  <a:lnTo>
                    <a:pt x="13946" y="2338"/>
                  </a:lnTo>
                  <a:lnTo>
                    <a:pt x="13908" y="2060"/>
                  </a:lnTo>
                  <a:lnTo>
                    <a:pt x="13860" y="1792"/>
                  </a:lnTo>
                  <a:lnTo>
                    <a:pt x="13812" y="1524"/>
                  </a:lnTo>
                  <a:lnTo>
                    <a:pt x="13754" y="1275"/>
                  </a:lnTo>
                  <a:lnTo>
                    <a:pt x="13697" y="1026"/>
                  </a:lnTo>
                  <a:lnTo>
                    <a:pt x="13572" y="566"/>
                  </a:lnTo>
                  <a:lnTo>
                    <a:pt x="13429" y="145"/>
                  </a:lnTo>
                  <a:lnTo>
                    <a:pt x="13410" y="106"/>
                  </a:lnTo>
                  <a:lnTo>
                    <a:pt x="13390" y="68"/>
                  </a:lnTo>
                  <a:lnTo>
                    <a:pt x="13362" y="39"/>
                  </a:lnTo>
                  <a:lnTo>
                    <a:pt x="13333" y="20"/>
                  </a:lnTo>
                  <a:lnTo>
                    <a:pt x="13304" y="11"/>
                  </a:lnTo>
                  <a:lnTo>
                    <a:pt x="13266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7"/>
            <p:cNvSpPr/>
            <p:nvPr/>
          </p:nvSpPr>
          <p:spPr>
            <a:xfrm>
              <a:off x="4470322" y="2242866"/>
              <a:ext cx="75159" cy="86768"/>
            </a:xfrm>
            <a:custGeom>
              <a:rect b="b" l="l" r="r" t="t"/>
              <a:pathLst>
                <a:path extrusionOk="0" h="2444" w="2117">
                  <a:moveTo>
                    <a:pt x="1226" y="154"/>
                  </a:moveTo>
                  <a:lnTo>
                    <a:pt x="1303" y="164"/>
                  </a:lnTo>
                  <a:lnTo>
                    <a:pt x="1370" y="173"/>
                  </a:lnTo>
                  <a:lnTo>
                    <a:pt x="1446" y="193"/>
                  </a:lnTo>
                  <a:lnTo>
                    <a:pt x="1513" y="221"/>
                  </a:lnTo>
                  <a:lnTo>
                    <a:pt x="1590" y="260"/>
                  </a:lnTo>
                  <a:lnTo>
                    <a:pt x="1657" y="307"/>
                  </a:lnTo>
                  <a:lnTo>
                    <a:pt x="1715" y="355"/>
                  </a:lnTo>
                  <a:lnTo>
                    <a:pt x="1772" y="422"/>
                  </a:lnTo>
                  <a:lnTo>
                    <a:pt x="1820" y="499"/>
                  </a:lnTo>
                  <a:lnTo>
                    <a:pt x="1868" y="576"/>
                  </a:lnTo>
                  <a:lnTo>
                    <a:pt x="1897" y="652"/>
                  </a:lnTo>
                  <a:lnTo>
                    <a:pt x="1925" y="748"/>
                  </a:lnTo>
                  <a:lnTo>
                    <a:pt x="1954" y="844"/>
                  </a:lnTo>
                  <a:lnTo>
                    <a:pt x="1964" y="949"/>
                  </a:lnTo>
                  <a:lnTo>
                    <a:pt x="1964" y="1055"/>
                  </a:lnTo>
                  <a:lnTo>
                    <a:pt x="1954" y="1160"/>
                  </a:lnTo>
                  <a:lnTo>
                    <a:pt x="1944" y="1265"/>
                  </a:lnTo>
                  <a:lnTo>
                    <a:pt x="1916" y="1371"/>
                  </a:lnTo>
                  <a:lnTo>
                    <a:pt x="1887" y="1476"/>
                  </a:lnTo>
                  <a:lnTo>
                    <a:pt x="1839" y="1572"/>
                  </a:lnTo>
                  <a:lnTo>
                    <a:pt x="1762" y="1725"/>
                  </a:lnTo>
                  <a:lnTo>
                    <a:pt x="1667" y="1869"/>
                  </a:lnTo>
                  <a:lnTo>
                    <a:pt x="1561" y="1984"/>
                  </a:lnTo>
                  <a:lnTo>
                    <a:pt x="1437" y="2089"/>
                  </a:lnTo>
                  <a:lnTo>
                    <a:pt x="1312" y="2175"/>
                  </a:lnTo>
                  <a:lnTo>
                    <a:pt x="1169" y="2233"/>
                  </a:lnTo>
                  <a:lnTo>
                    <a:pt x="1102" y="2261"/>
                  </a:lnTo>
                  <a:lnTo>
                    <a:pt x="1034" y="2271"/>
                  </a:lnTo>
                  <a:lnTo>
                    <a:pt x="958" y="2281"/>
                  </a:lnTo>
                  <a:lnTo>
                    <a:pt x="891" y="2290"/>
                  </a:lnTo>
                  <a:lnTo>
                    <a:pt x="814" y="2281"/>
                  </a:lnTo>
                  <a:lnTo>
                    <a:pt x="747" y="2271"/>
                  </a:lnTo>
                  <a:lnTo>
                    <a:pt x="671" y="2252"/>
                  </a:lnTo>
                  <a:lnTo>
                    <a:pt x="603" y="2223"/>
                  </a:lnTo>
                  <a:lnTo>
                    <a:pt x="536" y="2185"/>
                  </a:lnTo>
                  <a:lnTo>
                    <a:pt x="460" y="2137"/>
                  </a:lnTo>
                  <a:lnTo>
                    <a:pt x="402" y="2079"/>
                  </a:lnTo>
                  <a:lnTo>
                    <a:pt x="345" y="2022"/>
                  </a:lnTo>
                  <a:lnTo>
                    <a:pt x="297" y="1945"/>
                  </a:lnTo>
                  <a:lnTo>
                    <a:pt x="249" y="1869"/>
                  </a:lnTo>
                  <a:lnTo>
                    <a:pt x="220" y="1782"/>
                  </a:lnTo>
                  <a:lnTo>
                    <a:pt x="192" y="1696"/>
                  </a:lnTo>
                  <a:lnTo>
                    <a:pt x="163" y="1601"/>
                  </a:lnTo>
                  <a:lnTo>
                    <a:pt x="153" y="1495"/>
                  </a:lnTo>
                  <a:lnTo>
                    <a:pt x="153" y="1390"/>
                  </a:lnTo>
                  <a:lnTo>
                    <a:pt x="163" y="1284"/>
                  </a:lnTo>
                  <a:lnTo>
                    <a:pt x="172" y="1179"/>
                  </a:lnTo>
                  <a:lnTo>
                    <a:pt x="201" y="1074"/>
                  </a:lnTo>
                  <a:lnTo>
                    <a:pt x="230" y="968"/>
                  </a:lnTo>
                  <a:lnTo>
                    <a:pt x="278" y="863"/>
                  </a:lnTo>
                  <a:lnTo>
                    <a:pt x="354" y="719"/>
                  </a:lnTo>
                  <a:lnTo>
                    <a:pt x="450" y="576"/>
                  </a:lnTo>
                  <a:lnTo>
                    <a:pt x="556" y="461"/>
                  </a:lnTo>
                  <a:lnTo>
                    <a:pt x="680" y="355"/>
                  </a:lnTo>
                  <a:lnTo>
                    <a:pt x="814" y="269"/>
                  </a:lnTo>
                  <a:lnTo>
                    <a:pt x="948" y="212"/>
                  </a:lnTo>
                  <a:lnTo>
                    <a:pt x="1015" y="183"/>
                  </a:lnTo>
                  <a:lnTo>
                    <a:pt x="1082" y="173"/>
                  </a:lnTo>
                  <a:lnTo>
                    <a:pt x="1159" y="164"/>
                  </a:lnTo>
                  <a:lnTo>
                    <a:pt x="1226" y="154"/>
                  </a:lnTo>
                  <a:close/>
                  <a:moveTo>
                    <a:pt x="1226" y="1"/>
                  </a:moveTo>
                  <a:lnTo>
                    <a:pt x="1149" y="11"/>
                  </a:lnTo>
                  <a:lnTo>
                    <a:pt x="1063" y="20"/>
                  </a:lnTo>
                  <a:lnTo>
                    <a:pt x="987" y="39"/>
                  </a:lnTo>
                  <a:lnTo>
                    <a:pt x="910" y="58"/>
                  </a:lnTo>
                  <a:lnTo>
                    <a:pt x="833" y="87"/>
                  </a:lnTo>
                  <a:lnTo>
                    <a:pt x="757" y="125"/>
                  </a:lnTo>
                  <a:lnTo>
                    <a:pt x="680" y="173"/>
                  </a:lnTo>
                  <a:lnTo>
                    <a:pt x="603" y="221"/>
                  </a:lnTo>
                  <a:lnTo>
                    <a:pt x="536" y="279"/>
                  </a:lnTo>
                  <a:lnTo>
                    <a:pt x="469" y="336"/>
                  </a:lnTo>
                  <a:lnTo>
                    <a:pt x="402" y="403"/>
                  </a:lnTo>
                  <a:lnTo>
                    <a:pt x="335" y="470"/>
                  </a:lnTo>
                  <a:lnTo>
                    <a:pt x="278" y="547"/>
                  </a:lnTo>
                  <a:lnTo>
                    <a:pt x="230" y="633"/>
                  </a:lnTo>
                  <a:lnTo>
                    <a:pt x="182" y="710"/>
                  </a:lnTo>
                  <a:lnTo>
                    <a:pt x="134" y="806"/>
                  </a:lnTo>
                  <a:lnTo>
                    <a:pt x="86" y="920"/>
                  </a:lnTo>
                  <a:lnTo>
                    <a:pt x="48" y="1045"/>
                  </a:lnTo>
                  <a:lnTo>
                    <a:pt x="19" y="1160"/>
                  </a:lnTo>
                  <a:lnTo>
                    <a:pt x="10" y="1284"/>
                  </a:lnTo>
                  <a:lnTo>
                    <a:pt x="0" y="1399"/>
                  </a:lnTo>
                  <a:lnTo>
                    <a:pt x="0" y="1514"/>
                  </a:lnTo>
                  <a:lnTo>
                    <a:pt x="19" y="1629"/>
                  </a:lnTo>
                  <a:lnTo>
                    <a:pt x="38" y="1735"/>
                  </a:lnTo>
                  <a:lnTo>
                    <a:pt x="77" y="1840"/>
                  </a:lnTo>
                  <a:lnTo>
                    <a:pt x="115" y="1936"/>
                  </a:lnTo>
                  <a:lnTo>
                    <a:pt x="163" y="2032"/>
                  </a:lnTo>
                  <a:lnTo>
                    <a:pt x="220" y="2108"/>
                  </a:lnTo>
                  <a:lnTo>
                    <a:pt x="287" y="2194"/>
                  </a:lnTo>
                  <a:lnTo>
                    <a:pt x="364" y="2261"/>
                  </a:lnTo>
                  <a:lnTo>
                    <a:pt x="450" y="2319"/>
                  </a:lnTo>
                  <a:lnTo>
                    <a:pt x="546" y="2367"/>
                  </a:lnTo>
                  <a:lnTo>
                    <a:pt x="632" y="2395"/>
                  </a:lnTo>
                  <a:lnTo>
                    <a:pt x="718" y="2424"/>
                  </a:lnTo>
                  <a:lnTo>
                    <a:pt x="805" y="2434"/>
                  </a:lnTo>
                  <a:lnTo>
                    <a:pt x="891" y="2443"/>
                  </a:lnTo>
                  <a:lnTo>
                    <a:pt x="967" y="2434"/>
                  </a:lnTo>
                  <a:lnTo>
                    <a:pt x="1054" y="2424"/>
                  </a:lnTo>
                  <a:lnTo>
                    <a:pt x="1130" y="2405"/>
                  </a:lnTo>
                  <a:lnTo>
                    <a:pt x="1207" y="2386"/>
                  </a:lnTo>
                  <a:lnTo>
                    <a:pt x="1293" y="2357"/>
                  </a:lnTo>
                  <a:lnTo>
                    <a:pt x="1370" y="2319"/>
                  </a:lnTo>
                  <a:lnTo>
                    <a:pt x="1437" y="2271"/>
                  </a:lnTo>
                  <a:lnTo>
                    <a:pt x="1513" y="2223"/>
                  </a:lnTo>
                  <a:lnTo>
                    <a:pt x="1580" y="2166"/>
                  </a:lnTo>
                  <a:lnTo>
                    <a:pt x="1647" y="2108"/>
                  </a:lnTo>
                  <a:lnTo>
                    <a:pt x="1715" y="2041"/>
                  </a:lnTo>
                  <a:lnTo>
                    <a:pt x="1782" y="1974"/>
                  </a:lnTo>
                  <a:lnTo>
                    <a:pt x="1839" y="1897"/>
                  </a:lnTo>
                  <a:lnTo>
                    <a:pt x="1887" y="1811"/>
                  </a:lnTo>
                  <a:lnTo>
                    <a:pt x="1935" y="1725"/>
                  </a:lnTo>
                  <a:lnTo>
                    <a:pt x="1983" y="1639"/>
                  </a:lnTo>
                  <a:lnTo>
                    <a:pt x="2031" y="1524"/>
                  </a:lnTo>
                  <a:lnTo>
                    <a:pt x="2069" y="1399"/>
                  </a:lnTo>
                  <a:lnTo>
                    <a:pt x="2098" y="1284"/>
                  </a:lnTo>
                  <a:lnTo>
                    <a:pt x="2107" y="1160"/>
                  </a:lnTo>
                  <a:lnTo>
                    <a:pt x="2117" y="1045"/>
                  </a:lnTo>
                  <a:lnTo>
                    <a:pt x="2117" y="930"/>
                  </a:lnTo>
                  <a:lnTo>
                    <a:pt x="2098" y="815"/>
                  </a:lnTo>
                  <a:lnTo>
                    <a:pt x="2078" y="710"/>
                  </a:lnTo>
                  <a:lnTo>
                    <a:pt x="2040" y="604"/>
                  </a:lnTo>
                  <a:lnTo>
                    <a:pt x="2002" y="509"/>
                  </a:lnTo>
                  <a:lnTo>
                    <a:pt x="1954" y="413"/>
                  </a:lnTo>
                  <a:lnTo>
                    <a:pt x="1897" y="327"/>
                  </a:lnTo>
                  <a:lnTo>
                    <a:pt x="1829" y="250"/>
                  </a:lnTo>
                  <a:lnTo>
                    <a:pt x="1753" y="183"/>
                  </a:lnTo>
                  <a:lnTo>
                    <a:pt x="1667" y="125"/>
                  </a:lnTo>
                  <a:lnTo>
                    <a:pt x="1571" y="78"/>
                  </a:lnTo>
                  <a:lnTo>
                    <a:pt x="1494" y="49"/>
                  </a:lnTo>
                  <a:lnTo>
                    <a:pt x="1408" y="20"/>
                  </a:lnTo>
                  <a:lnTo>
                    <a:pt x="1312" y="11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57"/>
            <p:cNvSpPr/>
            <p:nvPr/>
          </p:nvSpPr>
          <p:spPr>
            <a:xfrm>
              <a:off x="4475754" y="2242866"/>
              <a:ext cx="64295" cy="81336"/>
            </a:xfrm>
            <a:custGeom>
              <a:rect b="b" l="l" r="r" t="t"/>
              <a:pathLst>
                <a:path extrusionOk="0" fill="none" h="2291" w="1811">
                  <a:moveTo>
                    <a:pt x="1073" y="1"/>
                  </a:moveTo>
                  <a:lnTo>
                    <a:pt x="1073" y="154"/>
                  </a:lnTo>
                  <a:lnTo>
                    <a:pt x="1073" y="154"/>
                  </a:lnTo>
                  <a:lnTo>
                    <a:pt x="1150" y="164"/>
                  </a:lnTo>
                  <a:lnTo>
                    <a:pt x="1217" y="173"/>
                  </a:lnTo>
                  <a:lnTo>
                    <a:pt x="1293" y="193"/>
                  </a:lnTo>
                  <a:lnTo>
                    <a:pt x="1360" y="221"/>
                  </a:lnTo>
                  <a:lnTo>
                    <a:pt x="1360" y="221"/>
                  </a:lnTo>
                  <a:lnTo>
                    <a:pt x="1437" y="260"/>
                  </a:lnTo>
                  <a:lnTo>
                    <a:pt x="1504" y="307"/>
                  </a:lnTo>
                  <a:lnTo>
                    <a:pt x="1562" y="355"/>
                  </a:lnTo>
                  <a:lnTo>
                    <a:pt x="1619" y="422"/>
                  </a:lnTo>
                  <a:lnTo>
                    <a:pt x="1667" y="499"/>
                  </a:lnTo>
                  <a:lnTo>
                    <a:pt x="1715" y="576"/>
                  </a:lnTo>
                  <a:lnTo>
                    <a:pt x="1744" y="652"/>
                  </a:lnTo>
                  <a:lnTo>
                    <a:pt x="1772" y="748"/>
                  </a:lnTo>
                  <a:lnTo>
                    <a:pt x="1772" y="748"/>
                  </a:lnTo>
                  <a:lnTo>
                    <a:pt x="1801" y="844"/>
                  </a:lnTo>
                  <a:lnTo>
                    <a:pt x="1811" y="949"/>
                  </a:lnTo>
                  <a:lnTo>
                    <a:pt x="1811" y="1055"/>
                  </a:lnTo>
                  <a:lnTo>
                    <a:pt x="1801" y="1160"/>
                  </a:lnTo>
                  <a:lnTo>
                    <a:pt x="1791" y="1265"/>
                  </a:lnTo>
                  <a:lnTo>
                    <a:pt x="1763" y="1371"/>
                  </a:lnTo>
                  <a:lnTo>
                    <a:pt x="1734" y="1476"/>
                  </a:lnTo>
                  <a:lnTo>
                    <a:pt x="1686" y="1572"/>
                  </a:lnTo>
                  <a:lnTo>
                    <a:pt x="1686" y="1572"/>
                  </a:lnTo>
                  <a:lnTo>
                    <a:pt x="1609" y="1725"/>
                  </a:lnTo>
                  <a:lnTo>
                    <a:pt x="1514" y="1869"/>
                  </a:lnTo>
                  <a:lnTo>
                    <a:pt x="1408" y="1984"/>
                  </a:lnTo>
                  <a:lnTo>
                    <a:pt x="1284" y="2089"/>
                  </a:lnTo>
                  <a:lnTo>
                    <a:pt x="1159" y="2175"/>
                  </a:lnTo>
                  <a:lnTo>
                    <a:pt x="1016" y="2233"/>
                  </a:lnTo>
                  <a:lnTo>
                    <a:pt x="949" y="2261"/>
                  </a:lnTo>
                  <a:lnTo>
                    <a:pt x="881" y="2271"/>
                  </a:lnTo>
                  <a:lnTo>
                    <a:pt x="805" y="2281"/>
                  </a:lnTo>
                  <a:lnTo>
                    <a:pt x="738" y="2290"/>
                  </a:lnTo>
                  <a:lnTo>
                    <a:pt x="738" y="2290"/>
                  </a:lnTo>
                  <a:lnTo>
                    <a:pt x="661" y="2281"/>
                  </a:lnTo>
                  <a:lnTo>
                    <a:pt x="594" y="2271"/>
                  </a:lnTo>
                  <a:lnTo>
                    <a:pt x="518" y="2252"/>
                  </a:lnTo>
                  <a:lnTo>
                    <a:pt x="450" y="2223"/>
                  </a:lnTo>
                  <a:lnTo>
                    <a:pt x="450" y="2223"/>
                  </a:lnTo>
                  <a:lnTo>
                    <a:pt x="383" y="2185"/>
                  </a:lnTo>
                  <a:lnTo>
                    <a:pt x="307" y="2137"/>
                  </a:lnTo>
                  <a:lnTo>
                    <a:pt x="249" y="2079"/>
                  </a:lnTo>
                  <a:lnTo>
                    <a:pt x="192" y="2022"/>
                  </a:lnTo>
                  <a:lnTo>
                    <a:pt x="144" y="1945"/>
                  </a:lnTo>
                  <a:lnTo>
                    <a:pt x="96" y="1869"/>
                  </a:lnTo>
                  <a:lnTo>
                    <a:pt x="67" y="1782"/>
                  </a:lnTo>
                  <a:lnTo>
                    <a:pt x="39" y="1696"/>
                  </a:lnTo>
                  <a:lnTo>
                    <a:pt x="39" y="1696"/>
                  </a:lnTo>
                  <a:lnTo>
                    <a:pt x="10" y="1601"/>
                  </a:lnTo>
                  <a:lnTo>
                    <a:pt x="0" y="1495"/>
                  </a:lnTo>
                  <a:lnTo>
                    <a:pt x="0" y="1390"/>
                  </a:lnTo>
                  <a:lnTo>
                    <a:pt x="10" y="1284"/>
                  </a:lnTo>
                  <a:lnTo>
                    <a:pt x="19" y="1179"/>
                  </a:lnTo>
                  <a:lnTo>
                    <a:pt x="48" y="1074"/>
                  </a:lnTo>
                  <a:lnTo>
                    <a:pt x="77" y="968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201" y="719"/>
                  </a:lnTo>
                  <a:lnTo>
                    <a:pt x="297" y="576"/>
                  </a:lnTo>
                  <a:lnTo>
                    <a:pt x="403" y="461"/>
                  </a:lnTo>
                  <a:lnTo>
                    <a:pt x="527" y="355"/>
                  </a:lnTo>
                  <a:lnTo>
                    <a:pt x="661" y="269"/>
                  </a:lnTo>
                  <a:lnTo>
                    <a:pt x="795" y="212"/>
                  </a:lnTo>
                  <a:lnTo>
                    <a:pt x="862" y="183"/>
                  </a:lnTo>
                  <a:lnTo>
                    <a:pt x="929" y="173"/>
                  </a:lnTo>
                  <a:lnTo>
                    <a:pt x="1006" y="164"/>
                  </a:lnTo>
                  <a:lnTo>
                    <a:pt x="1073" y="154"/>
                  </a:lnTo>
                  <a:lnTo>
                    <a:pt x="107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7"/>
            <p:cNvSpPr/>
            <p:nvPr/>
          </p:nvSpPr>
          <p:spPr>
            <a:xfrm>
              <a:off x="4406384" y="2223517"/>
              <a:ext cx="77218" cy="52721"/>
            </a:xfrm>
            <a:custGeom>
              <a:rect b="b" l="l" r="r" t="t"/>
              <a:pathLst>
                <a:path extrusionOk="0" h="1485" w="2175">
                  <a:moveTo>
                    <a:pt x="67" y="0"/>
                  </a:moveTo>
                  <a:lnTo>
                    <a:pt x="0" y="125"/>
                  </a:lnTo>
                  <a:lnTo>
                    <a:pt x="1916" y="1485"/>
                  </a:lnTo>
                  <a:lnTo>
                    <a:pt x="2175" y="105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7"/>
            <p:cNvSpPr/>
            <p:nvPr/>
          </p:nvSpPr>
          <p:spPr>
            <a:xfrm>
              <a:off x="3584526" y="2124539"/>
              <a:ext cx="794368" cy="951147"/>
            </a:xfrm>
            <a:custGeom>
              <a:rect b="b" l="l" r="r" t="t"/>
              <a:pathLst>
                <a:path extrusionOk="0" h="26791" w="22375">
                  <a:moveTo>
                    <a:pt x="13984" y="1"/>
                  </a:moveTo>
                  <a:lnTo>
                    <a:pt x="13572" y="20"/>
                  </a:lnTo>
                  <a:lnTo>
                    <a:pt x="13362" y="30"/>
                  </a:lnTo>
                  <a:lnTo>
                    <a:pt x="13151" y="49"/>
                  </a:lnTo>
                  <a:lnTo>
                    <a:pt x="12940" y="77"/>
                  </a:lnTo>
                  <a:lnTo>
                    <a:pt x="12739" y="106"/>
                  </a:lnTo>
                  <a:lnTo>
                    <a:pt x="12528" y="154"/>
                  </a:lnTo>
                  <a:lnTo>
                    <a:pt x="12318" y="192"/>
                  </a:lnTo>
                  <a:lnTo>
                    <a:pt x="12116" y="250"/>
                  </a:lnTo>
                  <a:lnTo>
                    <a:pt x="11906" y="307"/>
                  </a:lnTo>
                  <a:lnTo>
                    <a:pt x="11705" y="384"/>
                  </a:lnTo>
                  <a:lnTo>
                    <a:pt x="11513" y="461"/>
                  </a:lnTo>
                  <a:lnTo>
                    <a:pt x="11312" y="547"/>
                  </a:lnTo>
                  <a:lnTo>
                    <a:pt x="11120" y="643"/>
                  </a:lnTo>
                  <a:lnTo>
                    <a:pt x="10938" y="748"/>
                  </a:lnTo>
                  <a:lnTo>
                    <a:pt x="10747" y="863"/>
                  </a:lnTo>
                  <a:lnTo>
                    <a:pt x="10574" y="987"/>
                  </a:lnTo>
                  <a:lnTo>
                    <a:pt x="10402" y="1121"/>
                  </a:lnTo>
                  <a:lnTo>
                    <a:pt x="10230" y="1265"/>
                  </a:lnTo>
                  <a:lnTo>
                    <a:pt x="10067" y="1418"/>
                  </a:lnTo>
                  <a:lnTo>
                    <a:pt x="9913" y="1591"/>
                  </a:lnTo>
                  <a:lnTo>
                    <a:pt x="9770" y="1773"/>
                  </a:lnTo>
                  <a:lnTo>
                    <a:pt x="9626" y="1964"/>
                  </a:lnTo>
                  <a:lnTo>
                    <a:pt x="9492" y="2165"/>
                  </a:lnTo>
                  <a:lnTo>
                    <a:pt x="9367" y="2386"/>
                  </a:lnTo>
                  <a:lnTo>
                    <a:pt x="9253" y="2616"/>
                  </a:lnTo>
                  <a:lnTo>
                    <a:pt x="9147" y="2855"/>
                  </a:lnTo>
                  <a:lnTo>
                    <a:pt x="9042" y="3114"/>
                  </a:lnTo>
                  <a:lnTo>
                    <a:pt x="8956" y="3382"/>
                  </a:lnTo>
                  <a:lnTo>
                    <a:pt x="8879" y="3669"/>
                  </a:lnTo>
                  <a:lnTo>
                    <a:pt x="8812" y="3966"/>
                  </a:lnTo>
                  <a:lnTo>
                    <a:pt x="8754" y="4282"/>
                  </a:lnTo>
                  <a:lnTo>
                    <a:pt x="8707" y="4617"/>
                  </a:lnTo>
                  <a:lnTo>
                    <a:pt x="8678" y="4962"/>
                  </a:lnTo>
                  <a:lnTo>
                    <a:pt x="8649" y="5317"/>
                  </a:lnTo>
                  <a:lnTo>
                    <a:pt x="8640" y="5700"/>
                  </a:lnTo>
                  <a:lnTo>
                    <a:pt x="8553" y="5738"/>
                  </a:lnTo>
                  <a:lnTo>
                    <a:pt x="8314" y="5872"/>
                  </a:lnTo>
                  <a:lnTo>
                    <a:pt x="7931" y="6092"/>
                  </a:lnTo>
                  <a:lnTo>
                    <a:pt x="7433" y="6389"/>
                  </a:lnTo>
                  <a:lnTo>
                    <a:pt x="7145" y="6571"/>
                  </a:lnTo>
                  <a:lnTo>
                    <a:pt x="6839" y="6782"/>
                  </a:lnTo>
                  <a:lnTo>
                    <a:pt x="6513" y="7002"/>
                  </a:lnTo>
                  <a:lnTo>
                    <a:pt x="6168" y="7251"/>
                  </a:lnTo>
                  <a:lnTo>
                    <a:pt x="5814" y="7520"/>
                  </a:lnTo>
                  <a:lnTo>
                    <a:pt x="5450" y="7817"/>
                  </a:lnTo>
                  <a:lnTo>
                    <a:pt x="5076" y="8123"/>
                  </a:lnTo>
                  <a:lnTo>
                    <a:pt x="4703" y="8458"/>
                  </a:lnTo>
                  <a:lnTo>
                    <a:pt x="4320" y="8813"/>
                  </a:lnTo>
                  <a:lnTo>
                    <a:pt x="3937" y="9186"/>
                  </a:lnTo>
                  <a:lnTo>
                    <a:pt x="3563" y="9588"/>
                  </a:lnTo>
                  <a:lnTo>
                    <a:pt x="3190" y="10000"/>
                  </a:lnTo>
                  <a:lnTo>
                    <a:pt x="2816" y="10441"/>
                  </a:lnTo>
                  <a:lnTo>
                    <a:pt x="2462" y="10910"/>
                  </a:lnTo>
                  <a:lnTo>
                    <a:pt x="2289" y="11140"/>
                  </a:lnTo>
                  <a:lnTo>
                    <a:pt x="2126" y="11389"/>
                  </a:lnTo>
                  <a:lnTo>
                    <a:pt x="1954" y="11638"/>
                  </a:lnTo>
                  <a:lnTo>
                    <a:pt x="1801" y="11887"/>
                  </a:lnTo>
                  <a:lnTo>
                    <a:pt x="1638" y="12155"/>
                  </a:lnTo>
                  <a:lnTo>
                    <a:pt x="1485" y="12414"/>
                  </a:lnTo>
                  <a:lnTo>
                    <a:pt x="1341" y="12682"/>
                  </a:lnTo>
                  <a:lnTo>
                    <a:pt x="1197" y="12960"/>
                  </a:lnTo>
                  <a:lnTo>
                    <a:pt x="1063" y="13247"/>
                  </a:lnTo>
                  <a:lnTo>
                    <a:pt x="939" y="13525"/>
                  </a:lnTo>
                  <a:lnTo>
                    <a:pt x="814" y="13822"/>
                  </a:lnTo>
                  <a:lnTo>
                    <a:pt x="699" y="14119"/>
                  </a:lnTo>
                  <a:lnTo>
                    <a:pt x="594" y="14416"/>
                  </a:lnTo>
                  <a:lnTo>
                    <a:pt x="489" y="14722"/>
                  </a:lnTo>
                  <a:lnTo>
                    <a:pt x="402" y="15038"/>
                  </a:lnTo>
                  <a:lnTo>
                    <a:pt x="316" y="15354"/>
                  </a:lnTo>
                  <a:lnTo>
                    <a:pt x="240" y="15680"/>
                  </a:lnTo>
                  <a:lnTo>
                    <a:pt x="173" y="16006"/>
                  </a:lnTo>
                  <a:lnTo>
                    <a:pt x="115" y="16341"/>
                  </a:lnTo>
                  <a:lnTo>
                    <a:pt x="67" y="16676"/>
                  </a:lnTo>
                  <a:lnTo>
                    <a:pt x="29" y="17079"/>
                  </a:lnTo>
                  <a:lnTo>
                    <a:pt x="0" y="17471"/>
                  </a:lnTo>
                  <a:lnTo>
                    <a:pt x="0" y="17854"/>
                  </a:lnTo>
                  <a:lnTo>
                    <a:pt x="19" y="18238"/>
                  </a:lnTo>
                  <a:lnTo>
                    <a:pt x="48" y="18611"/>
                  </a:lnTo>
                  <a:lnTo>
                    <a:pt x="96" y="18985"/>
                  </a:lnTo>
                  <a:lnTo>
                    <a:pt x="163" y="19339"/>
                  </a:lnTo>
                  <a:lnTo>
                    <a:pt x="249" y="19703"/>
                  </a:lnTo>
                  <a:lnTo>
                    <a:pt x="355" y="20048"/>
                  </a:lnTo>
                  <a:lnTo>
                    <a:pt x="469" y="20393"/>
                  </a:lnTo>
                  <a:lnTo>
                    <a:pt x="594" y="20728"/>
                  </a:lnTo>
                  <a:lnTo>
                    <a:pt x="747" y="21063"/>
                  </a:lnTo>
                  <a:lnTo>
                    <a:pt x="900" y="21389"/>
                  </a:lnTo>
                  <a:lnTo>
                    <a:pt x="1082" y="21705"/>
                  </a:lnTo>
                  <a:lnTo>
                    <a:pt x="1264" y="22011"/>
                  </a:lnTo>
                  <a:lnTo>
                    <a:pt x="1466" y="22308"/>
                  </a:lnTo>
                  <a:lnTo>
                    <a:pt x="1686" y="22605"/>
                  </a:lnTo>
                  <a:lnTo>
                    <a:pt x="1906" y="22892"/>
                  </a:lnTo>
                  <a:lnTo>
                    <a:pt x="2146" y="23170"/>
                  </a:lnTo>
                  <a:lnTo>
                    <a:pt x="2395" y="23438"/>
                  </a:lnTo>
                  <a:lnTo>
                    <a:pt x="2663" y="23697"/>
                  </a:lnTo>
                  <a:lnTo>
                    <a:pt x="2931" y="23946"/>
                  </a:lnTo>
                  <a:lnTo>
                    <a:pt x="3209" y="24186"/>
                  </a:lnTo>
                  <a:lnTo>
                    <a:pt x="3506" y="24425"/>
                  </a:lnTo>
                  <a:lnTo>
                    <a:pt x="3803" y="24645"/>
                  </a:lnTo>
                  <a:lnTo>
                    <a:pt x="4119" y="24866"/>
                  </a:lnTo>
                  <a:lnTo>
                    <a:pt x="4435" y="25067"/>
                  </a:lnTo>
                  <a:lnTo>
                    <a:pt x="4760" y="25268"/>
                  </a:lnTo>
                  <a:lnTo>
                    <a:pt x="5096" y="25450"/>
                  </a:lnTo>
                  <a:lnTo>
                    <a:pt x="5440" y="25622"/>
                  </a:lnTo>
                  <a:lnTo>
                    <a:pt x="5785" y="25795"/>
                  </a:lnTo>
                  <a:lnTo>
                    <a:pt x="6140" y="25948"/>
                  </a:lnTo>
                  <a:lnTo>
                    <a:pt x="6542" y="26101"/>
                  </a:lnTo>
                  <a:lnTo>
                    <a:pt x="6954" y="26245"/>
                  </a:lnTo>
                  <a:lnTo>
                    <a:pt x="7375" y="26369"/>
                  </a:lnTo>
                  <a:lnTo>
                    <a:pt x="7806" y="26475"/>
                  </a:lnTo>
                  <a:lnTo>
                    <a:pt x="8247" y="26561"/>
                  </a:lnTo>
                  <a:lnTo>
                    <a:pt x="8687" y="26638"/>
                  </a:lnTo>
                  <a:lnTo>
                    <a:pt x="9147" y="26705"/>
                  </a:lnTo>
                  <a:lnTo>
                    <a:pt x="9597" y="26743"/>
                  </a:lnTo>
                  <a:lnTo>
                    <a:pt x="10057" y="26772"/>
                  </a:lnTo>
                  <a:lnTo>
                    <a:pt x="10517" y="26791"/>
                  </a:lnTo>
                  <a:lnTo>
                    <a:pt x="10977" y="26791"/>
                  </a:lnTo>
                  <a:lnTo>
                    <a:pt x="11436" y="26781"/>
                  </a:lnTo>
                  <a:lnTo>
                    <a:pt x="11887" y="26752"/>
                  </a:lnTo>
                  <a:lnTo>
                    <a:pt x="12337" y="26714"/>
                  </a:lnTo>
                  <a:lnTo>
                    <a:pt x="12787" y="26657"/>
                  </a:lnTo>
                  <a:lnTo>
                    <a:pt x="13227" y="26590"/>
                  </a:lnTo>
                  <a:lnTo>
                    <a:pt x="13658" y="26513"/>
                  </a:lnTo>
                  <a:lnTo>
                    <a:pt x="14080" y="26427"/>
                  </a:lnTo>
                  <a:lnTo>
                    <a:pt x="14492" y="26321"/>
                  </a:lnTo>
                  <a:lnTo>
                    <a:pt x="14884" y="26206"/>
                  </a:lnTo>
                  <a:lnTo>
                    <a:pt x="15277" y="26082"/>
                  </a:lnTo>
                  <a:lnTo>
                    <a:pt x="15641" y="25938"/>
                  </a:lnTo>
                  <a:lnTo>
                    <a:pt x="15996" y="25795"/>
                  </a:lnTo>
                  <a:lnTo>
                    <a:pt x="16340" y="25632"/>
                  </a:lnTo>
                  <a:lnTo>
                    <a:pt x="16656" y="25459"/>
                  </a:lnTo>
                  <a:lnTo>
                    <a:pt x="16953" y="25287"/>
                  </a:lnTo>
                  <a:lnTo>
                    <a:pt x="17231" y="25095"/>
                  </a:lnTo>
                  <a:lnTo>
                    <a:pt x="17490" y="24894"/>
                  </a:lnTo>
                  <a:lnTo>
                    <a:pt x="17605" y="24789"/>
                  </a:lnTo>
                  <a:lnTo>
                    <a:pt x="17720" y="24684"/>
                  </a:lnTo>
                  <a:lnTo>
                    <a:pt x="17825" y="24578"/>
                  </a:lnTo>
                  <a:lnTo>
                    <a:pt x="17921" y="24473"/>
                  </a:lnTo>
                  <a:lnTo>
                    <a:pt x="18017" y="24358"/>
                  </a:lnTo>
                  <a:lnTo>
                    <a:pt x="18103" y="24243"/>
                  </a:lnTo>
                  <a:lnTo>
                    <a:pt x="18179" y="24128"/>
                  </a:lnTo>
                  <a:lnTo>
                    <a:pt x="18246" y="24004"/>
                  </a:lnTo>
                  <a:lnTo>
                    <a:pt x="18371" y="23774"/>
                  </a:lnTo>
                  <a:lnTo>
                    <a:pt x="18495" y="23534"/>
                  </a:lnTo>
                  <a:lnTo>
                    <a:pt x="18601" y="23285"/>
                  </a:lnTo>
                  <a:lnTo>
                    <a:pt x="18706" y="23017"/>
                  </a:lnTo>
                  <a:lnTo>
                    <a:pt x="18802" y="22758"/>
                  </a:lnTo>
                  <a:lnTo>
                    <a:pt x="18888" y="22481"/>
                  </a:lnTo>
                  <a:lnTo>
                    <a:pt x="18965" y="22193"/>
                  </a:lnTo>
                  <a:lnTo>
                    <a:pt x="19041" y="21906"/>
                  </a:lnTo>
                  <a:lnTo>
                    <a:pt x="19108" y="21609"/>
                  </a:lnTo>
                  <a:lnTo>
                    <a:pt x="19166" y="21312"/>
                  </a:lnTo>
                  <a:lnTo>
                    <a:pt x="19223" y="21006"/>
                  </a:lnTo>
                  <a:lnTo>
                    <a:pt x="19271" y="20690"/>
                  </a:lnTo>
                  <a:lnTo>
                    <a:pt x="19310" y="20373"/>
                  </a:lnTo>
                  <a:lnTo>
                    <a:pt x="19348" y="20057"/>
                  </a:lnTo>
                  <a:lnTo>
                    <a:pt x="19405" y="19406"/>
                  </a:lnTo>
                  <a:lnTo>
                    <a:pt x="19444" y="18736"/>
                  </a:lnTo>
                  <a:lnTo>
                    <a:pt x="19463" y="18065"/>
                  </a:lnTo>
                  <a:lnTo>
                    <a:pt x="19463" y="17385"/>
                  </a:lnTo>
                  <a:lnTo>
                    <a:pt x="19444" y="16705"/>
                  </a:lnTo>
                  <a:lnTo>
                    <a:pt x="19415" y="16025"/>
                  </a:lnTo>
                  <a:lnTo>
                    <a:pt x="19367" y="15345"/>
                  </a:lnTo>
                  <a:lnTo>
                    <a:pt x="19319" y="14684"/>
                  </a:lnTo>
                  <a:lnTo>
                    <a:pt x="19252" y="14023"/>
                  </a:lnTo>
                  <a:lnTo>
                    <a:pt x="19185" y="13381"/>
                  </a:lnTo>
                  <a:lnTo>
                    <a:pt x="19099" y="12759"/>
                  </a:lnTo>
                  <a:lnTo>
                    <a:pt x="19022" y="12146"/>
                  </a:lnTo>
                  <a:lnTo>
                    <a:pt x="18936" y="11571"/>
                  </a:lnTo>
                  <a:lnTo>
                    <a:pt x="18754" y="10498"/>
                  </a:lnTo>
                  <a:lnTo>
                    <a:pt x="18582" y="9560"/>
                  </a:lnTo>
                  <a:lnTo>
                    <a:pt x="18428" y="8774"/>
                  </a:lnTo>
                  <a:lnTo>
                    <a:pt x="18304" y="8190"/>
                  </a:lnTo>
                  <a:lnTo>
                    <a:pt x="18179" y="7692"/>
                  </a:lnTo>
                  <a:lnTo>
                    <a:pt x="18361" y="7663"/>
                  </a:lnTo>
                  <a:lnTo>
                    <a:pt x="18553" y="7625"/>
                  </a:lnTo>
                  <a:lnTo>
                    <a:pt x="18811" y="7567"/>
                  </a:lnTo>
                  <a:lnTo>
                    <a:pt x="19118" y="7491"/>
                  </a:lnTo>
                  <a:lnTo>
                    <a:pt x="19463" y="7395"/>
                  </a:lnTo>
                  <a:lnTo>
                    <a:pt x="19827" y="7280"/>
                  </a:lnTo>
                  <a:lnTo>
                    <a:pt x="20210" y="7136"/>
                  </a:lnTo>
                  <a:lnTo>
                    <a:pt x="20401" y="7060"/>
                  </a:lnTo>
                  <a:lnTo>
                    <a:pt x="20593" y="6974"/>
                  </a:lnTo>
                  <a:lnTo>
                    <a:pt x="20785" y="6878"/>
                  </a:lnTo>
                  <a:lnTo>
                    <a:pt x="20967" y="6782"/>
                  </a:lnTo>
                  <a:lnTo>
                    <a:pt x="21149" y="6677"/>
                  </a:lnTo>
                  <a:lnTo>
                    <a:pt x="21321" y="6571"/>
                  </a:lnTo>
                  <a:lnTo>
                    <a:pt x="21493" y="6456"/>
                  </a:lnTo>
                  <a:lnTo>
                    <a:pt x="21647" y="6322"/>
                  </a:lnTo>
                  <a:lnTo>
                    <a:pt x="21790" y="6198"/>
                  </a:lnTo>
                  <a:lnTo>
                    <a:pt x="21924" y="6054"/>
                  </a:lnTo>
                  <a:lnTo>
                    <a:pt x="22039" y="5910"/>
                  </a:lnTo>
                  <a:lnTo>
                    <a:pt x="22145" y="5757"/>
                  </a:lnTo>
                  <a:lnTo>
                    <a:pt x="22231" y="5594"/>
                  </a:lnTo>
                  <a:lnTo>
                    <a:pt x="22298" y="5422"/>
                  </a:lnTo>
                  <a:lnTo>
                    <a:pt x="22346" y="5240"/>
                  </a:lnTo>
                  <a:lnTo>
                    <a:pt x="22375" y="5058"/>
                  </a:lnTo>
                  <a:lnTo>
                    <a:pt x="22202" y="4943"/>
                  </a:lnTo>
                  <a:lnTo>
                    <a:pt x="21733" y="4627"/>
                  </a:lnTo>
                  <a:lnTo>
                    <a:pt x="21417" y="4397"/>
                  </a:lnTo>
                  <a:lnTo>
                    <a:pt x="21053" y="4139"/>
                  </a:lnTo>
                  <a:lnTo>
                    <a:pt x="20670" y="3851"/>
                  </a:lnTo>
                  <a:lnTo>
                    <a:pt x="20258" y="3535"/>
                  </a:lnTo>
                  <a:lnTo>
                    <a:pt x="19846" y="3190"/>
                  </a:lnTo>
                  <a:lnTo>
                    <a:pt x="19434" y="2836"/>
                  </a:lnTo>
                  <a:lnTo>
                    <a:pt x="19032" y="2462"/>
                  </a:lnTo>
                  <a:lnTo>
                    <a:pt x="18840" y="2271"/>
                  </a:lnTo>
                  <a:lnTo>
                    <a:pt x="18658" y="2089"/>
                  </a:lnTo>
                  <a:lnTo>
                    <a:pt x="18486" y="1897"/>
                  </a:lnTo>
                  <a:lnTo>
                    <a:pt x="18313" y="1706"/>
                  </a:lnTo>
                  <a:lnTo>
                    <a:pt x="18160" y="1514"/>
                  </a:lnTo>
                  <a:lnTo>
                    <a:pt x="18026" y="1323"/>
                  </a:lnTo>
                  <a:lnTo>
                    <a:pt x="17902" y="1131"/>
                  </a:lnTo>
                  <a:lnTo>
                    <a:pt x="17787" y="949"/>
                  </a:lnTo>
                  <a:lnTo>
                    <a:pt x="17691" y="767"/>
                  </a:lnTo>
                  <a:lnTo>
                    <a:pt x="17624" y="585"/>
                  </a:lnTo>
                  <a:lnTo>
                    <a:pt x="17518" y="556"/>
                  </a:lnTo>
                  <a:lnTo>
                    <a:pt x="17241" y="470"/>
                  </a:lnTo>
                  <a:lnTo>
                    <a:pt x="16800" y="355"/>
                  </a:lnTo>
                  <a:lnTo>
                    <a:pt x="16522" y="288"/>
                  </a:lnTo>
                  <a:lnTo>
                    <a:pt x="16225" y="231"/>
                  </a:lnTo>
                  <a:lnTo>
                    <a:pt x="15900" y="164"/>
                  </a:lnTo>
                  <a:lnTo>
                    <a:pt x="15545" y="116"/>
                  </a:lnTo>
                  <a:lnTo>
                    <a:pt x="15181" y="68"/>
                  </a:lnTo>
                  <a:lnTo>
                    <a:pt x="14798" y="30"/>
                  </a:lnTo>
                  <a:lnTo>
                    <a:pt x="14396" y="10"/>
                  </a:lnTo>
                  <a:lnTo>
                    <a:pt x="13984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7"/>
            <p:cNvSpPr/>
            <p:nvPr/>
          </p:nvSpPr>
          <p:spPr>
            <a:xfrm>
              <a:off x="4538982" y="2285041"/>
              <a:ext cx="25207" cy="21799"/>
            </a:xfrm>
            <a:custGeom>
              <a:rect b="b" l="l" r="r" t="t"/>
              <a:pathLst>
                <a:path extrusionOk="0" h="614" w="710">
                  <a:moveTo>
                    <a:pt x="144" y="1"/>
                  </a:moveTo>
                  <a:lnTo>
                    <a:pt x="1" y="413"/>
                  </a:lnTo>
                  <a:lnTo>
                    <a:pt x="566" y="614"/>
                  </a:lnTo>
                  <a:lnTo>
                    <a:pt x="710" y="211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57"/>
          <p:cNvGrpSpPr/>
          <p:nvPr/>
        </p:nvGrpSpPr>
        <p:grpSpPr>
          <a:xfrm>
            <a:off x="3245263" y="3378012"/>
            <a:ext cx="2653475" cy="678038"/>
            <a:chOff x="6033350" y="1027937"/>
            <a:chExt cx="2653475" cy="678038"/>
          </a:xfrm>
        </p:grpSpPr>
        <p:grpSp>
          <p:nvGrpSpPr>
            <p:cNvPr id="816" name="Google Shape;816;p57"/>
            <p:cNvGrpSpPr/>
            <p:nvPr/>
          </p:nvGrpSpPr>
          <p:grpSpPr>
            <a:xfrm>
              <a:off x="6705623" y="1027937"/>
              <a:ext cx="1981202" cy="671400"/>
              <a:chOff x="6053048" y="700395"/>
              <a:chExt cx="1981202" cy="671400"/>
            </a:xfrm>
          </p:grpSpPr>
          <p:sp>
            <p:nvSpPr>
              <p:cNvPr id="817" name="Google Shape;817;p57"/>
              <p:cNvSpPr txBox="1"/>
              <p:nvPr/>
            </p:nvSpPr>
            <p:spPr>
              <a:xfrm>
                <a:off x="6053050" y="700395"/>
                <a:ext cx="1981200" cy="6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Shattering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18" name="Google Shape;818;p57"/>
              <p:cNvSpPr txBox="1"/>
              <p:nvPr/>
            </p:nvSpPr>
            <p:spPr>
              <a:xfrm>
                <a:off x="6053048" y="1039821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19" name="Google Shape;819;p57"/>
            <p:cNvSpPr/>
            <p:nvPr/>
          </p:nvSpPr>
          <p:spPr>
            <a:xfrm>
              <a:off x="6033350" y="1109875"/>
              <a:ext cx="596100" cy="596100"/>
            </a:xfrm>
            <a:prstGeom prst="ellipse">
              <a:avLst/>
            </a:pr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820" name="Google Shape;820;p57"/>
          <p:cNvGrpSpPr/>
          <p:nvPr/>
        </p:nvGrpSpPr>
        <p:grpSpPr>
          <a:xfrm>
            <a:off x="5898750" y="1471144"/>
            <a:ext cx="3010075" cy="936155"/>
            <a:chOff x="5898750" y="2304957"/>
            <a:chExt cx="3010075" cy="936155"/>
          </a:xfrm>
        </p:grpSpPr>
        <p:grpSp>
          <p:nvGrpSpPr>
            <p:cNvPr id="821" name="Google Shape;821;p57"/>
            <p:cNvGrpSpPr/>
            <p:nvPr/>
          </p:nvGrpSpPr>
          <p:grpSpPr>
            <a:xfrm>
              <a:off x="6705660" y="2529811"/>
              <a:ext cx="2203165" cy="711300"/>
              <a:chOff x="6705660" y="2656901"/>
              <a:chExt cx="2203165" cy="711300"/>
            </a:xfrm>
          </p:grpSpPr>
          <p:sp>
            <p:nvSpPr>
              <p:cNvPr id="822" name="Google Shape;822;p57"/>
              <p:cNvSpPr txBox="1"/>
              <p:nvPr/>
            </p:nvSpPr>
            <p:spPr>
              <a:xfrm>
                <a:off x="6927625" y="2656901"/>
                <a:ext cx="1981200" cy="71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2400">
                    <a:solidFill>
                      <a:srgbClr val="38761D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VC dimension</a:t>
                </a:r>
                <a:endParaRPr b="1" sz="2400">
                  <a:solidFill>
                    <a:srgbClr val="38761D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23" name="Google Shape;823;p57"/>
              <p:cNvSpPr txBox="1"/>
              <p:nvPr/>
            </p:nvSpPr>
            <p:spPr>
              <a:xfrm>
                <a:off x="6705660" y="2970479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24" name="Google Shape;824;p57"/>
            <p:cNvSpPr/>
            <p:nvPr/>
          </p:nvSpPr>
          <p:spPr>
            <a:xfrm>
              <a:off x="5898750" y="2304957"/>
              <a:ext cx="906900" cy="922200"/>
            </a:xfrm>
            <a:prstGeom prst="ellipse">
              <a:avLst/>
            </a:pr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825" name="Google Shape;825;p57"/>
          <p:cNvGrpSpPr/>
          <p:nvPr/>
        </p:nvGrpSpPr>
        <p:grpSpPr>
          <a:xfrm>
            <a:off x="6033350" y="3320413"/>
            <a:ext cx="2931575" cy="674400"/>
            <a:chOff x="6033350" y="3977825"/>
            <a:chExt cx="2931575" cy="674400"/>
          </a:xfrm>
        </p:grpSpPr>
        <p:grpSp>
          <p:nvGrpSpPr>
            <p:cNvPr id="826" name="Google Shape;826;p57"/>
            <p:cNvGrpSpPr/>
            <p:nvPr/>
          </p:nvGrpSpPr>
          <p:grpSpPr>
            <a:xfrm>
              <a:off x="6705623" y="3977825"/>
              <a:ext cx="2259302" cy="674400"/>
              <a:chOff x="6705623" y="4058588"/>
              <a:chExt cx="2259302" cy="674400"/>
            </a:xfrm>
          </p:grpSpPr>
          <p:sp>
            <p:nvSpPr>
              <p:cNvPr id="827" name="Google Shape;827;p57"/>
              <p:cNvSpPr txBox="1"/>
              <p:nvPr/>
            </p:nvSpPr>
            <p:spPr>
              <a:xfrm>
                <a:off x="6705625" y="4058588"/>
                <a:ext cx="2259300" cy="6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Applications &amp; Beyond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28" name="Google Shape;828;p57"/>
              <p:cNvSpPr txBox="1"/>
              <p:nvPr/>
            </p:nvSpPr>
            <p:spPr>
              <a:xfrm>
                <a:off x="6705623" y="4400179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29" name="Google Shape;829;p57"/>
            <p:cNvSpPr/>
            <p:nvPr/>
          </p:nvSpPr>
          <p:spPr>
            <a:xfrm>
              <a:off x="6033350" y="4056000"/>
              <a:ext cx="596100" cy="596100"/>
            </a:xfrm>
            <a:prstGeom prst="ellipse">
              <a:avLst/>
            </a:prstGeom>
            <a:solidFill>
              <a:srgbClr val="26EA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830" name="Google Shape;830;p57"/>
          <p:cNvGrpSpPr/>
          <p:nvPr/>
        </p:nvGrpSpPr>
        <p:grpSpPr>
          <a:xfrm>
            <a:off x="3245248" y="1705966"/>
            <a:ext cx="2653502" cy="678000"/>
            <a:chOff x="3297248" y="3977791"/>
            <a:chExt cx="2653502" cy="678000"/>
          </a:xfrm>
        </p:grpSpPr>
        <p:grpSp>
          <p:nvGrpSpPr>
            <p:cNvPr id="831" name="Google Shape;831;p57"/>
            <p:cNvGrpSpPr/>
            <p:nvPr/>
          </p:nvGrpSpPr>
          <p:grpSpPr>
            <a:xfrm>
              <a:off x="3969548" y="3977791"/>
              <a:ext cx="1981202" cy="678000"/>
              <a:chOff x="3581360" y="2254804"/>
              <a:chExt cx="1981202" cy="678000"/>
            </a:xfrm>
          </p:grpSpPr>
          <p:sp>
            <p:nvSpPr>
              <p:cNvPr id="832" name="Google Shape;832;p57"/>
              <p:cNvSpPr txBox="1"/>
              <p:nvPr/>
            </p:nvSpPr>
            <p:spPr>
              <a:xfrm>
                <a:off x="3581363" y="2254804"/>
                <a:ext cx="1981200" cy="67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Introduction &amp; Preliminaries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33" name="Google Shape;833;p57"/>
              <p:cNvSpPr txBox="1"/>
              <p:nvPr/>
            </p:nvSpPr>
            <p:spPr>
              <a:xfrm>
                <a:off x="3581360" y="2596421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34" name="Google Shape;834;p57"/>
            <p:cNvSpPr/>
            <p:nvPr/>
          </p:nvSpPr>
          <p:spPr>
            <a:xfrm>
              <a:off x="3297248" y="4055023"/>
              <a:ext cx="596100" cy="596100"/>
            </a:xfrm>
            <a:prstGeom prst="ellipse">
              <a:avLst/>
            </a:pr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835" name="Google Shape;835;p57"/>
          <p:cNvCxnSpPr>
            <a:stCxn id="834" idx="4"/>
            <a:endCxn id="819" idx="0"/>
          </p:cNvCxnSpPr>
          <p:nvPr/>
        </p:nvCxnSpPr>
        <p:spPr>
          <a:xfrm>
            <a:off x="3543298" y="2379298"/>
            <a:ext cx="0" cy="1080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6" name="Google Shape;836;p57"/>
          <p:cNvCxnSpPr>
            <a:stCxn id="824" idx="4"/>
            <a:endCxn id="829" idx="0"/>
          </p:cNvCxnSpPr>
          <p:nvPr/>
        </p:nvCxnSpPr>
        <p:spPr>
          <a:xfrm flipH="1">
            <a:off x="6331500" y="2393344"/>
            <a:ext cx="20700" cy="10053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575" y="1146900"/>
            <a:ext cx="2849700" cy="28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58"/>
          <p:cNvSpPr txBox="1"/>
          <p:nvPr/>
        </p:nvSpPr>
        <p:spPr>
          <a:xfrm>
            <a:off x="4940575" y="22485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VC dimension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9"/>
          <p:cNvSpPr txBox="1"/>
          <p:nvPr>
            <p:ph type="title"/>
          </p:nvPr>
        </p:nvSpPr>
        <p:spPr>
          <a:xfrm>
            <a:off x="317575" y="25965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Definition of VC dimension</a:t>
            </a:r>
            <a:endParaRPr sz="2400"/>
          </a:p>
        </p:txBody>
      </p:sp>
      <p:sp>
        <p:nvSpPr>
          <p:cNvPr id="848" name="Google Shape;848;p59"/>
          <p:cNvSpPr txBox="1"/>
          <p:nvPr/>
        </p:nvSpPr>
        <p:spPr>
          <a:xfrm>
            <a:off x="212300" y="945725"/>
            <a:ext cx="847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Given machine </a:t>
            </a:r>
            <a:r>
              <a:rPr b="1" lang="ko"/>
              <a:t>f</a:t>
            </a:r>
            <a:r>
              <a:rPr lang="ko"/>
              <a:t>, the </a:t>
            </a:r>
            <a:r>
              <a:rPr lang="ko"/>
              <a:t>VC dimension</a:t>
            </a:r>
            <a:r>
              <a:rPr lang="ko"/>
              <a:t> </a:t>
            </a:r>
            <a:r>
              <a:rPr b="1" lang="ko"/>
              <a:t>D</a:t>
            </a:r>
            <a:r>
              <a:rPr lang="ko"/>
              <a:t> is the maximum number of points that can be arranged so that </a:t>
            </a:r>
            <a:r>
              <a:rPr b="1" lang="ko"/>
              <a:t>f</a:t>
            </a:r>
            <a:r>
              <a:rPr lang="ko"/>
              <a:t> shatter them. </a:t>
            </a:r>
            <a:endParaRPr/>
          </a:p>
        </p:txBody>
      </p:sp>
      <p:sp>
        <p:nvSpPr>
          <p:cNvPr id="849" name="Google Shape;849;p59"/>
          <p:cNvSpPr txBox="1"/>
          <p:nvPr>
            <p:ph type="title"/>
          </p:nvPr>
        </p:nvSpPr>
        <p:spPr>
          <a:xfrm>
            <a:off x="317575" y="1685875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</a:t>
            </a:r>
            <a:endParaRPr sz="2400"/>
          </a:p>
        </p:txBody>
      </p:sp>
      <p:sp>
        <p:nvSpPr>
          <p:cNvPr id="850" name="Google Shape;850;p59"/>
          <p:cNvSpPr txBox="1"/>
          <p:nvPr/>
        </p:nvSpPr>
        <p:spPr>
          <a:xfrm>
            <a:off x="212300" y="2288625"/>
            <a:ext cx="8472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The VC dimension of </a:t>
            </a:r>
            <a:r>
              <a:rPr b="1" lang="ko"/>
              <a:t>f(x, b) = sign(x*x - b)</a:t>
            </a:r>
            <a:r>
              <a:rPr lang="ko"/>
              <a:t> is </a:t>
            </a:r>
            <a:r>
              <a:rPr b="1" lang="ko"/>
              <a:t>D=1</a:t>
            </a:r>
            <a:r>
              <a:rPr lang="ko"/>
              <a:t>, since it can not shatter </a:t>
            </a:r>
            <a:r>
              <a:rPr b="1" lang="ko"/>
              <a:t>two</a:t>
            </a:r>
            <a:r>
              <a:rPr lang="ko"/>
              <a:t> points as discussed and can shatter </a:t>
            </a:r>
            <a:r>
              <a:rPr b="1" lang="ko"/>
              <a:t>one</a:t>
            </a:r>
            <a:r>
              <a:rPr lang="ko"/>
              <a:t> point obviously.</a:t>
            </a:r>
            <a:endParaRPr/>
          </a:p>
        </p:txBody>
      </p:sp>
      <p:pic>
        <p:nvPicPr>
          <p:cNvPr id="851" name="Google Shape;851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051" y="2904225"/>
            <a:ext cx="2494874" cy="204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9825" y="2904225"/>
            <a:ext cx="2591825" cy="21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0"/>
          <p:cNvSpPr txBox="1"/>
          <p:nvPr>
            <p:ph type="title"/>
          </p:nvPr>
        </p:nvSpPr>
        <p:spPr>
          <a:xfrm>
            <a:off x="303400" y="1728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of VC dimension</a:t>
            </a:r>
            <a:endParaRPr sz="2400"/>
          </a:p>
        </p:txBody>
      </p:sp>
      <p:sp>
        <p:nvSpPr>
          <p:cNvPr id="858" name="Google Shape;858;p60"/>
          <p:cNvSpPr txBox="1"/>
          <p:nvPr/>
        </p:nvSpPr>
        <p:spPr>
          <a:xfrm>
            <a:off x="241250" y="870050"/>
            <a:ext cx="8472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VC dimension (</a:t>
            </a:r>
            <a:r>
              <a:rPr b="1" lang="ko"/>
              <a:t>D</a:t>
            </a:r>
            <a:r>
              <a:rPr lang="ko"/>
              <a:t>) for given learning machine of </a:t>
            </a:r>
            <a:r>
              <a:rPr b="1" lang="ko"/>
              <a:t>f(x, a, b) = sign(a*x*x - b)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difference between previous example without the addition of learnable parameter </a:t>
            </a:r>
            <a:r>
              <a:rPr b="1" lang="ko"/>
              <a:t>a</a:t>
            </a:r>
            <a:r>
              <a:rPr lang="ko"/>
              <a:t>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61"/>
          <p:cNvSpPr txBox="1"/>
          <p:nvPr>
            <p:ph type="title"/>
          </p:nvPr>
        </p:nvSpPr>
        <p:spPr>
          <a:xfrm>
            <a:off x="303400" y="1728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of VC dimension</a:t>
            </a:r>
            <a:endParaRPr sz="2400"/>
          </a:p>
        </p:txBody>
      </p:sp>
      <p:sp>
        <p:nvSpPr>
          <p:cNvPr id="864" name="Google Shape;864;p61"/>
          <p:cNvSpPr txBox="1"/>
          <p:nvPr/>
        </p:nvSpPr>
        <p:spPr>
          <a:xfrm>
            <a:off x="241250" y="870050"/>
            <a:ext cx="8472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VC dimension (</a:t>
            </a:r>
            <a:r>
              <a:rPr b="1" lang="ko"/>
              <a:t>D</a:t>
            </a:r>
            <a:r>
              <a:rPr lang="ko"/>
              <a:t>) for given learning machine of </a:t>
            </a:r>
            <a:r>
              <a:rPr b="1" lang="ko"/>
              <a:t>f(x, a, b) = sign(a*x*x - b)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difference between previous example without the addition of learnable parameter </a:t>
            </a:r>
            <a:r>
              <a:rPr b="1" lang="ko"/>
              <a:t>a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– Actually, </a:t>
            </a:r>
            <a:r>
              <a:rPr b="1" lang="ko"/>
              <a:t>two</a:t>
            </a:r>
            <a:r>
              <a:rPr lang="ko"/>
              <a:t> points are possible in this case, considering the flexibility of changing sign which alters the </a:t>
            </a:r>
            <a:r>
              <a:rPr lang="ko">
                <a:solidFill>
                  <a:srgbClr val="0000FF"/>
                </a:solidFill>
              </a:rPr>
              <a:t>inside of circle</a:t>
            </a:r>
            <a:r>
              <a:rPr lang="ko"/>
              <a:t> </a:t>
            </a:r>
            <a:r>
              <a:rPr lang="ko">
                <a:solidFill>
                  <a:srgbClr val="0000FF"/>
                </a:solidFill>
              </a:rPr>
              <a:t>to positive</a:t>
            </a:r>
            <a:r>
              <a:rPr lang="ko"/>
              <a:t> and </a:t>
            </a:r>
            <a:r>
              <a:rPr lang="ko">
                <a:solidFill>
                  <a:srgbClr val="FF0000"/>
                </a:solidFill>
              </a:rPr>
              <a:t>outside to negative</a:t>
            </a:r>
            <a:r>
              <a:rPr lang="ko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How about </a:t>
            </a:r>
            <a:r>
              <a:rPr b="1" lang="ko"/>
              <a:t>three</a:t>
            </a:r>
            <a:r>
              <a:rPr lang="ko"/>
              <a:t> points? Because above finding just implies that </a:t>
            </a:r>
            <a:r>
              <a:rPr b="1" lang="ko"/>
              <a:t>D</a:t>
            </a:r>
            <a:r>
              <a:rPr lang="ko"/>
              <a:t> is greater than or equal to </a:t>
            </a:r>
            <a:r>
              <a:rPr b="1" lang="ko"/>
              <a:t>2</a:t>
            </a:r>
            <a:r>
              <a:rPr lang="ko"/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62"/>
          <p:cNvSpPr txBox="1"/>
          <p:nvPr>
            <p:ph type="title"/>
          </p:nvPr>
        </p:nvSpPr>
        <p:spPr>
          <a:xfrm>
            <a:off x="303400" y="1728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of VC dimension</a:t>
            </a:r>
            <a:endParaRPr sz="2400"/>
          </a:p>
        </p:txBody>
      </p:sp>
      <p:sp>
        <p:nvSpPr>
          <p:cNvPr id="870" name="Google Shape;870;p62"/>
          <p:cNvSpPr txBox="1"/>
          <p:nvPr/>
        </p:nvSpPr>
        <p:spPr>
          <a:xfrm>
            <a:off x="241250" y="870050"/>
            <a:ext cx="8472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VC dimension (</a:t>
            </a:r>
            <a:r>
              <a:rPr b="1" lang="ko"/>
              <a:t>D</a:t>
            </a:r>
            <a:r>
              <a:rPr lang="ko"/>
              <a:t>) for given learning machine of </a:t>
            </a:r>
            <a:r>
              <a:rPr b="1" lang="ko"/>
              <a:t>f(x, a, b) = sign(a*x*x - b)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difference between previous example without the addition of learnable parameter </a:t>
            </a:r>
            <a:r>
              <a:rPr b="1" lang="ko"/>
              <a:t>a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– Actually, </a:t>
            </a:r>
            <a:r>
              <a:rPr b="1" lang="ko"/>
              <a:t>two</a:t>
            </a:r>
            <a:r>
              <a:rPr lang="ko"/>
              <a:t> points are possible in this case, considering the flexibility of changing sign which alters the </a:t>
            </a:r>
            <a:r>
              <a:rPr lang="ko">
                <a:solidFill>
                  <a:srgbClr val="0000FF"/>
                </a:solidFill>
              </a:rPr>
              <a:t>inside of circle</a:t>
            </a:r>
            <a:r>
              <a:rPr lang="ko"/>
              <a:t> to positive and </a:t>
            </a:r>
            <a:r>
              <a:rPr lang="ko">
                <a:solidFill>
                  <a:srgbClr val="FF0000"/>
                </a:solidFill>
              </a:rPr>
              <a:t>outside to negative</a:t>
            </a:r>
            <a:r>
              <a:rPr lang="ko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How about </a:t>
            </a:r>
            <a:r>
              <a:rPr b="1" lang="ko"/>
              <a:t>three</a:t>
            </a:r>
            <a:r>
              <a:rPr lang="ko"/>
              <a:t> points? Because above finding just implies that </a:t>
            </a:r>
            <a:r>
              <a:rPr b="1" lang="ko"/>
              <a:t>D</a:t>
            </a:r>
            <a:r>
              <a:rPr lang="ko"/>
              <a:t> is greater than or equal to </a:t>
            </a:r>
            <a:r>
              <a:rPr b="1" lang="ko"/>
              <a:t>2</a:t>
            </a:r>
            <a:r>
              <a:rPr lang="ko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1" name="Google Shape;87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7425" y="2905350"/>
            <a:ext cx="2719399" cy="2238151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62"/>
          <p:cNvSpPr txBox="1"/>
          <p:nvPr/>
        </p:nvSpPr>
        <p:spPr>
          <a:xfrm>
            <a:off x="241250" y="3269375"/>
            <a:ext cx="548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– Unfortunately, three points are </a:t>
            </a:r>
            <a:r>
              <a:rPr b="1" lang="ko">
                <a:solidFill>
                  <a:schemeClr val="dk1"/>
                </a:solidFill>
              </a:rPr>
              <a:t>impossible</a:t>
            </a:r>
            <a:r>
              <a:rPr lang="ko">
                <a:solidFill>
                  <a:schemeClr val="dk1"/>
                </a:solidFill>
              </a:rPr>
              <a:t>! We will have alternating points of </a:t>
            </a:r>
            <a:r>
              <a:rPr b="1" lang="ko">
                <a:solidFill>
                  <a:schemeClr val="dk1"/>
                </a:solidFill>
              </a:rPr>
              <a:t>+1/-1/+1</a:t>
            </a:r>
            <a:r>
              <a:rPr lang="ko">
                <a:solidFill>
                  <a:schemeClr val="dk1"/>
                </a:solidFill>
              </a:rPr>
              <a:t> in terms of distance from the center.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1"/>
                </a:solidFill>
              </a:rPr>
              <a:t>Answer:</a:t>
            </a:r>
            <a:r>
              <a:rPr lang="ko">
                <a:solidFill>
                  <a:schemeClr val="dk1"/>
                </a:solidFill>
              </a:rPr>
              <a:t> D=2.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63"/>
          <p:cNvSpPr txBox="1"/>
          <p:nvPr>
            <p:ph type="title"/>
          </p:nvPr>
        </p:nvSpPr>
        <p:spPr>
          <a:xfrm>
            <a:off x="303400" y="1728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of VC dimension for </a:t>
            </a:r>
            <a:r>
              <a:rPr lang="ko" sz="2400" u="sng">
                <a:solidFill>
                  <a:srgbClr val="351C75"/>
                </a:solidFill>
              </a:rPr>
              <a:t>separating</a:t>
            </a:r>
            <a:r>
              <a:rPr lang="ko" sz="2400" u="sng">
                <a:solidFill>
                  <a:srgbClr val="351C75"/>
                </a:solidFill>
              </a:rPr>
              <a:t> line</a:t>
            </a:r>
            <a:endParaRPr sz="2400" u="sng">
              <a:solidFill>
                <a:srgbClr val="351C75"/>
              </a:solidFill>
            </a:endParaRPr>
          </a:p>
        </p:txBody>
      </p:sp>
      <p:sp>
        <p:nvSpPr>
          <p:cNvPr id="878" name="Google Shape;878;p63"/>
          <p:cNvSpPr txBox="1"/>
          <p:nvPr/>
        </p:nvSpPr>
        <p:spPr>
          <a:xfrm>
            <a:off x="241250" y="870050"/>
            <a:ext cx="8472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VC dimension (</a:t>
            </a:r>
            <a:r>
              <a:rPr b="1" lang="ko"/>
              <a:t>D</a:t>
            </a:r>
            <a:r>
              <a:rPr lang="ko"/>
              <a:t>) for given learning machine of </a:t>
            </a:r>
            <a:r>
              <a:rPr b="1" lang="ko"/>
              <a:t>f(x, W, b) = sign(W*x + b)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one</a:t>
            </a:r>
            <a:r>
              <a:rPr lang="ko"/>
              <a:t>? - 1 point is obvious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two</a:t>
            </a:r>
            <a:r>
              <a:rPr lang="ko"/>
              <a:t>? - 2 points were handled by even the case when b = 0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about </a:t>
            </a:r>
            <a:r>
              <a:rPr b="1" lang="ko"/>
              <a:t>three</a:t>
            </a:r>
            <a:r>
              <a:rPr lang="ko"/>
              <a:t> points?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64"/>
          <p:cNvSpPr txBox="1"/>
          <p:nvPr>
            <p:ph type="title"/>
          </p:nvPr>
        </p:nvSpPr>
        <p:spPr>
          <a:xfrm>
            <a:off x="303400" y="1728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of VC dimension for </a:t>
            </a:r>
            <a:r>
              <a:rPr lang="ko" sz="2400" u="sng">
                <a:solidFill>
                  <a:srgbClr val="351C75"/>
                </a:solidFill>
              </a:rPr>
              <a:t>separating line</a:t>
            </a:r>
            <a:endParaRPr sz="2400" u="sng">
              <a:solidFill>
                <a:srgbClr val="351C75"/>
              </a:solidFill>
            </a:endParaRPr>
          </a:p>
        </p:txBody>
      </p:sp>
      <p:sp>
        <p:nvSpPr>
          <p:cNvPr id="884" name="Google Shape;884;p64"/>
          <p:cNvSpPr txBox="1"/>
          <p:nvPr/>
        </p:nvSpPr>
        <p:spPr>
          <a:xfrm>
            <a:off x="241250" y="870050"/>
            <a:ext cx="8472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VC dimension (</a:t>
            </a:r>
            <a:r>
              <a:rPr b="1" lang="ko"/>
              <a:t>D</a:t>
            </a:r>
            <a:r>
              <a:rPr lang="ko"/>
              <a:t>) for given learning machine of </a:t>
            </a:r>
            <a:r>
              <a:rPr b="1" lang="ko"/>
              <a:t>f(x, W, b) = sign(W*x + b)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one</a:t>
            </a:r>
            <a:r>
              <a:rPr lang="ko"/>
              <a:t>? - 1 point is obvious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two</a:t>
            </a:r>
            <a:r>
              <a:rPr lang="ko"/>
              <a:t>? - 2 points were handled by even the case when b = 0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about </a:t>
            </a:r>
            <a:r>
              <a:rPr b="1" lang="ko"/>
              <a:t>three</a:t>
            </a:r>
            <a:r>
              <a:rPr lang="ko"/>
              <a:t> points?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– Of course, we can. Because they are in general position, i.e. no 3 of them are coinciding or collinear, so any </a:t>
            </a:r>
            <a:r>
              <a:rPr b="1" lang="ko"/>
              <a:t>single</a:t>
            </a:r>
            <a:r>
              <a:rPr lang="ko"/>
              <a:t> of them can be separated from rest of the </a:t>
            </a:r>
            <a:r>
              <a:rPr b="1" lang="ko"/>
              <a:t>two</a:t>
            </a:r>
            <a:r>
              <a:rPr lang="ko"/>
              <a:t> with desired sign along with the case </a:t>
            </a:r>
            <a:r>
              <a:rPr b="1" lang="ko"/>
              <a:t>three</a:t>
            </a:r>
            <a:r>
              <a:rPr lang="ko"/>
              <a:t> points are kept in the same side of line with desired sign.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about </a:t>
            </a:r>
            <a:r>
              <a:rPr b="1" lang="ko"/>
              <a:t>four</a:t>
            </a:r>
            <a:r>
              <a:rPr lang="ko"/>
              <a:t> points?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5" name="Google Shape;8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775" y="2995250"/>
            <a:ext cx="4755375" cy="20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8"/>
          <p:cNvSpPr txBox="1"/>
          <p:nvPr/>
        </p:nvSpPr>
        <p:spPr>
          <a:xfrm>
            <a:off x="3112075" y="67550"/>
            <a:ext cx="5467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Executive Summary</a:t>
            </a:r>
            <a:endParaRPr b="1"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5" name="Google Shape;435;p38"/>
          <p:cNvSpPr txBox="1"/>
          <p:nvPr/>
        </p:nvSpPr>
        <p:spPr>
          <a:xfrm>
            <a:off x="3112075" y="820375"/>
            <a:ext cx="58422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Learning Machine &amp; other Preliminaries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Definition of Shattering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Examples of Shattering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Defining VC dimension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Examples of VC dimension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Why VC dimension is considered to be </a:t>
            </a:r>
            <a:r>
              <a:rPr lang="ko">
                <a:latin typeface="Open Sans"/>
                <a:ea typeface="Open Sans"/>
                <a:cs typeface="Open Sans"/>
                <a:sym typeface="Open Sans"/>
              </a:rPr>
              <a:t>useful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ko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Applications in Machine Learning &amp; Neural Networks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Other measurement tools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6" name="Google Shape;43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0675"/>
            <a:ext cx="3033277" cy="303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65"/>
          <p:cNvSpPr txBox="1"/>
          <p:nvPr>
            <p:ph type="title"/>
          </p:nvPr>
        </p:nvSpPr>
        <p:spPr>
          <a:xfrm>
            <a:off x="303400" y="1728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of VC dimension for </a:t>
            </a:r>
            <a:r>
              <a:rPr lang="ko" sz="2400" u="sng">
                <a:solidFill>
                  <a:srgbClr val="351C75"/>
                </a:solidFill>
              </a:rPr>
              <a:t>separating line</a:t>
            </a:r>
            <a:endParaRPr sz="2400" u="sng">
              <a:solidFill>
                <a:srgbClr val="351C75"/>
              </a:solidFill>
            </a:endParaRPr>
          </a:p>
        </p:txBody>
      </p:sp>
      <p:sp>
        <p:nvSpPr>
          <p:cNvPr id="891" name="Google Shape;891;p65"/>
          <p:cNvSpPr txBox="1"/>
          <p:nvPr/>
        </p:nvSpPr>
        <p:spPr>
          <a:xfrm>
            <a:off x="241250" y="870050"/>
            <a:ext cx="84729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VC dimension (</a:t>
            </a:r>
            <a:r>
              <a:rPr b="1" lang="ko"/>
              <a:t>D</a:t>
            </a:r>
            <a:r>
              <a:rPr lang="ko"/>
              <a:t>) for given learning machine of </a:t>
            </a:r>
            <a:r>
              <a:rPr b="1" lang="ko"/>
              <a:t>f(x, W, b) = sign(W*x + b)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one</a:t>
            </a:r>
            <a:r>
              <a:rPr lang="ko"/>
              <a:t>? - 1 point is obvious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two</a:t>
            </a:r>
            <a:r>
              <a:rPr lang="ko"/>
              <a:t>? - 2 points were handled by even the case when b = 0 before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about </a:t>
            </a:r>
            <a:r>
              <a:rPr b="1" lang="ko"/>
              <a:t>three</a:t>
            </a:r>
            <a:r>
              <a:rPr lang="ko"/>
              <a:t> points?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– Of course, we can. Because they are in general position, i.e. no 3 of them are coinciding or collinear, so any </a:t>
            </a:r>
            <a:r>
              <a:rPr b="1" lang="ko"/>
              <a:t>single</a:t>
            </a:r>
            <a:r>
              <a:rPr lang="ko"/>
              <a:t> of them can be separated from rest of the </a:t>
            </a:r>
            <a:r>
              <a:rPr b="1" lang="ko"/>
              <a:t>two</a:t>
            </a:r>
            <a:r>
              <a:rPr lang="ko"/>
              <a:t> with desired sign along with the case </a:t>
            </a:r>
            <a:r>
              <a:rPr b="1" lang="ko"/>
              <a:t>three</a:t>
            </a:r>
            <a:r>
              <a:rPr lang="ko"/>
              <a:t> points are kept in the same side of line with desired sign.</a:t>
            </a:r>
            <a:endParaRPr/>
          </a:p>
        </p:txBody>
      </p:sp>
      <p:sp>
        <p:nvSpPr>
          <p:cNvPr id="892" name="Google Shape;892;p65"/>
          <p:cNvSpPr txBox="1"/>
          <p:nvPr/>
        </p:nvSpPr>
        <p:spPr>
          <a:xfrm>
            <a:off x="241250" y="2912325"/>
            <a:ext cx="4719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What about </a:t>
            </a:r>
            <a:r>
              <a:rPr b="1" lang="ko">
                <a:solidFill>
                  <a:schemeClr val="dk1"/>
                </a:solidFill>
              </a:rPr>
              <a:t>four</a:t>
            </a:r>
            <a:r>
              <a:rPr lang="ko">
                <a:solidFill>
                  <a:schemeClr val="dk1"/>
                </a:solidFill>
              </a:rPr>
              <a:t> points?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– Unfortunately, all examples given in the right implies that there is no line which can </a:t>
            </a:r>
            <a:r>
              <a:rPr lang="ko">
                <a:solidFill>
                  <a:schemeClr val="dk1"/>
                </a:solidFill>
              </a:rPr>
              <a:t>separate</a:t>
            </a:r>
            <a:r>
              <a:rPr lang="ko">
                <a:solidFill>
                  <a:schemeClr val="dk1"/>
                </a:solidFill>
              </a:rPr>
              <a:t> +1 and -1’s.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1"/>
                </a:solidFill>
              </a:rPr>
              <a:t>Answer:</a:t>
            </a:r>
            <a:r>
              <a:rPr lang="ko">
                <a:solidFill>
                  <a:schemeClr val="dk1"/>
                </a:solidFill>
              </a:rPr>
              <a:t> D=3.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93" name="Google Shape;89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074" y="2994050"/>
            <a:ext cx="4174627" cy="19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6"/>
          <p:cNvSpPr txBox="1"/>
          <p:nvPr>
            <p:ph type="title"/>
          </p:nvPr>
        </p:nvSpPr>
        <p:spPr>
          <a:xfrm>
            <a:off x="303400" y="172800"/>
            <a:ext cx="8256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VC dimension of </a:t>
            </a:r>
            <a:r>
              <a:rPr lang="ko" sz="2400" u="sng">
                <a:solidFill>
                  <a:srgbClr val="351C75"/>
                </a:solidFill>
              </a:rPr>
              <a:t>linear classifiers in m-dimensions</a:t>
            </a:r>
            <a:endParaRPr sz="2400">
              <a:solidFill>
                <a:srgbClr val="351C75"/>
              </a:solidFill>
            </a:endParaRPr>
          </a:p>
        </p:txBody>
      </p:sp>
      <p:sp>
        <p:nvSpPr>
          <p:cNvPr id="899" name="Google Shape;899;p66"/>
          <p:cNvSpPr txBox="1"/>
          <p:nvPr/>
        </p:nvSpPr>
        <p:spPr>
          <a:xfrm>
            <a:off x="241250" y="870050"/>
            <a:ext cx="847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VC dimension (</a:t>
            </a:r>
            <a:r>
              <a:rPr b="1" lang="ko"/>
              <a:t>D</a:t>
            </a:r>
            <a:r>
              <a:rPr lang="ko"/>
              <a:t>) of </a:t>
            </a:r>
            <a:r>
              <a:rPr b="1" lang="ko"/>
              <a:t>f(x, W, b) = sign(W*x + b)</a:t>
            </a:r>
            <a:r>
              <a:rPr lang="ko"/>
              <a:t>, where the input is </a:t>
            </a:r>
            <a:r>
              <a:rPr b="1" lang="ko"/>
              <a:t>m-dimensional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one?, two?, something related to </a:t>
            </a:r>
            <a:r>
              <a:rPr b="1" lang="ko"/>
              <a:t>m</a:t>
            </a:r>
            <a:r>
              <a:rPr lang="ko"/>
              <a:t>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7"/>
          <p:cNvSpPr txBox="1"/>
          <p:nvPr>
            <p:ph type="title"/>
          </p:nvPr>
        </p:nvSpPr>
        <p:spPr>
          <a:xfrm>
            <a:off x="303400" y="172800"/>
            <a:ext cx="8256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VC dimension of </a:t>
            </a:r>
            <a:r>
              <a:rPr lang="ko" sz="2400" u="sng">
                <a:solidFill>
                  <a:srgbClr val="351C75"/>
                </a:solidFill>
              </a:rPr>
              <a:t>linear classifiers in m-dimensions</a:t>
            </a:r>
            <a:endParaRPr sz="2400">
              <a:solidFill>
                <a:srgbClr val="351C75"/>
              </a:solidFill>
            </a:endParaRPr>
          </a:p>
        </p:txBody>
      </p:sp>
      <p:sp>
        <p:nvSpPr>
          <p:cNvPr id="905" name="Google Shape;905;p67"/>
          <p:cNvSpPr txBox="1"/>
          <p:nvPr/>
        </p:nvSpPr>
        <p:spPr>
          <a:xfrm>
            <a:off x="241250" y="870050"/>
            <a:ext cx="8472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VC dimension (</a:t>
            </a:r>
            <a:r>
              <a:rPr b="1" lang="ko"/>
              <a:t>D</a:t>
            </a:r>
            <a:r>
              <a:rPr lang="ko"/>
              <a:t>) of </a:t>
            </a:r>
            <a:r>
              <a:rPr b="1" lang="ko"/>
              <a:t>f(x, W, b) = sign(W*x + b)</a:t>
            </a:r>
            <a:r>
              <a:rPr lang="ko"/>
              <a:t>, where the input is </a:t>
            </a:r>
            <a:r>
              <a:rPr b="1" lang="ko"/>
              <a:t>m-dimensional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one?, two?, something related to </a:t>
            </a:r>
            <a:r>
              <a:rPr b="1" lang="ko"/>
              <a:t>m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Let’s sketch the proof that </a:t>
            </a:r>
            <a:r>
              <a:rPr b="1" lang="ko"/>
              <a:t>D</a:t>
            </a:r>
            <a:r>
              <a:rPr lang="ko"/>
              <a:t> is at least </a:t>
            </a:r>
            <a:r>
              <a:rPr b="1" lang="ko"/>
              <a:t>m+1</a:t>
            </a:r>
            <a:r>
              <a:rPr lang="ko"/>
              <a:t>. Let’s also add </a:t>
            </a:r>
            <a:r>
              <a:rPr b="1" lang="ko"/>
              <a:t>b</a:t>
            </a:r>
            <a:r>
              <a:rPr lang="ko"/>
              <a:t> into the </a:t>
            </a:r>
            <a:r>
              <a:rPr b="1" lang="ko"/>
              <a:t>W</a:t>
            </a:r>
            <a:r>
              <a:rPr lang="ko"/>
              <a:t>-weights matrix as a new term, and add </a:t>
            </a:r>
            <a:r>
              <a:rPr b="1" lang="ko"/>
              <a:t>1</a:t>
            </a:r>
            <a:r>
              <a:rPr lang="ko"/>
              <a:t> to the each of </a:t>
            </a:r>
            <a:r>
              <a:rPr b="1" lang="ko"/>
              <a:t>m+1</a:t>
            </a:r>
            <a:r>
              <a:rPr lang="ko"/>
              <a:t> inputs </a:t>
            </a:r>
            <a:r>
              <a:rPr b="1" lang="ko"/>
              <a:t>x</a:t>
            </a:r>
            <a:r>
              <a:rPr lang="ko"/>
              <a:t>, which we considered as a standard vectors. Then obvious observation yields that concatenation of x input vectors is square matrix which is invertible, so for any input we can find a solution for the weights (</a:t>
            </a:r>
            <a:r>
              <a:rPr b="1" lang="ko"/>
              <a:t>W</a:t>
            </a:r>
            <a:r>
              <a:rPr lang="ko"/>
              <a:t>) and bias (</a:t>
            </a:r>
            <a:r>
              <a:rPr b="1" lang="ko"/>
              <a:t>b</a:t>
            </a:r>
            <a:r>
              <a:rPr lang="ko"/>
              <a:t>).</a:t>
            </a:r>
            <a:endParaRPr/>
          </a:p>
        </p:txBody>
      </p:sp>
      <p:pic>
        <p:nvPicPr>
          <p:cNvPr id="906" name="Google Shape;90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275" y="2704675"/>
            <a:ext cx="1943675" cy="15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67"/>
          <p:cNvSpPr txBox="1"/>
          <p:nvPr/>
        </p:nvSpPr>
        <p:spPr>
          <a:xfrm>
            <a:off x="2109625" y="3236675"/>
            <a:ext cx="85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/>
              <a:t>X = </a:t>
            </a:r>
            <a:endParaRPr b="1" sz="2200"/>
          </a:p>
        </p:txBody>
      </p:sp>
      <p:cxnSp>
        <p:nvCxnSpPr>
          <p:cNvPr id="908" name="Google Shape;908;p67"/>
          <p:cNvCxnSpPr/>
          <p:nvPr/>
        </p:nvCxnSpPr>
        <p:spPr>
          <a:xfrm flipH="1" rot="10800000">
            <a:off x="4824185" y="3417025"/>
            <a:ext cx="1068000" cy="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09" name="Google Shape;909;p67"/>
          <p:cNvSpPr txBox="1"/>
          <p:nvPr/>
        </p:nvSpPr>
        <p:spPr>
          <a:xfrm>
            <a:off x="5913750" y="3151400"/>
            <a:ext cx="314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/>
              <a:t>[W, b] = inv(X)*y</a:t>
            </a:r>
            <a:endParaRPr b="1" sz="2200"/>
          </a:p>
        </p:txBody>
      </p:sp>
      <p:sp>
        <p:nvSpPr>
          <p:cNvPr id="910" name="Google Shape;910;p67"/>
          <p:cNvSpPr txBox="1"/>
          <p:nvPr/>
        </p:nvSpPr>
        <p:spPr>
          <a:xfrm>
            <a:off x="5892175" y="4769175"/>
            <a:ext cx="325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8F8F8F"/>
                </a:solidFill>
              </a:rPr>
              <a:t>https://home.work.caltech.edu/slides/slides07.pdf</a:t>
            </a:r>
            <a:endParaRPr sz="1100">
              <a:solidFill>
                <a:srgbClr val="8F8F8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68"/>
          <p:cNvSpPr txBox="1"/>
          <p:nvPr>
            <p:ph type="title"/>
          </p:nvPr>
        </p:nvSpPr>
        <p:spPr>
          <a:xfrm>
            <a:off x="303400" y="172800"/>
            <a:ext cx="82563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VC dimension of </a:t>
            </a:r>
            <a:r>
              <a:rPr lang="ko" sz="2400" u="sng">
                <a:solidFill>
                  <a:srgbClr val="351C75"/>
                </a:solidFill>
              </a:rPr>
              <a:t>linear classifiers in m-dimensions</a:t>
            </a:r>
            <a:endParaRPr sz="2400">
              <a:solidFill>
                <a:srgbClr val="351C75"/>
              </a:solidFill>
            </a:endParaRPr>
          </a:p>
        </p:txBody>
      </p:sp>
      <p:sp>
        <p:nvSpPr>
          <p:cNvPr id="916" name="Google Shape;916;p68"/>
          <p:cNvSpPr txBox="1"/>
          <p:nvPr/>
        </p:nvSpPr>
        <p:spPr>
          <a:xfrm>
            <a:off x="241250" y="870050"/>
            <a:ext cx="8472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What is the VC dimension (</a:t>
            </a:r>
            <a:r>
              <a:rPr b="1" lang="ko"/>
              <a:t>D</a:t>
            </a:r>
            <a:r>
              <a:rPr lang="ko"/>
              <a:t>) of </a:t>
            </a:r>
            <a:r>
              <a:rPr b="1" lang="ko"/>
              <a:t>f(x, W, b) = sign(W*x + b)</a:t>
            </a:r>
            <a:r>
              <a:rPr lang="ko"/>
              <a:t>, where the input is </a:t>
            </a:r>
            <a:r>
              <a:rPr b="1" lang="ko"/>
              <a:t>m-dimensional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one?, two?, something related to </a:t>
            </a:r>
            <a:r>
              <a:rPr b="1" lang="ko"/>
              <a:t>m</a:t>
            </a:r>
            <a:r>
              <a:rPr lang="ko"/>
              <a:t>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Let’s sketch the proof that </a:t>
            </a:r>
            <a:r>
              <a:rPr b="1" lang="ko"/>
              <a:t>D</a:t>
            </a:r>
            <a:r>
              <a:rPr lang="ko"/>
              <a:t> is at least </a:t>
            </a:r>
            <a:r>
              <a:rPr b="1" lang="ko"/>
              <a:t>m+1</a:t>
            </a:r>
            <a:r>
              <a:rPr lang="ko"/>
              <a:t>. Let’s also add </a:t>
            </a:r>
            <a:r>
              <a:rPr b="1" lang="ko"/>
              <a:t>b</a:t>
            </a:r>
            <a:r>
              <a:rPr lang="ko"/>
              <a:t> into the </a:t>
            </a:r>
            <a:r>
              <a:rPr b="1" lang="ko"/>
              <a:t>W</a:t>
            </a:r>
            <a:r>
              <a:rPr lang="ko"/>
              <a:t>-weights matrix as a new term, and add </a:t>
            </a:r>
            <a:r>
              <a:rPr b="1" lang="ko"/>
              <a:t>1</a:t>
            </a:r>
            <a:r>
              <a:rPr lang="ko"/>
              <a:t> to the each of </a:t>
            </a:r>
            <a:r>
              <a:rPr b="1" lang="ko"/>
              <a:t>m+1</a:t>
            </a:r>
            <a:r>
              <a:rPr lang="ko"/>
              <a:t> inputs </a:t>
            </a:r>
            <a:r>
              <a:rPr b="1" lang="ko"/>
              <a:t>x</a:t>
            </a:r>
            <a:r>
              <a:rPr lang="ko"/>
              <a:t>, which we considered as a standard vectors</a:t>
            </a:r>
            <a:r>
              <a:rPr lang="ko"/>
              <a:t>. Then obvious observation yields that concatenation of x input vectors is square matrix which is invertible, so for any input we can find a solution for the weights (</a:t>
            </a:r>
            <a:r>
              <a:rPr b="1" lang="ko"/>
              <a:t>W</a:t>
            </a:r>
            <a:r>
              <a:rPr lang="ko"/>
              <a:t>) and bias (</a:t>
            </a:r>
            <a:r>
              <a:rPr b="1" lang="ko"/>
              <a:t>b</a:t>
            </a:r>
            <a:r>
              <a:rPr lang="ko"/>
              <a:t>).</a:t>
            </a:r>
            <a:endParaRPr/>
          </a:p>
        </p:txBody>
      </p:sp>
      <p:pic>
        <p:nvPicPr>
          <p:cNvPr id="917" name="Google Shape;91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275" y="2704675"/>
            <a:ext cx="1943675" cy="15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68"/>
          <p:cNvSpPr txBox="1"/>
          <p:nvPr/>
        </p:nvSpPr>
        <p:spPr>
          <a:xfrm>
            <a:off x="2109625" y="3236675"/>
            <a:ext cx="85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/>
              <a:t>X = </a:t>
            </a:r>
            <a:endParaRPr b="1" sz="2200"/>
          </a:p>
        </p:txBody>
      </p:sp>
      <p:cxnSp>
        <p:nvCxnSpPr>
          <p:cNvPr id="919" name="Google Shape;919;p68"/>
          <p:cNvCxnSpPr/>
          <p:nvPr/>
        </p:nvCxnSpPr>
        <p:spPr>
          <a:xfrm flipH="1" rot="10800000">
            <a:off x="4824185" y="3417025"/>
            <a:ext cx="1068000" cy="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0" name="Google Shape;920;p68"/>
          <p:cNvSpPr txBox="1"/>
          <p:nvPr/>
        </p:nvSpPr>
        <p:spPr>
          <a:xfrm>
            <a:off x="5913750" y="3151400"/>
            <a:ext cx="314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200"/>
              <a:t>[W, b] = inv(X)*y</a:t>
            </a:r>
            <a:endParaRPr b="1" sz="2200"/>
          </a:p>
        </p:txBody>
      </p:sp>
      <p:sp>
        <p:nvSpPr>
          <p:cNvPr id="921" name="Google Shape;921;p68"/>
          <p:cNvSpPr txBox="1"/>
          <p:nvPr/>
        </p:nvSpPr>
        <p:spPr>
          <a:xfrm>
            <a:off x="241250" y="4291875"/>
            <a:ext cx="8472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One can prove </a:t>
            </a:r>
            <a:r>
              <a:rPr b="1" lang="ko"/>
              <a:t>m+2</a:t>
            </a:r>
            <a:r>
              <a:rPr lang="ko"/>
              <a:t> points is not possible as well. ( → D&lt;m+2)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Answer: </a:t>
            </a:r>
            <a:r>
              <a:rPr lang="ko"/>
              <a:t>D=m+1.</a:t>
            </a:r>
            <a:endParaRPr/>
          </a:p>
        </p:txBody>
      </p:sp>
      <p:sp>
        <p:nvSpPr>
          <p:cNvPr id="922" name="Google Shape;922;p68"/>
          <p:cNvSpPr txBox="1"/>
          <p:nvPr/>
        </p:nvSpPr>
        <p:spPr>
          <a:xfrm>
            <a:off x="5892175" y="4769175"/>
            <a:ext cx="3251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8F8F8F"/>
                </a:solidFill>
              </a:rPr>
              <a:t>https://home.work.caltech.edu/slides/slides07.pdf</a:t>
            </a:r>
            <a:endParaRPr sz="1100">
              <a:solidFill>
                <a:srgbClr val="8F8F8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69"/>
          <p:cNvSpPr txBox="1"/>
          <p:nvPr/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Table of Content</a:t>
            </a:r>
            <a:endParaRPr b="1" sz="28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928" name="Google Shape;928;p69"/>
          <p:cNvGrpSpPr/>
          <p:nvPr/>
        </p:nvGrpSpPr>
        <p:grpSpPr>
          <a:xfrm>
            <a:off x="414554" y="1509185"/>
            <a:ext cx="2653421" cy="2696472"/>
            <a:chOff x="3525722" y="1985800"/>
            <a:chExt cx="2702609" cy="2746178"/>
          </a:xfrm>
        </p:grpSpPr>
        <p:sp>
          <p:nvSpPr>
            <p:cNvPr id="929" name="Google Shape;929;p69"/>
            <p:cNvSpPr/>
            <p:nvPr/>
          </p:nvSpPr>
          <p:spPr>
            <a:xfrm>
              <a:off x="5442457" y="4676877"/>
              <a:ext cx="683885" cy="51372"/>
            </a:xfrm>
            <a:custGeom>
              <a:rect b="b" l="l" r="r" t="t"/>
              <a:pathLst>
                <a:path extrusionOk="0" h="1447" w="19263">
                  <a:moveTo>
                    <a:pt x="8650" y="0"/>
                  </a:moveTo>
                  <a:lnTo>
                    <a:pt x="7692" y="10"/>
                  </a:lnTo>
                  <a:lnTo>
                    <a:pt x="6763" y="29"/>
                  </a:lnTo>
                  <a:lnTo>
                    <a:pt x="5882" y="58"/>
                  </a:lnTo>
                  <a:lnTo>
                    <a:pt x="5039" y="86"/>
                  </a:lnTo>
                  <a:lnTo>
                    <a:pt x="4244" y="125"/>
                  </a:lnTo>
                  <a:lnTo>
                    <a:pt x="3506" y="163"/>
                  </a:lnTo>
                  <a:lnTo>
                    <a:pt x="2826" y="211"/>
                  </a:lnTo>
                  <a:lnTo>
                    <a:pt x="2204" y="259"/>
                  </a:lnTo>
                  <a:lnTo>
                    <a:pt x="1648" y="316"/>
                  </a:lnTo>
                  <a:lnTo>
                    <a:pt x="1160" y="374"/>
                  </a:lnTo>
                  <a:lnTo>
                    <a:pt x="757" y="441"/>
                  </a:lnTo>
                  <a:lnTo>
                    <a:pt x="432" y="508"/>
                  </a:lnTo>
                  <a:lnTo>
                    <a:pt x="307" y="536"/>
                  </a:lnTo>
                  <a:lnTo>
                    <a:pt x="202" y="575"/>
                  </a:lnTo>
                  <a:lnTo>
                    <a:pt x="116" y="613"/>
                  </a:lnTo>
                  <a:lnTo>
                    <a:pt x="49" y="642"/>
                  </a:lnTo>
                  <a:lnTo>
                    <a:pt x="10" y="680"/>
                  </a:lnTo>
                  <a:lnTo>
                    <a:pt x="1" y="699"/>
                  </a:lnTo>
                  <a:lnTo>
                    <a:pt x="1" y="718"/>
                  </a:lnTo>
                  <a:lnTo>
                    <a:pt x="1" y="738"/>
                  </a:lnTo>
                  <a:lnTo>
                    <a:pt x="10" y="757"/>
                  </a:lnTo>
                  <a:lnTo>
                    <a:pt x="49" y="795"/>
                  </a:lnTo>
                  <a:lnTo>
                    <a:pt x="116" y="833"/>
                  </a:lnTo>
                  <a:lnTo>
                    <a:pt x="202" y="862"/>
                  </a:lnTo>
                  <a:lnTo>
                    <a:pt x="307" y="900"/>
                  </a:lnTo>
                  <a:lnTo>
                    <a:pt x="432" y="939"/>
                  </a:lnTo>
                  <a:lnTo>
                    <a:pt x="757" y="1006"/>
                  </a:lnTo>
                  <a:lnTo>
                    <a:pt x="1160" y="1063"/>
                  </a:lnTo>
                  <a:lnTo>
                    <a:pt x="1648" y="1121"/>
                  </a:lnTo>
                  <a:lnTo>
                    <a:pt x="2204" y="1178"/>
                  </a:lnTo>
                  <a:lnTo>
                    <a:pt x="2826" y="1236"/>
                  </a:lnTo>
                  <a:lnTo>
                    <a:pt x="3506" y="1274"/>
                  </a:lnTo>
                  <a:lnTo>
                    <a:pt x="4244" y="1322"/>
                  </a:lnTo>
                  <a:lnTo>
                    <a:pt x="5039" y="1360"/>
                  </a:lnTo>
                  <a:lnTo>
                    <a:pt x="5882" y="1389"/>
                  </a:lnTo>
                  <a:lnTo>
                    <a:pt x="6763" y="1408"/>
                  </a:lnTo>
                  <a:lnTo>
                    <a:pt x="7692" y="1427"/>
                  </a:lnTo>
                  <a:lnTo>
                    <a:pt x="8650" y="1437"/>
                  </a:lnTo>
                  <a:lnTo>
                    <a:pt x="9627" y="1446"/>
                  </a:lnTo>
                  <a:lnTo>
                    <a:pt x="10613" y="1437"/>
                  </a:lnTo>
                  <a:lnTo>
                    <a:pt x="11571" y="1427"/>
                  </a:lnTo>
                  <a:lnTo>
                    <a:pt x="12491" y="1408"/>
                  </a:lnTo>
                  <a:lnTo>
                    <a:pt x="13381" y="1389"/>
                  </a:lnTo>
                  <a:lnTo>
                    <a:pt x="14224" y="1360"/>
                  </a:lnTo>
                  <a:lnTo>
                    <a:pt x="15019" y="1322"/>
                  </a:lnTo>
                  <a:lnTo>
                    <a:pt x="15757" y="1274"/>
                  </a:lnTo>
                  <a:lnTo>
                    <a:pt x="16437" y="1236"/>
                  </a:lnTo>
                  <a:lnTo>
                    <a:pt x="17059" y="1178"/>
                  </a:lnTo>
                  <a:lnTo>
                    <a:pt x="17615" y="1121"/>
                  </a:lnTo>
                  <a:lnTo>
                    <a:pt x="18094" y="1063"/>
                  </a:lnTo>
                  <a:lnTo>
                    <a:pt x="18506" y="1006"/>
                  </a:lnTo>
                  <a:lnTo>
                    <a:pt x="18831" y="939"/>
                  </a:lnTo>
                  <a:lnTo>
                    <a:pt x="18956" y="900"/>
                  </a:lnTo>
                  <a:lnTo>
                    <a:pt x="19061" y="862"/>
                  </a:lnTo>
                  <a:lnTo>
                    <a:pt x="19147" y="833"/>
                  </a:lnTo>
                  <a:lnTo>
                    <a:pt x="19214" y="795"/>
                  </a:lnTo>
                  <a:lnTo>
                    <a:pt x="19243" y="757"/>
                  </a:lnTo>
                  <a:lnTo>
                    <a:pt x="19253" y="738"/>
                  </a:lnTo>
                  <a:lnTo>
                    <a:pt x="19262" y="718"/>
                  </a:lnTo>
                  <a:lnTo>
                    <a:pt x="19253" y="699"/>
                  </a:lnTo>
                  <a:lnTo>
                    <a:pt x="19243" y="680"/>
                  </a:lnTo>
                  <a:lnTo>
                    <a:pt x="19214" y="642"/>
                  </a:lnTo>
                  <a:lnTo>
                    <a:pt x="19147" y="613"/>
                  </a:lnTo>
                  <a:lnTo>
                    <a:pt x="19061" y="575"/>
                  </a:lnTo>
                  <a:lnTo>
                    <a:pt x="18956" y="536"/>
                  </a:lnTo>
                  <a:lnTo>
                    <a:pt x="18831" y="508"/>
                  </a:lnTo>
                  <a:lnTo>
                    <a:pt x="18506" y="441"/>
                  </a:lnTo>
                  <a:lnTo>
                    <a:pt x="18094" y="374"/>
                  </a:lnTo>
                  <a:lnTo>
                    <a:pt x="17615" y="316"/>
                  </a:lnTo>
                  <a:lnTo>
                    <a:pt x="17059" y="259"/>
                  </a:lnTo>
                  <a:lnTo>
                    <a:pt x="16437" y="211"/>
                  </a:lnTo>
                  <a:lnTo>
                    <a:pt x="15757" y="163"/>
                  </a:lnTo>
                  <a:lnTo>
                    <a:pt x="15019" y="125"/>
                  </a:lnTo>
                  <a:lnTo>
                    <a:pt x="14224" y="86"/>
                  </a:lnTo>
                  <a:lnTo>
                    <a:pt x="13381" y="58"/>
                  </a:lnTo>
                  <a:lnTo>
                    <a:pt x="12491" y="29"/>
                  </a:lnTo>
                  <a:lnTo>
                    <a:pt x="11571" y="10"/>
                  </a:lnTo>
                  <a:lnTo>
                    <a:pt x="1061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69"/>
            <p:cNvSpPr/>
            <p:nvPr/>
          </p:nvSpPr>
          <p:spPr>
            <a:xfrm>
              <a:off x="3525722" y="4641150"/>
              <a:ext cx="995383" cy="90828"/>
            </a:xfrm>
            <a:custGeom>
              <a:rect b="b" l="l" r="r" t="t"/>
              <a:pathLst>
                <a:path extrusionOk="0" h="2558" w="45219">
                  <a:moveTo>
                    <a:pt x="22614" y="0"/>
                  </a:moveTo>
                  <a:lnTo>
                    <a:pt x="20296" y="10"/>
                  </a:lnTo>
                  <a:lnTo>
                    <a:pt x="18055" y="29"/>
                  </a:lnTo>
                  <a:lnTo>
                    <a:pt x="15890" y="58"/>
                  </a:lnTo>
                  <a:lnTo>
                    <a:pt x="13812" y="106"/>
                  </a:lnTo>
                  <a:lnTo>
                    <a:pt x="11839" y="154"/>
                  </a:lnTo>
                  <a:lnTo>
                    <a:pt x="9971" y="221"/>
                  </a:lnTo>
                  <a:lnTo>
                    <a:pt x="8228" y="297"/>
                  </a:lnTo>
                  <a:lnTo>
                    <a:pt x="6628" y="374"/>
                  </a:lnTo>
                  <a:lnTo>
                    <a:pt x="5163" y="470"/>
                  </a:lnTo>
                  <a:lnTo>
                    <a:pt x="3870" y="566"/>
                  </a:lnTo>
                  <a:lnTo>
                    <a:pt x="2730" y="671"/>
                  </a:lnTo>
                  <a:lnTo>
                    <a:pt x="2232" y="728"/>
                  </a:lnTo>
                  <a:lnTo>
                    <a:pt x="1782" y="786"/>
                  </a:lnTo>
                  <a:lnTo>
                    <a:pt x="1379" y="843"/>
                  </a:lnTo>
                  <a:lnTo>
                    <a:pt x="1025" y="901"/>
                  </a:lnTo>
                  <a:lnTo>
                    <a:pt x="718" y="958"/>
                  </a:lnTo>
                  <a:lnTo>
                    <a:pt x="460" y="1025"/>
                  </a:lnTo>
                  <a:lnTo>
                    <a:pt x="268" y="1083"/>
                  </a:lnTo>
                  <a:lnTo>
                    <a:pt x="182" y="1121"/>
                  </a:lnTo>
                  <a:lnTo>
                    <a:pt x="125" y="1150"/>
                  </a:lnTo>
                  <a:lnTo>
                    <a:pt x="67" y="1179"/>
                  </a:lnTo>
                  <a:lnTo>
                    <a:pt x="38" y="1217"/>
                  </a:lnTo>
                  <a:lnTo>
                    <a:pt x="10" y="1246"/>
                  </a:lnTo>
                  <a:lnTo>
                    <a:pt x="0" y="1274"/>
                  </a:lnTo>
                  <a:lnTo>
                    <a:pt x="10" y="1313"/>
                  </a:lnTo>
                  <a:lnTo>
                    <a:pt x="38" y="1341"/>
                  </a:lnTo>
                  <a:lnTo>
                    <a:pt x="67" y="1380"/>
                  </a:lnTo>
                  <a:lnTo>
                    <a:pt x="125" y="1408"/>
                  </a:lnTo>
                  <a:lnTo>
                    <a:pt x="182" y="1437"/>
                  </a:lnTo>
                  <a:lnTo>
                    <a:pt x="268" y="1475"/>
                  </a:lnTo>
                  <a:lnTo>
                    <a:pt x="460" y="1533"/>
                  </a:lnTo>
                  <a:lnTo>
                    <a:pt x="718" y="1600"/>
                  </a:lnTo>
                  <a:lnTo>
                    <a:pt x="1025" y="1657"/>
                  </a:lnTo>
                  <a:lnTo>
                    <a:pt x="1379" y="1715"/>
                  </a:lnTo>
                  <a:lnTo>
                    <a:pt x="1782" y="1772"/>
                  </a:lnTo>
                  <a:lnTo>
                    <a:pt x="2232" y="1830"/>
                  </a:lnTo>
                  <a:lnTo>
                    <a:pt x="2730" y="1887"/>
                  </a:lnTo>
                  <a:lnTo>
                    <a:pt x="3870" y="1993"/>
                  </a:lnTo>
                  <a:lnTo>
                    <a:pt x="5163" y="2088"/>
                  </a:lnTo>
                  <a:lnTo>
                    <a:pt x="6628" y="2184"/>
                  </a:lnTo>
                  <a:lnTo>
                    <a:pt x="8228" y="2261"/>
                  </a:lnTo>
                  <a:lnTo>
                    <a:pt x="9971" y="2337"/>
                  </a:lnTo>
                  <a:lnTo>
                    <a:pt x="11839" y="2405"/>
                  </a:lnTo>
                  <a:lnTo>
                    <a:pt x="13812" y="2452"/>
                  </a:lnTo>
                  <a:lnTo>
                    <a:pt x="15890" y="2500"/>
                  </a:lnTo>
                  <a:lnTo>
                    <a:pt x="18055" y="2529"/>
                  </a:lnTo>
                  <a:lnTo>
                    <a:pt x="20296" y="2548"/>
                  </a:lnTo>
                  <a:lnTo>
                    <a:pt x="22614" y="2558"/>
                  </a:lnTo>
                  <a:lnTo>
                    <a:pt x="24922" y="2548"/>
                  </a:lnTo>
                  <a:lnTo>
                    <a:pt x="27163" y="2529"/>
                  </a:lnTo>
                  <a:lnTo>
                    <a:pt x="29328" y="2500"/>
                  </a:lnTo>
                  <a:lnTo>
                    <a:pt x="31407" y="2452"/>
                  </a:lnTo>
                  <a:lnTo>
                    <a:pt x="33380" y="2405"/>
                  </a:lnTo>
                  <a:lnTo>
                    <a:pt x="35247" y="2337"/>
                  </a:lnTo>
                  <a:lnTo>
                    <a:pt x="36991" y="2261"/>
                  </a:lnTo>
                  <a:lnTo>
                    <a:pt x="38590" y="2184"/>
                  </a:lnTo>
                  <a:lnTo>
                    <a:pt x="40056" y="2088"/>
                  </a:lnTo>
                  <a:lnTo>
                    <a:pt x="41358" y="1993"/>
                  </a:lnTo>
                  <a:lnTo>
                    <a:pt x="42488" y="1887"/>
                  </a:lnTo>
                  <a:lnTo>
                    <a:pt x="42986" y="1830"/>
                  </a:lnTo>
                  <a:lnTo>
                    <a:pt x="43437" y="1772"/>
                  </a:lnTo>
                  <a:lnTo>
                    <a:pt x="43839" y="1715"/>
                  </a:lnTo>
                  <a:lnTo>
                    <a:pt x="44193" y="1657"/>
                  </a:lnTo>
                  <a:lnTo>
                    <a:pt x="44500" y="1600"/>
                  </a:lnTo>
                  <a:lnTo>
                    <a:pt x="44758" y="1533"/>
                  </a:lnTo>
                  <a:lnTo>
                    <a:pt x="44950" y="1475"/>
                  </a:lnTo>
                  <a:lnTo>
                    <a:pt x="45036" y="1437"/>
                  </a:lnTo>
                  <a:lnTo>
                    <a:pt x="45094" y="1408"/>
                  </a:lnTo>
                  <a:lnTo>
                    <a:pt x="45151" y="1380"/>
                  </a:lnTo>
                  <a:lnTo>
                    <a:pt x="45189" y="1341"/>
                  </a:lnTo>
                  <a:lnTo>
                    <a:pt x="45209" y="1313"/>
                  </a:lnTo>
                  <a:lnTo>
                    <a:pt x="45218" y="1274"/>
                  </a:lnTo>
                  <a:lnTo>
                    <a:pt x="45209" y="1246"/>
                  </a:lnTo>
                  <a:lnTo>
                    <a:pt x="45189" y="1217"/>
                  </a:lnTo>
                  <a:lnTo>
                    <a:pt x="45151" y="1179"/>
                  </a:lnTo>
                  <a:lnTo>
                    <a:pt x="45094" y="1150"/>
                  </a:lnTo>
                  <a:lnTo>
                    <a:pt x="45036" y="1121"/>
                  </a:lnTo>
                  <a:lnTo>
                    <a:pt x="44950" y="1083"/>
                  </a:lnTo>
                  <a:lnTo>
                    <a:pt x="44758" y="1025"/>
                  </a:lnTo>
                  <a:lnTo>
                    <a:pt x="44500" y="958"/>
                  </a:lnTo>
                  <a:lnTo>
                    <a:pt x="44193" y="901"/>
                  </a:lnTo>
                  <a:lnTo>
                    <a:pt x="43839" y="843"/>
                  </a:lnTo>
                  <a:lnTo>
                    <a:pt x="43437" y="786"/>
                  </a:lnTo>
                  <a:lnTo>
                    <a:pt x="42986" y="728"/>
                  </a:lnTo>
                  <a:lnTo>
                    <a:pt x="42488" y="671"/>
                  </a:lnTo>
                  <a:lnTo>
                    <a:pt x="41358" y="566"/>
                  </a:lnTo>
                  <a:lnTo>
                    <a:pt x="40056" y="470"/>
                  </a:lnTo>
                  <a:lnTo>
                    <a:pt x="38590" y="374"/>
                  </a:lnTo>
                  <a:lnTo>
                    <a:pt x="36991" y="297"/>
                  </a:lnTo>
                  <a:lnTo>
                    <a:pt x="35247" y="221"/>
                  </a:lnTo>
                  <a:lnTo>
                    <a:pt x="33380" y="154"/>
                  </a:lnTo>
                  <a:lnTo>
                    <a:pt x="31407" y="106"/>
                  </a:lnTo>
                  <a:lnTo>
                    <a:pt x="29328" y="58"/>
                  </a:lnTo>
                  <a:lnTo>
                    <a:pt x="27163" y="29"/>
                  </a:lnTo>
                  <a:lnTo>
                    <a:pt x="24922" y="10"/>
                  </a:lnTo>
                  <a:lnTo>
                    <a:pt x="22614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9"/>
            <p:cNvSpPr/>
            <p:nvPr/>
          </p:nvSpPr>
          <p:spPr>
            <a:xfrm>
              <a:off x="5580521" y="4523830"/>
              <a:ext cx="288067" cy="139134"/>
            </a:xfrm>
            <a:custGeom>
              <a:rect b="b" l="l" r="r" t="t"/>
              <a:pathLst>
                <a:path extrusionOk="0" h="3919" w="8114">
                  <a:moveTo>
                    <a:pt x="1447" y="1"/>
                  </a:moveTo>
                  <a:lnTo>
                    <a:pt x="1" y="1007"/>
                  </a:lnTo>
                  <a:lnTo>
                    <a:pt x="2050" y="2826"/>
                  </a:lnTo>
                  <a:lnTo>
                    <a:pt x="2184" y="2932"/>
                  </a:lnTo>
                  <a:lnTo>
                    <a:pt x="2318" y="3037"/>
                  </a:lnTo>
                  <a:lnTo>
                    <a:pt x="2462" y="3123"/>
                  </a:lnTo>
                  <a:lnTo>
                    <a:pt x="2615" y="3210"/>
                  </a:lnTo>
                  <a:lnTo>
                    <a:pt x="2769" y="3277"/>
                  </a:lnTo>
                  <a:lnTo>
                    <a:pt x="2922" y="3344"/>
                  </a:lnTo>
                  <a:lnTo>
                    <a:pt x="3085" y="3392"/>
                  </a:lnTo>
                  <a:lnTo>
                    <a:pt x="3247" y="3439"/>
                  </a:lnTo>
                  <a:lnTo>
                    <a:pt x="3860" y="3564"/>
                  </a:lnTo>
                  <a:lnTo>
                    <a:pt x="4588" y="3698"/>
                  </a:lnTo>
                  <a:lnTo>
                    <a:pt x="4972" y="3765"/>
                  </a:lnTo>
                  <a:lnTo>
                    <a:pt x="5364" y="3813"/>
                  </a:lnTo>
                  <a:lnTo>
                    <a:pt x="5757" y="3861"/>
                  </a:lnTo>
                  <a:lnTo>
                    <a:pt x="6140" y="3899"/>
                  </a:lnTo>
                  <a:lnTo>
                    <a:pt x="6514" y="3918"/>
                  </a:lnTo>
                  <a:lnTo>
                    <a:pt x="6858" y="3918"/>
                  </a:lnTo>
                  <a:lnTo>
                    <a:pt x="7021" y="3909"/>
                  </a:lnTo>
                  <a:lnTo>
                    <a:pt x="7175" y="3899"/>
                  </a:lnTo>
                  <a:lnTo>
                    <a:pt x="7328" y="3880"/>
                  </a:lnTo>
                  <a:lnTo>
                    <a:pt x="7462" y="3861"/>
                  </a:lnTo>
                  <a:lnTo>
                    <a:pt x="7586" y="3832"/>
                  </a:lnTo>
                  <a:lnTo>
                    <a:pt x="7701" y="3794"/>
                  </a:lnTo>
                  <a:lnTo>
                    <a:pt x="7807" y="3746"/>
                  </a:lnTo>
                  <a:lnTo>
                    <a:pt x="7893" y="3698"/>
                  </a:lnTo>
                  <a:lnTo>
                    <a:pt x="7969" y="3641"/>
                  </a:lnTo>
                  <a:lnTo>
                    <a:pt x="8027" y="3574"/>
                  </a:lnTo>
                  <a:lnTo>
                    <a:pt x="8075" y="3497"/>
                  </a:lnTo>
                  <a:lnTo>
                    <a:pt x="8104" y="3420"/>
                  </a:lnTo>
                  <a:lnTo>
                    <a:pt x="8113" y="3353"/>
                  </a:lnTo>
                  <a:lnTo>
                    <a:pt x="8113" y="3296"/>
                  </a:lnTo>
                  <a:lnTo>
                    <a:pt x="8113" y="3238"/>
                  </a:lnTo>
                  <a:lnTo>
                    <a:pt x="8094" y="3181"/>
                  </a:lnTo>
                  <a:lnTo>
                    <a:pt x="8075" y="3123"/>
                  </a:lnTo>
                  <a:lnTo>
                    <a:pt x="8046" y="3076"/>
                  </a:lnTo>
                  <a:lnTo>
                    <a:pt x="7979" y="2961"/>
                  </a:lnTo>
                  <a:lnTo>
                    <a:pt x="7883" y="2855"/>
                  </a:lnTo>
                  <a:lnTo>
                    <a:pt x="7768" y="2750"/>
                  </a:lnTo>
                  <a:lnTo>
                    <a:pt x="7634" y="2654"/>
                  </a:lnTo>
                  <a:lnTo>
                    <a:pt x="7481" y="2549"/>
                  </a:lnTo>
                  <a:lnTo>
                    <a:pt x="7318" y="2453"/>
                  </a:lnTo>
                  <a:lnTo>
                    <a:pt x="7136" y="2367"/>
                  </a:lnTo>
                  <a:lnTo>
                    <a:pt x="6945" y="2271"/>
                  </a:lnTo>
                  <a:lnTo>
                    <a:pt x="6734" y="2185"/>
                  </a:lnTo>
                  <a:lnTo>
                    <a:pt x="6312" y="2022"/>
                  </a:lnTo>
                  <a:lnTo>
                    <a:pt x="5862" y="1878"/>
                  </a:lnTo>
                  <a:lnTo>
                    <a:pt x="5403" y="1744"/>
                  </a:lnTo>
                  <a:lnTo>
                    <a:pt x="4972" y="1629"/>
                  </a:lnTo>
                  <a:lnTo>
                    <a:pt x="4550" y="1524"/>
                  </a:lnTo>
                  <a:lnTo>
                    <a:pt x="4186" y="1438"/>
                  </a:lnTo>
                  <a:lnTo>
                    <a:pt x="3621" y="1323"/>
                  </a:lnTo>
                  <a:lnTo>
                    <a:pt x="3410" y="1284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69"/>
            <p:cNvSpPr/>
            <p:nvPr/>
          </p:nvSpPr>
          <p:spPr>
            <a:xfrm>
              <a:off x="3950723" y="4466034"/>
              <a:ext cx="209181" cy="236376"/>
            </a:xfrm>
            <a:custGeom>
              <a:rect b="b" l="l" r="r" t="t"/>
              <a:pathLst>
                <a:path extrusionOk="0" h="6658" w="5892">
                  <a:moveTo>
                    <a:pt x="5508" y="1"/>
                  </a:moveTo>
                  <a:lnTo>
                    <a:pt x="3047" y="1198"/>
                  </a:lnTo>
                  <a:lnTo>
                    <a:pt x="2893" y="1284"/>
                  </a:lnTo>
                  <a:lnTo>
                    <a:pt x="2750" y="1370"/>
                  </a:lnTo>
                  <a:lnTo>
                    <a:pt x="2616" y="1466"/>
                  </a:lnTo>
                  <a:lnTo>
                    <a:pt x="2481" y="1571"/>
                  </a:lnTo>
                  <a:lnTo>
                    <a:pt x="2357" y="1686"/>
                  </a:lnTo>
                  <a:lnTo>
                    <a:pt x="2242" y="1811"/>
                  </a:lnTo>
                  <a:lnTo>
                    <a:pt x="2127" y="1945"/>
                  </a:lnTo>
                  <a:lnTo>
                    <a:pt x="2022" y="2079"/>
                  </a:lnTo>
                  <a:lnTo>
                    <a:pt x="1677" y="2596"/>
                  </a:lnTo>
                  <a:lnTo>
                    <a:pt x="1275" y="3219"/>
                  </a:lnTo>
                  <a:lnTo>
                    <a:pt x="1064" y="3545"/>
                  </a:lnTo>
                  <a:lnTo>
                    <a:pt x="872" y="3889"/>
                  </a:lnTo>
                  <a:lnTo>
                    <a:pt x="681" y="4234"/>
                  </a:lnTo>
                  <a:lnTo>
                    <a:pt x="499" y="4579"/>
                  </a:lnTo>
                  <a:lnTo>
                    <a:pt x="336" y="4914"/>
                  </a:lnTo>
                  <a:lnTo>
                    <a:pt x="202" y="5230"/>
                  </a:lnTo>
                  <a:lnTo>
                    <a:pt x="154" y="5384"/>
                  </a:lnTo>
                  <a:lnTo>
                    <a:pt x="96" y="5537"/>
                  </a:lnTo>
                  <a:lnTo>
                    <a:pt x="58" y="5680"/>
                  </a:lnTo>
                  <a:lnTo>
                    <a:pt x="29" y="5815"/>
                  </a:lnTo>
                  <a:lnTo>
                    <a:pt x="10" y="5939"/>
                  </a:lnTo>
                  <a:lnTo>
                    <a:pt x="1" y="6064"/>
                  </a:lnTo>
                  <a:lnTo>
                    <a:pt x="1" y="6169"/>
                  </a:lnTo>
                  <a:lnTo>
                    <a:pt x="10" y="6274"/>
                  </a:lnTo>
                  <a:lnTo>
                    <a:pt x="39" y="6370"/>
                  </a:lnTo>
                  <a:lnTo>
                    <a:pt x="77" y="6447"/>
                  </a:lnTo>
                  <a:lnTo>
                    <a:pt x="125" y="6514"/>
                  </a:lnTo>
                  <a:lnTo>
                    <a:pt x="192" y="6571"/>
                  </a:lnTo>
                  <a:lnTo>
                    <a:pt x="250" y="6610"/>
                  </a:lnTo>
                  <a:lnTo>
                    <a:pt x="298" y="6629"/>
                  </a:lnTo>
                  <a:lnTo>
                    <a:pt x="355" y="6648"/>
                  </a:lnTo>
                  <a:lnTo>
                    <a:pt x="413" y="6657"/>
                  </a:lnTo>
                  <a:lnTo>
                    <a:pt x="537" y="6657"/>
                  </a:lnTo>
                  <a:lnTo>
                    <a:pt x="662" y="6629"/>
                  </a:lnTo>
                  <a:lnTo>
                    <a:pt x="796" y="6590"/>
                  </a:lnTo>
                  <a:lnTo>
                    <a:pt x="939" y="6523"/>
                  </a:lnTo>
                  <a:lnTo>
                    <a:pt x="1083" y="6437"/>
                  </a:lnTo>
                  <a:lnTo>
                    <a:pt x="1227" y="6332"/>
                  </a:lnTo>
                  <a:lnTo>
                    <a:pt x="1380" y="6217"/>
                  </a:lnTo>
                  <a:lnTo>
                    <a:pt x="1533" y="6083"/>
                  </a:lnTo>
                  <a:lnTo>
                    <a:pt x="1696" y="5939"/>
                  </a:lnTo>
                  <a:lnTo>
                    <a:pt x="1849" y="5776"/>
                  </a:lnTo>
                  <a:lnTo>
                    <a:pt x="2165" y="5441"/>
                  </a:lnTo>
                  <a:lnTo>
                    <a:pt x="2472" y="5087"/>
                  </a:lnTo>
                  <a:lnTo>
                    <a:pt x="2769" y="4723"/>
                  </a:lnTo>
                  <a:lnTo>
                    <a:pt x="3047" y="4359"/>
                  </a:lnTo>
                  <a:lnTo>
                    <a:pt x="3296" y="4014"/>
                  </a:lnTo>
                  <a:lnTo>
                    <a:pt x="3516" y="3698"/>
                  </a:lnTo>
                  <a:lnTo>
                    <a:pt x="3842" y="3228"/>
                  </a:lnTo>
                  <a:lnTo>
                    <a:pt x="3956" y="3047"/>
                  </a:lnTo>
                  <a:lnTo>
                    <a:pt x="5891" y="1725"/>
                  </a:lnTo>
                  <a:lnTo>
                    <a:pt x="5508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69"/>
            <p:cNvSpPr/>
            <p:nvPr/>
          </p:nvSpPr>
          <p:spPr>
            <a:xfrm>
              <a:off x="4109202" y="3262998"/>
              <a:ext cx="1703978" cy="44911"/>
            </a:xfrm>
            <a:custGeom>
              <a:rect b="b" l="l" r="r" t="t"/>
              <a:pathLst>
                <a:path extrusionOk="0" h="1265" w="47996">
                  <a:moveTo>
                    <a:pt x="0" y="0"/>
                  </a:moveTo>
                  <a:lnTo>
                    <a:pt x="0" y="1265"/>
                  </a:lnTo>
                  <a:lnTo>
                    <a:pt x="47996" y="1265"/>
                  </a:lnTo>
                  <a:lnTo>
                    <a:pt x="4799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69"/>
            <p:cNvSpPr/>
            <p:nvPr/>
          </p:nvSpPr>
          <p:spPr>
            <a:xfrm>
              <a:off x="3841912" y="3228313"/>
              <a:ext cx="534952" cy="1474135"/>
            </a:xfrm>
            <a:custGeom>
              <a:rect b="b" l="l" r="r" t="t"/>
              <a:pathLst>
                <a:path extrusionOk="0" h="41522" w="15068">
                  <a:moveTo>
                    <a:pt x="11130" y="0"/>
                  </a:moveTo>
                  <a:lnTo>
                    <a:pt x="1" y="41521"/>
                  </a:lnTo>
                  <a:lnTo>
                    <a:pt x="1409" y="41521"/>
                  </a:lnTo>
                  <a:lnTo>
                    <a:pt x="15067" y="383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69"/>
            <p:cNvSpPr/>
            <p:nvPr/>
          </p:nvSpPr>
          <p:spPr>
            <a:xfrm>
              <a:off x="5515909" y="3228313"/>
              <a:ext cx="534916" cy="1474135"/>
            </a:xfrm>
            <a:custGeom>
              <a:rect b="b" l="l" r="r" t="t"/>
              <a:pathLst>
                <a:path extrusionOk="0" h="41522" w="15067">
                  <a:moveTo>
                    <a:pt x="3928" y="0"/>
                  </a:moveTo>
                  <a:lnTo>
                    <a:pt x="1" y="383"/>
                  </a:lnTo>
                  <a:lnTo>
                    <a:pt x="13649" y="41521"/>
                  </a:lnTo>
                  <a:lnTo>
                    <a:pt x="15067" y="41521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69"/>
            <p:cNvSpPr/>
            <p:nvPr/>
          </p:nvSpPr>
          <p:spPr>
            <a:xfrm>
              <a:off x="4007171" y="3158589"/>
              <a:ext cx="1914153" cy="114638"/>
            </a:xfrm>
            <a:custGeom>
              <a:rect b="b" l="l" r="r" t="t"/>
              <a:pathLst>
                <a:path extrusionOk="0" h="3229" w="53916">
                  <a:moveTo>
                    <a:pt x="1" y="1"/>
                  </a:moveTo>
                  <a:lnTo>
                    <a:pt x="1" y="3229"/>
                  </a:lnTo>
                  <a:lnTo>
                    <a:pt x="53916" y="3229"/>
                  </a:lnTo>
                  <a:lnTo>
                    <a:pt x="5391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69"/>
            <p:cNvSpPr/>
            <p:nvPr/>
          </p:nvSpPr>
          <p:spPr>
            <a:xfrm>
              <a:off x="5118400" y="2880435"/>
              <a:ext cx="295203" cy="279227"/>
            </a:xfrm>
            <a:custGeom>
              <a:rect b="b" l="l" r="r" t="t"/>
              <a:pathLst>
                <a:path extrusionOk="0" h="7865" w="8315">
                  <a:moveTo>
                    <a:pt x="1" y="1"/>
                  </a:moveTo>
                  <a:lnTo>
                    <a:pt x="1993" y="7865"/>
                  </a:lnTo>
                  <a:lnTo>
                    <a:pt x="8315" y="7865"/>
                  </a:lnTo>
                  <a:lnTo>
                    <a:pt x="632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69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h="22347" w="34606">
                  <a:moveTo>
                    <a:pt x="4004" y="0"/>
                  </a:move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69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h="22347" w="34606">
                  <a:moveTo>
                    <a:pt x="32642" y="1916"/>
                  </a:moveTo>
                  <a:lnTo>
                    <a:pt x="30353" y="20430"/>
                  </a:lnTo>
                  <a:lnTo>
                    <a:pt x="1964" y="20430"/>
                  </a:lnTo>
                  <a:lnTo>
                    <a:pt x="4253" y="1916"/>
                  </a:lnTo>
                  <a:close/>
                  <a:moveTo>
                    <a:pt x="4004" y="0"/>
                  </a:move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69"/>
            <p:cNvSpPr/>
            <p:nvPr/>
          </p:nvSpPr>
          <p:spPr>
            <a:xfrm>
              <a:off x="4697779" y="2208181"/>
              <a:ext cx="1089217" cy="657364"/>
            </a:xfrm>
            <a:custGeom>
              <a:rect b="b" l="l" r="r" t="t"/>
              <a:pathLst>
                <a:path extrusionOk="0" fill="none" h="18516" w="30680">
                  <a:moveTo>
                    <a:pt x="30679" y="1"/>
                  </a:moveTo>
                  <a:lnTo>
                    <a:pt x="28390" y="18515"/>
                  </a:lnTo>
                  <a:lnTo>
                    <a:pt x="1" y="18515"/>
                  </a:lnTo>
                  <a:lnTo>
                    <a:pt x="2290" y="1"/>
                  </a:lnTo>
                  <a:lnTo>
                    <a:pt x="306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69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fill="none" h="22347" w="34606">
                  <a:moveTo>
                    <a:pt x="32958" y="0"/>
                  </a:moveTo>
                  <a:lnTo>
                    <a:pt x="4004" y="0"/>
                  </a:lnTo>
                  <a:lnTo>
                    <a:pt x="4004" y="0"/>
                  </a:ln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lnTo>
                    <a:pt x="3295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69"/>
            <p:cNvSpPr/>
            <p:nvPr/>
          </p:nvSpPr>
          <p:spPr>
            <a:xfrm>
              <a:off x="5022866" y="3079385"/>
              <a:ext cx="390741" cy="80271"/>
            </a:xfrm>
            <a:custGeom>
              <a:rect b="b" l="l" r="r" t="t"/>
              <a:pathLst>
                <a:path extrusionOk="0" h="2261" w="11006">
                  <a:moveTo>
                    <a:pt x="2165" y="0"/>
                  </a:moveTo>
                  <a:lnTo>
                    <a:pt x="1945" y="10"/>
                  </a:lnTo>
                  <a:lnTo>
                    <a:pt x="1734" y="48"/>
                  </a:lnTo>
                  <a:lnTo>
                    <a:pt x="1523" y="96"/>
                  </a:lnTo>
                  <a:lnTo>
                    <a:pt x="1322" y="173"/>
                  </a:lnTo>
                  <a:lnTo>
                    <a:pt x="1131" y="259"/>
                  </a:lnTo>
                  <a:lnTo>
                    <a:pt x="958" y="374"/>
                  </a:lnTo>
                  <a:lnTo>
                    <a:pt x="786" y="498"/>
                  </a:lnTo>
                  <a:lnTo>
                    <a:pt x="633" y="632"/>
                  </a:lnTo>
                  <a:lnTo>
                    <a:pt x="499" y="786"/>
                  </a:lnTo>
                  <a:lnTo>
                    <a:pt x="374" y="958"/>
                  </a:lnTo>
                  <a:lnTo>
                    <a:pt x="259" y="1140"/>
                  </a:lnTo>
                  <a:lnTo>
                    <a:pt x="173" y="1322"/>
                  </a:lnTo>
                  <a:lnTo>
                    <a:pt x="96" y="1523"/>
                  </a:lnTo>
                  <a:lnTo>
                    <a:pt x="48" y="1734"/>
                  </a:lnTo>
                  <a:lnTo>
                    <a:pt x="10" y="1944"/>
                  </a:lnTo>
                  <a:lnTo>
                    <a:pt x="0" y="2165"/>
                  </a:lnTo>
                  <a:lnTo>
                    <a:pt x="0" y="2261"/>
                  </a:lnTo>
                  <a:lnTo>
                    <a:pt x="11006" y="2261"/>
                  </a:lnTo>
                  <a:lnTo>
                    <a:pt x="11006" y="2165"/>
                  </a:lnTo>
                  <a:lnTo>
                    <a:pt x="10996" y="1944"/>
                  </a:lnTo>
                  <a:lnTo>
                    <a:pt x="10967" y="1734"/>
                  </a:lnTo>
                  <a:lnTo>
                    <a:pt x="10910" y="1523"/>
                  </a:lnTo>
                  <a:lnTo>
                    <a:pt x="10843" y="1322"/>
                  </a:lnTo>
                  <a:lnTo>
                    <a:pt x="10747" y="1140"/>
                  </a:lnTo>
                  <a:lnTo>
                    <a:pt x="10642" y="958"/>
                  </a:lnTo>
                  <a:lnTo>
                    <a:pt x="10517" y="786"/>
                  </a:lnTo>
                  <a:lnTo>
                    <a:pt x="10374" y="632"/>
                  </a:lnTo>
                  <a:lnTo>
                    <a:pt x="10220" y="498"/>
                  </a:lnTo>
                  <a:lnTo>
                    <a:pt x="10057" y="374"/>
                  </a:lnTo>
                  <a:lnTo>
                    <a:pt x="9875" y="259"/>
                  </a:lnTo>
                  <a:lnTo>
                    <a:pt x="9684" y="173"/>
                  </a:lnTo>
                  <a:lnTo>
                    <a:pt x="9483" y="96"/>
                  </a:lnTo>
                  <a:lnTo>
                    <a:pt x="9282" y="48"/>
                  </a:lnTo>
                  <a:lnTo>
                    <a:pt x="9061" y="10"/>
                  </a:lnTo>
                  <a:lnTo>
                    <a:pt x="88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69"/>
            <p:cNvSpPr/>
            <p:nvPr/>
          </p:nvSpPr>
          <p:spPr>
            <a:xfrm>
              <a:off x="4852494" y="2303395"/>
              <a:ext cx="320375" cy="46970"/>
            </a:xfrm>
            <a:custGeom>
              <a:rect b="b" l="l" r="r" t="t"/>
              <a:pathLst>
                <a:path extrusionOk="0" h="1323" w="9024">
                  <a:moveTo>
                    <a:pt x="173" y="1"/>
                  </a:moveTo>
                  <a:lnTo>
                    <a:pt x="1" y="1323"/>
                  </a:lnTo>
                  <a:lnTo>
                    <a:pt x="8861" y="1323"/>
                  </a:lnTo>
                  <a:lnTo>
                    <a:pt x="9023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69"/>
            <p:cNvSpPr/>
            <p:nvPr/>
          </p:nvSpPr>
          <p:spPr>
            <a:xfrm>
              <a:off x="5336733" y="2406456"/>
              <a:ext cx="320339" cy="47289"/>
            </a:xfrm>
            <a:custGeom>
              <a:rect b="b" l="l" r="r" t="t"/>
              <a:pathLst>
                <a:path extrusionOk="0" h="1332" w="9023">
                  <a:moveTo>
                    <a:pt x="163" y="0"/>
                  </a:moveTo>
                  <a:lnTo>
                    <a:pt x="0" y="1331"/>
                  </a:lnTo>
                  <a:lnTo>
                    <a:pt x="8860" y="1331"/>
                  </a:lnTo>
                  <a:lnTo>
                    <a:pt x="9023" y="0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69"/>
            <p:cNvSpPr/>
            <p:nvPr/>
          </p:nvSpPr>
          <p:spPr>
            <a:xfrm>
              <a:off x="5160220" y="2509801"/>
              <a:ext cx="343842" cy="47325"/>
            </a:xfrm>
            <a:custGeom>
              <a:rect b="b" l="l" r="r" t="t"/>
              <a:pathLst>
                <a:path extrusionOk="0" h="1333" w="9685">
                  <a:moveTo>
                    <a:pt x="164" y="1"/>
                  </a:moveTo>
                  <a:lnTo>
                    <a:pt x="1" y="1332"/>
                  </a:lnTo>
                  <a:lnTo>
                    <a:pt x="9522" y="1332"/>
                  </a:lnTo>
                  <a:lnTo>
                    <a:pt x="9684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69"/>
            <p:cNvSpPr/>
            <p:nvPr/>
          </p:nvSpPr>
          <p:spPr>
            <a:xfrm>
              <a:off x="4842305" y="2406456"/>
              <a:ext cx="440053" cy="47289"/>
            </a:xfrm>
            <a:custGeom>
              <a:rect b="b" l="l" r="r" t="t"/>
              <a:pathLst>
                <a:path extrusionOk="0" h="1332" w="12395">
                  <a:moveTo>
                    <a:pt x="163" y="0"/>
                  </a:moveTo>
                  <a:lnTo>
                    <a:pt x="0" y="1331"/>
                  </a:lnTo>
                  <a:lnTo>
                    <a:pt x="12232" y="1331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69"/>
            <p:cNvSpPr/>
            <p:nvPr/>
          </p:nvSpPr>
          <p:spPr>
            <a:xfrm>
              <a:off x="4831087" y="2509801"/>
              <a:ext cx="274789" cy="47325"/>
            </a:xfrm>
            <a:custGeom>
              <a:rect b="b" l="l" r="r" t="t"/>
              <a:pathLst>
                <a:path extrusionOk="0" h="1333" w="7740">
                  <a:moveTo>
                    <a:pt x="163" y="1"/>
                  </a:moveTo>
                  <a:lnTo>
                    <a:pt x="0" y="1332"/>
                  </a:lnTo>
                  <a:lnTo>
                    <a:pt x="7577" y="1332"/>
                  </a:lnTo>
                  <a:lnTo>
                    <a:pt x="7739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69"/>
            <p:cNvSpPr/>
            <p:nvPr/>
          </p:nvSpPr>
          <p:spPr>
            <a:xfrm>
              <a:off x="4816105" y="2613181"/>
              <a:ext cx="369333" cy="47289"/>
            </a:xfrm>
            <a:custGeom>
              <a:rect b="b" l="l" r="r" t="t"/>
              <a:pathLst>
                <a:path extrusionOk="0" h="1332" w="10403">
                  <a:moveTo>
                    <a:pt x="164" y="1"/>
                  </a:moveTo>
                  <a:lnTo>
                    <a:pt x="1" y="1332"/>
                  </a:lnTo>
                  <a:lnTo>
                    <a:pt x="10240" y="1332"/>
                  </a:lnTo>
                  <a:lnTo>
                    <a:pt x="10403" y="1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69"/>
            <p:cNvSpPr/>
            <p:nvPr/>
          </p:nvSpPr>
          <p:spPr>
            <a:xfrm>
              <a:off x="5229271" y="2613181"/>
              <a:ext cx="180246" cy="47289"/>
            </a:xfrm>
            <a:custGeom>
              <a:rect b="b" l="l" r="r" t="t"/>
              <a:pathLst>
                <a:path extrusionOk="0" h="1332" w="5077">
                  <a:moveTo>
                    <a:pt x="163" y="1"/>
                  </a:moveTo>
                  <a:lnTo>
                    <a:pt x="0" y="1332"/>
                  </a:lnTo>
                  <a:lnTo>
                    <a:pt x="4914" y="1332"/>
                  </a:lnTo>
                  <a:lnTo>
                    <a:pt x="5077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69"/>
            <p:cNvSpPr/>
            <p:nvPr/>
          </p:nvSpPr>
          <p:spPr>
            <a:xfrm>
              <a:off x="4802863" y="2716561"/>
              <a:ext cx="204068" cy="47289"/>
            </a:xfrm>
            <a:custGeom>
              <a:rect b="b" l="l" r="r" t="t"/>
              <a:pathLst>
                <a:path extrusionOk="0" h="1332" w="5748">
                  <a:moveTo>
                    <a:pt x="163" y="0"/>
                  </a:moveTo>
                  <a:lnTo>
                    <a:pt x="0" y="1332"/>
                  </a:lnTo>
                  <a:lnTo>
                    <a:pt x="5584" y="1332"/>
                  </a:lnTo>
                  <a:lnTo>
                    <a:pt x="5747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69"/>
            <p:cNvSpPr/>
            <p:nvPr/>
          </p:nvSpPr>
          <p:spPr>
            <a:xfrm>
              <a:off x="4439365" y="3464966"/>
              <a:ext cx="1235771" cy="1133772"/>
            </a:xfrm>
            <a:custGeom>
              <a:rect b="b" l="l" r="r" t="t"/>
              <a:pathLst>
                <a:path extrusionOk="0" h="31935" w="34808">
                  <a:moveTo>
                    <a:pt x="6092" y="1"/>
                  </a:moveTo>
                  <a:lnTo>
                    <a:pt x="5814" y="20"/>
                  </a:lnTo>
                  <a:lnTo>
                    <a:pt x="5537" y="39"/>
                  </a:lnTo>
                  <a:lnTo>
                    <a:pt x="5268" y="77"/>
                  </a:lnTo>
                  <a:lnTo>
                    <a:pt x="4991" y="135"/>
                  </a:lnTo>
                  <a:lnTo>
                    <a:pt x="4713" y="192"/>
                  </a:lnTo>
                  <a:lnTo>
                    <a:pt x="4445" y="269"/>
                  </a:lnTo>
                  <a:lnTo>
                    <a:pt x="4176" y="365"/>
                  </a:lnTo>
                  <a:lnTo>
                    <a:pt x="3918" y="460"/>
                  </a:lnTo>
                  <a:lnTo>
                    <a:pt x="3650" y="575"/>
                  </a:lnTo>
                  <a:lnTo>
                    <a:pt x="3391" y="700"/>
                  </a:lnTo>
                  <a:lnTo>
                    <a:pt x="3142" y="844"/>
                  </a:lnTo>
                  <a:lnTo>
                    <a:pt x="2893" y="997"/>
                  </a:lnTo>
                  <a:lnTo>
                    <a:pt x="2711" y="1112"/>
                  </a:lnTo>
                  <a:lnTo>
                    <a:pt x="2548" y="1227"/>
                  </a:lnTo>
                  <a:lnTo>
                    <a:pt x="2385" y="1351"/>
                  </a:lnTo>
                  <a:lnTo>
                    <a:pt x="2223" y="1485"/>
                  </a:lnTo>
                  <a:lnTo>
                    <a:pt x="2069" y="1619"/>
                  </a:lnTo>
                  <a:lnTo>
                    <a:pt x="1926" y="1753"/>
                  </a:lnTo>
                  <a:lnTo>
                    <a:pt x="1782" y="1897"/>
                  </a:lnTo>
                  <a:lnTo>
                    <a:pt x="1648" y="2041"/>
                  </a:lnTo>
                  <a:lnTo>
                    <a:pt x="1514" y="2185"/>
                  </a:lnTo>
                  <a:lnTo>
                    <a:pt x="1389" y="2338"/>
                  </a:lnTo>
                  <a:lnTo>
                    <a:pt x="1265" y="2491"/>
                  </a:lnTo>
                  <a:lnTo>
                    <a:pt x="1150" y="2644"/>
                  </a:lnTo>
                  <a:lnTo>
                    <a:pt x="1044" y="2807"/>
                  </a:lnTo>
                  <a:lnTo>
                    <a:pt x="939" y="2960"/>
                  </a:lnTo>
                  <a:lnTo>
                    <a:pt x="843" y="3133"/>
                  </a:lnTo>
                  <a:lnTo>
                    <a:pt x="748" y="3296"/>
                  </a:lnTo>
                  <a:lnTo>
                    <a:pt x="661" y="3468"/>
                  </a:lnTo>
                  <a:lnTo>
                    <a:pt x="575" y="3640"/>
                  </a:lnTo>
                  <a:lnTo>
                    <a:pt x="498" y="3813"/>
                  </a:lnTo>
                  <a:lnTo>
                    <a:pt x="431" y="3985"/>
                  </a:lnTo>
                  <a:lnTo>
                    <a:pt x="307" y="4340"/>
                  </a:lnTo>
                  <a:lnTo>
                    <a:pt x="202" y="4704"/>
                  </a:lnTo>
                  <a:lnTo>
                    <a:pt x="115" y="5068"/>
                  </a:lnTo>
                  <a:lnTo>
                    <a:pt x="58" y="5441"/>
                  </a:lnTo>
                  <a:lnTo>
                    <a:pt x="20" y="5815"/>
                  </a:lnTo>
                  <a:lnTo>
                    <a:pt x="0" y="6188"/>
                  </a:lnTo>
                  <a:lnTo>
                    <a:pt x="10" y="6562"/>
                  </a:lnTo>
                  <a:lnTo>
                    <a:pt x="29" y="6935"/>
                  </a:lnTo>
                  <a:lnTo>
                    <a:pt x="87" y="7309"/>
                  </a:lnTo>
                  <a:lnTo>
                    <a:pt x="154" y="7673"/>
                  </a:lnTo>
                  <a:lnTo>
                    <a:pt x="249" y="8037"/>
                  </a:lnTo>
                  <a:lnTo>
                    <a:pt x="364" y="8401"/>
                  </a:lnTo>
                  <a:lnTo>
                    <a:pt x="431" y="8573"/>
                  </a:lnTo>
                  <a:lnTo>
                    <a:pt x="498" y="8746"/>
                  </a:lnTo>
                  <a:lnTo>
                    <a:pt x="575" y="8928"/>
                  </a:lnTo>
                  <a:lnTo>
                    <a:pt x="661" y="9100"/>
                  </a:lnTo>
                  <a:lnTo>
                    <a:pt x="748" y="9263"/>
                  </a:lnTo>
                  <a:lnTo>
                    <a:pt x="843" y="9435"/>
                  </a:lnTo>
                  <a:lnTo>
                    <a:pt x="939" y="9598"/>
                  </a:lnTo>
                  <a:lnTo>
                    <a:pt x="1044" y="9761"/>
                  </a:lnTo>
                  <a:lnTo>
                    <a:pt x="1150" y="9924"/>
                  </a:lnTo>
                  <a:lnTo>
                    <a:pt x="1265" y="10077"/>
                  </a:lnTo>
                  <a:lnTo>
                    <a:pt x="1389" y="10230"/>
                  </a:lnTo>
                  <a:lnTo>
                    <a:pt x="1514" y="10383"/>
                  </a:lnTo>
                  <a:lnTo>
                    <a:pt x="1648" y="10527"/>
                  </a:lnTo>
                  <a:lnTo>
                    <a:pt x="1782" y="10671"/>
                  </a:lnTo>
                  <a:lnTo>
                    <a:pt x="1926" y="10814"/>
                  </a:lnTo>
                  <a:lnTo>
                    <a:pt x="2079" y="10948"/>
                  </a:lnTo>
                  <a:lnTo>
                    <a:pt x="2232" y="11083"/>
                  </a:lnTo>
                  <a:lnTo>
                    <a:pt x="2395" y="11217"/>
                  </a:lnTo>
                  <a:lnTo>
                    <a:pt x="2558" y="11341"/>
                  </a:lnTo>
                  <a:lnTo>
                    <a:pt x="2730" y="11466"/>
                  </a:lnTo>
                  <a:lnTo>
                    <a:pt x="32566" y="31934"/>
                  </a:lnTo>
                  <a:lnTo>
                    <a:pt x="32767" y="31838"/>
                  </a:lnTo>
                  <a:lnTo>
                    <a:pt x="32968" y="31723"/>
                  </a:lnTo>
                  <a:lnTo>
                    <a:pt x="33150" y="31618"/>
                  </a:lnTo>
                  <a:lnTo>
                    <a:pt x="33332" y="31503"/>
                  </a:lnTo>
                  <a:lnTo>
                    <a:pt x="33505" y="31388"/>
                  </a:lnTo>
                  <a:lnTo>
                    <a:pt x="33677" y="31264"/>
                  </a:lnTo>
                  <a:lnTo>
                    <a:pt x="33830" y="31139"/>
                  </a:lnTo>
                  <a:lnTo>
                    <a:pt x="33974" y="31015"/>
                  </a:lnTo>
                  <a:lnTo>
                    <a:pt x="34118" y="30881"/>
                  </a:lnTo>
                  <a:lnTo>
                    <a:pt x="34242" y="30737"/>
                  </a:lnTo>
                  <a:lnTo>
                    <a:pt x="34367" y="30603"/>
                  </a:lnTo>
                  <a:lnTo>
                    <a:pt x="34472" y="30459"/>
                  </a:lnTo>
                  <a:lnTo>
                    <a:pt x="34568" y="30306"/>
                  </a:lnTo>
                  <a:lnTo>
                    <a:pt x="34664" y="30153"/>
                  </a:lnTo>
                  <a:lnTo>
                    <a:pt x="34740" y="29990"/>
                  </a:lnTo>
                  <a:lnTo>
                    <a:pt x="34807" y="29827"/>
                  </a:lnTo>
                  <a:lnTo>
                    <a:pt x="11054" y="2185"/>
                  </a:lnTo>
                  <a:lnTo>
                    <a:pt x="10852" y="1964"/>
                  </a:lnTo>
                  <a:lnTo>
                    <a:pt x="10651" y="1763"/>
                  </a:lnTo>
                  <a:lnTo>
                    <a:pt x="10441" y="1572"/>
                  </a:lnTo>
                  <a:lnTo>
                    <a:pt x="10220" y="1380"/>
                  </a:lnTo>
                  <a:lnTo>
                    <a:pt x="10000" y="1208"/>
                  </a:lnTo>
                  <a:lnTo>
                    <a:pt x="9761" y="1045"/>
                  </a:lnTo>
                  <a:lnTo>
                    <a:pt x="9531" y="901"/>
                  </a:lnTo>
                  <a:lnTo>
                    <a:pt x="9282" y="757"/>
                  </a:lnTo>
                  <a:lnTo>
                    <a:pt x="9033" y="633"/>
                  </a:lnTo>
                  <a:lnTo>
                    <a:pt x="8784" y="518"/>
                  </a:lnTo>
                  <a:lnTo>
                    <a:pt x="8525" y="413"/>
                  </a:lnTo>
                  <a:lnTo>
                    <a:pt x="8266" y="317"/>
                  </a:lnTo>
                  <a:lnTo>
                    <a:pt x="7998" y="240"/>
                  </a:lnTo>
                  <a:lnTo>
                    <a:pt x="7730" y="164"/>
                  </a:lnTo>
                  <a:lnTo>
                    <a:pt x="7462" y="106"/>
                  </a:lnTo>
                  <a:lnTo>
                    <a:pt x="7194" y="68"/>
                  </a:lnTo>
                  <a:lnTo>
                    <a:pt x="6916" y="29"/>
                  </a:lnTo>
                  <a:lnTo>
                    <a:pt x="6648" y="10"/>
                  </a:lnTo>
                  <a:lnTo>
                    <a:pt x="6370" y="1"/>
                  </a:lnTo>
                  <a:close/>
                </a:path>
              </a:pathLst>
            </a:custGeom>
            <a:solidFill>
              <a:srgbClr val="6F1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69"/>
            <p:cNvSpPr/>
            <p:nvPr/>
          </p:nvSpPr>
          <p:spPr>
            <a:xfrm>
              <a:off x="4195221" y="2199696"/>
              <a:ext cx="205772" cy="324777"/>
            </a:xfrm>
            <a:custGeom>
              <a:rect b="b" l="l" r="r" t="t"/>
              <a:pathLst>
                <a:path extrusionOk="0" h="9148" w="5796">
                  <a:moveTo>
                    <a:pt x="3573" y="1"/>
                  </a:moveTo>
                  <a:lnTo>
                    <a:pt x="3228" y="796"/>
                  </a:lnTo>
                  <a:lnTo>
                    <a:pt x="2893" y="1543"/>
                  </a:lnTo>
                  <a:lnTo>
                    <a:pt x="2567" y="2232"/>
                  </a:lnTo>
                  <a:lnTo>
                    <a:pt x="2242" y="2874"/>
                  </a:lnTo>
                  <a:lnTo>
                    <a:pt x="1935" y="3458"/>
                  </a:lnTo>
                  <a:lnTo>
                    <a:pt x="1638" y="3995"/>
                  </a:lnTo>
                  <a:lnTo>
                    <a:pt x="1360" y="4483"/>
                  </a:lnTo>
                  <a:lnTo>
                    <a:pt x="1102" y="4914"/>
                  </a:lnTo>
                  <a:lnTo>
                    <a:pt x="862" y="5297"/>
                  </a:lnTo>
                  <a:lnTo>
                    <a:pt x="652" y="5632"/>
                  </a:lnTo>
                  <a:lnTo>
                    <a:pt x="460" y="5910"/>
                  </a:lnTo>
                  <a:lnTo>
                    <a:pt x="307" y="6140"/>
                  </a:lnTo>
                  <a:lnTo>
                    <a:pt x="87" y="6447"/>
                  </a:lnTo>
                  <a:lnTo>
                    <a:pt x="0" y="6552"/>
                  </a:lnTo>
                  <a:lnTo>
                    <a:pt x="230" y="6542"/>
                  </a:lnTo>
                  <a:lnTo>
                    <a:pt x="451" y="6562"/>
                  </a:lnTo>
                  <a:lnTo>
                    <a:pt x="680" y="6590"/>
                  </a:lnTo>
                  <a:lnTo>
                    <a:pt x="920" y="6638"/>
                  </a:lnTo>
                  <a:lnTo>
                    <a:pt x="1159" y="6705"/>
                  </a:lnTo>
                  <a:lnTo>
                    <a:pt x="1399" y="6782"/>
                  </a:lnTo>
                  <a:lnTo>
                    <a:pt x="1638" y="6868"/>
                  </a:lnTo>
                  <a:lnTo>
                    <a:pt x="1878" y="6973"/>
                  </a:lnTo>
                  <a:lnTo>
                    <a:pt x="2117" y="7079"/>
                  </a:lnTo>
                  <a:lnTo>
                    <a:pt x="2357" y="7194"/>
                  </a:lnTo>
                  <a:lnTo>
                    <a:pt x="2586" y="7318"/>
                  </a:lnTo>
                  <a:lnTo>
                    <a:pt x="2826" y="7452"/>
                  </a:lnTo>
                  <a:lnTo>
                    <a:pt x="3286" y="7720"/>
                  </a:lnTo>
                  <a:lnTo>
                    <a:pt x="3717" y="7989"/>
                  </a:lnTo>
                  <a:lnTo>
                    <a:pt x="4512" y="8506"/>
                  </a:lnTo>
                  <a:lnTo>
                    <a:pt x="4856" y="8736"/>
                  </a:lnTo>
                  <a:lnTo>
                    <a:pt x="5153" y="8918"/>
                  </a:lnTo>
                  <a:lnTo>
                    <a:pt x="5278" y="8994"/>
                  </a:lnTo>
                  <a:lnTo>
                    <a:pt x="5402" y="9052"/>
                  </a:lnTo>
                  <a:lnTo>
                    <a:pt x="5498" y="9100"/>
                  </a:lnTo>
                  <a:lnTo>
                    <a:pt x="5594" y="9128"/>
                  </a:lnTo>
                  <a:lnTo>
                    <a:pt x="5661" y="9148"/>
                  </a:lnTo>
                  <a:lnTo>
                    <a:pt x="5728" y="9138"/>
                  </a:lnTo>
                  <a:lnTo>
                    <a:pt x="5747" y="9128"/>
                  </a:lnTo>
                  <a:lnTo>
                    <a:pt x="5766" y="9109"/>
                  </a:lnTo>
                  <a:lnTo>
                    <a:pt x="5776" y="9090"/>
                  </a:lnTo>
                  <a:lnTo>
                    <a:pt x="5786" y="9061"/>
                  </a:lnTo>
                  <a:lnTo>
                    <a:pt x="5795" y="1361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69"/>
            <p:cNvSpPr/>
            <p:nvPr/>
          </p:nvSpPr>
          <p:spPr>
            <a:xfrm>
              <a:off x="4350256" y="2323134"/>
              <a:ext cx="50733" cy="169027"/>
            </a:xfrm>
            <a:custGeom>
              <a:rect b="b" l="l" r="r" t="t"/>
              <a:pathLst>
                <a:path extrusionOk="0" h="4761" w="1429">
                  <a:moveTo>
                    <a:pt x="384" y="0"/>
                  </a:moveTo>
                  <a:lnTo>
                    <a:pt x="365" y="10"/>
                  </a:lnTo>
                  <a:lnTo>
                    <a:pt x="346" y="29"/>
                  </a:lnTo>
                  <a:lnTo>
                    <a:pt x="336" y="48"/>
                  </a:lnTo>
                  <a:lnTo>
                    <a:pt x="307" y="106"/>
                  </a:lnTo>
                  <a:lnTo>
                    <a:pt x="240" y="269"/>
                  </a:lnTo>
                  <a:lnTo>
                    <a:pt x="183" y="441"/>
                  </a:lnTo>
                  <a:lnTo>
                    <a:pt x="135" y="613"/>
                  </a:lnTo>
                  <a:lnTo>
                    <a:pt x="97" y="786"/>
                  </a:lnTo>
                  <a:lnTo>
                    <a:pt x="58" y="958"/>
                  </a:lnTo>
                  <a:lnTo>
                    <a:pt x="30" y="1140"/>
                  </a:lnTo>
                  <a:lnTo>
                    <a:pt x="20" y="1313"/>
                  </a:lnTo>
                  <a:lnTo>
                    <a:pt x="11" y="1495"/>
                  </a:lnTo>
                  <a:lnTo>
                    <a:pt x="1" y="1667"/>
                  </a:lnTo>
                  <a:lnTo>
                    <a:pt x="11" y="1849"/>
                  </a:lnTo>
                  <a:lnTo>
                    <a:pt x="20" y="2021"/>
                  </a:lnTo>
                  <a:lnTo>
                    <a:pt x="39" y="2194"/>
                  </a:lnTo>
                  <a:lnTo>
                    <a:pt x="58" y="2366"/>
                  </a:lnTo>
                  <a:lnTo>
                    <a:pt x="97" y="2539"/>
                  </a:lnTo>
                  <a:lnTo>
                    <a:pt x="125" y="2711"/>
                  </a:lnTo>
                  <a:lnTo>
                    <a:pt x="173" y="2874"/>
                  </a:lnTo>
                  <a:lnTo>
                    <a:pt x="221" y="3037"/>
                  </a:lnTo>
                  <a:lnTo>
                    <a:pt x="269" y="3190"/>
                  </a:lnTo>
                  <a:lnTo>
                    <a:pt x="327" y="3343"/>
                  </a:lnTo>
                  <a:lnTo>
                    <a:pt x="394" y="3496"/>
                  </a:lnTo>
                  <a:lnTo>
                    <a:pt x="461" y="3640"/>
                  </a:lnTo>
                  <a:lnTo>
                    <a:pt x="528" y="3774"/>
                  </a:lnTo>
                  <a:lnTo>
                    <a:pt x="604" y="3908"/>
                  </a:lnTo>
                  <a:lnTo>
                    <a:pt x="681" y="4033"/>
                  </a:lnTo>
                  <a:lnTo>
                    <a:pt x="767" y="4157"/>
                  </a:lnTo>
                  <a:lnTo>
                    <a:pt x="853" y="4263"/>
                  </a:lnTo>
                  <a:lnTo>
                    <a:pt x="940" y="4368"/>
                  </a:lnTo>
                  <a:lnTo>
                    <a:pt x="1035" y="4464"/>
                  </a:lnTo>
                  <a:lnTo>
                    <a:pt x="1122" y="4560"/>
                  </a:lnTo>
                  <a:lnTo>
                    <a:pt x="1217" y="4636"/>
                  </a:lnTo>
                  <a:lnTo>
                    <a:pt x="1323" y="4703"/>
                  </a:lnTo>
                  <a:lnTo>
                    <a:pt x="1419" y="4761"/>
                  </a:lnTo>
                  <a:lnTo>
                    <a:pt x="1428" y="1092"/>
                  </a:lnTo>
                  <a:lnTo>
                    <a:pt x="1237" y="872"/>
                  </a:lnTo>
                  <a:lnTo>
                    <a:pt x="1055" y="652"/>
                  </a:lnTo>
                  <a:lnTo>
                    <a:pt x="882" y="431"/>
                  </a:lnTo>
                  <a:lnTo>
                    <a:pt x="719" y="240"/>
                  </a:lnTo>
                  <a:lnTo>
                    <a:pt x="643" y="163"/>
                  </a:lnTo>
                  <a:lnTo>
                    <a:pt x="576" y="96"/>
                  </a:lnTo>
                  <a:lnTo>
                    <a:pt x="509" y="48"/>
                  </a:lnTo>
                  <a:lnTo>
                    <a:pt x="451" y="2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9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69"/>
            <p:cNvSpPr/>
            <p:nvPr/>
          </p:nvSpPr>
          <p:spPr>
            <a:xfrm>
              <a:off x="4349262" y="2111972"/>
              <a:ext cx="225121" cy="345865"/>
            </a:xfrm>
            <a:custGeom>
              <a:rect b="b" l="l" r="r" t="t"/>
              <a:pathLst>
                <a:path extrusionOk="0" h="9742" w="6341">
                  <a:moveTo>
                    <a:pt x="153" y="0"/>
                  </a:moveTo>
                  <a:lnTo>
                    <a:pt x="96" y="20"/>
                  </a:lnTo>
                  <a:lnTo>
                    <a:pt x="58" y="39"/>
                  </a:lnTo>
                  <a:lnTo>
                    <a:pt x="29" y="67"/>
                  </a:lnTo>
                  <a:lnTo>
                    <a:pt x="10" y="106"/>
                  </a:lnTo>
                  <a:lnTo>
                    <a:pt x="0" y="154"/>
                  </a:lnTo>
                  <a:lnTo>
                    <a:pt x="10" y="211"/>
                  </a:lnTo>
                  <a:lnTo>
                    <a:pt x="39" y="364"/>
                  </a:lnTo>
                  <a:lnTo>
                    <a:pt x="106" y="556"/>
                  </a:lnTo>
                  <a:lnTo>
                    <a:pt x="182" y="795"/>
                  </a:lnTo>
                  <a:lnTo>
                    <a:pt x="268" y="1083"/>
                  </a:lnTo>
                  <a:lnTo>
                    <a:pt x="355" y="1428"/>
                  </a:lnTo>
                  <a:lnTo>
                    <a:pt x="393" y="1610"/>
                  </a:lnTo>
                  <a:lnTo>
                    <a:pt x="431" y="1811"/>
                  </a:lnTo>
                  <a:lnTo>
                    <a:pt x="470" y="2031"/>
                  </a:lnTo>
                  <a:lnTo>
                    <a:pt x="498" y="2261"/>
                  </a:lnTo>
                  <a:lnTo>
                    <a:pt x="517" y="2500"/>
                  </a:lnTo>
                  <a:lnTo>
                    <a:pt x="537" y="2759"/>
                  </a:lnTo>
                  <a:lnTo>
                    <a:pt x="537" y="3037"/>
                  </a:lnTo>
                  <a:lnTo>
                    <a:pt x="537" y="3324"/>
                  </a:lnTo>
                  <a:lnTo>
                    <a:pt x="527" y="3630"/>
                  </a:lnTo>
                  <a:lnTo>
                    <a:pt x="498" y="3947"/>
                  </a:lnTo>
                  <a:lnTo>
                    <a:pt x="460" y="4282"/>
                  </a:lnTo>
                  <a:lnTo>
                    <a:pt x="403" y="4636"/>
                  </a:lnTo>
                  <a:lnTo>
                    <a:pt x="364" y="4952"/>
                  </a:lnTo>
                  <a:lnTo>
                    <a:pt x="326" y="5268"/>
                  </a:lnTo>
                  <a:lnTo>
                    <a:pt x="316" y="5575"/>
                  </a:lnTo>
                  <a:lnTo>
                    <a:pt x="316" y="5872"/>
                  </a:lnTo>
                  <a:lnTo>
                    <a:pt x="326" y="6159"/>
                  </a:lnTo>
                  <a:lnTo>
                    <a:pt x="355" y="6437"/>
                  </a:lnTo>
                  <a:lnTo>
                    <a:pt x="393" y="6705"/>
                  </a:lnTo>
                  <a:lnTo>
                    <a:pt x="441" y="6964"/>
                  </a:lnTo>
                  <a:lnTo>
                    <a:pt x="498" y="7222"/>
                  </a:lnTo>
                  <a:lnTo>
                    <a:pt x="565" y="7462"/>
                  </a:lnTo>
                  <a:lnTo>
                    <a:pt x="652" y="7692"/>
                  </a:lnTo>
                  <a:lnTo>
                    <a:pt x="738" y="7912"/>
                  </a:lnTo>
                  <a:lnTo>
                    <a:pt x="824" y="8113"/>
                  </a:lnTo>
                  <a:lnTo>
                    <a:pt x="929" y="8314"/>
                  </a:lnTo>
                  <a:lnTo>
                    <a:pt x="1035" y="8496"/>
                  </a:lnTo>
                  <a:lnTo>
                    <a:pt x="1140" y="8678"/>
                  </a:lnTo>
                  <a:lnTo>
                    <a:pt x="1255" y="8831"/>
                  </a:lnTo>
                  <a:lnTo>
                    <a:pt x="1379" y="8985"/>
                  </a:lnTo>
                  <a:lnTo>
                    <a:pt x="1504" y="9119"/>
                  </a:lnTo>
                  <a:lnTo>
                    <a:pt x="1619" y="9243"/>
                  </a:lnTo>
                  <a:lnTo>
                    <a:pt x="1743" y="9358"/>
                  </a:lnTo>
                  <a:lnTo>
                    <a:pt x="1878" y="9454"/>
                  </a:lnTo>
                  <a:lnTo>
                    <a:pt x="2002" y="9540"/>
                  </a:lnTo>
                  <a:lnTo>
                    <a:pt x="2117" y="9607"/>
                  </a:lnTo>
                  <a:lnTo>
                    <a:pt x="2242" y="9665"/>
                  </a:lnTo>
                  <a:lnTo>
                    <a:pt x="2366" y="9703"/>
                  </a:lnTo>
                  <a:lnTo>
                    <a:pt x="2481" y="9732"/>
                  </a:lnTo>
                  <a:lnTo>
                    <a:pt x="2586" y="9741"/>
                  </a:lnTo>
                  <a:lnTo>
                    <a:pt x="2692" y="9741"/>
                  </a:lnTo>
                  <a:lnTo>
                    <a:pt x="2797" y="9722"/>
                  </a:lnTo>
                  <a:lnTo>
                    <a:pt x="2893" y="9684"/>
                  </a:lnTo>
                  <a:lnTo>
                    <a:pt x="2979" y="9626"/>
                  </a:lnTo>
                  <a:lnTo>
                    <a:pt x="3247" y="9416"/>
                  </a:lnTo>
                  <a:lnTo>
                    <a:pt x="3506" y="9186"/>
                  </a:lnTo>
                  <a:lnTo>
                    <a:pt x="3745" y="8946"/>
                  </a:lnTo>
                  <a:lnTo>
                    <a:pt x="3975" y="8688"/>
                  </a:lnTo>
                  <a:lnTo>
                    <a:pt x="4186" y="8420"/>
                  </a:lnTo>
                  <a:lnTo>
                    <a:pt x="4387" y="8132"/>
                  </a:lnTo>
                  <a:lnTo>
                    <a:pt x="4579" y="7845"/>
                  </a:lnTo>
                  <a:lnTo>
                    <a:pt x="4751" y="7548"/>
                  </a:lnTo>
                  <a:lnTo>
                    <a:pt x="4914" y="7251"/>
                  </a:lnTo>
                  <a:lnTo>
                    <a:pt x="5067" y="6945"/>
                  </a:lnTo>
                  <a:lnTo>
                    <a:pt x="5211" y="6638"/>
                  </a:lnTo>
                  <a:lnTo>
                    <a:pt x="5345" y="6332"/>
                  </a:lnTo>
                  <a:lnTo>
                    <a:pt x="5460" y="6015"/>
                  </a:lnTo>
                  <a:lnTo>
                    <a:pt x="5575" y="5709"/>
                  </a:lnTo>
                  <a:lnTo>
                    <a:pt x="5670" y="5412"/>
                  </a:lnTo>
                  <a:lnTo>
                    <a:pt x="5766" y="5115"/>
                  </a:lnTo>
                  <a:lnTo>
                    <a:pt x="5852" y="4818"/>
                  </a:lnTo>
                  <a:lnTo>
                    <a:pt x="5920" y="4531"/>
                  </a:lnTo>
                  <a:lnTo>
                    <a:pt x="6054" y="3994"/>
                  </a:lnTo>
                  <a:lnTo>
                    <a:pt x="6149" y="3506"/>
                  </a:lnTo>
                  <a:lnTo>
                    <a:pt x="6226" y="3075"/>
                  </a:lnTo>
                  <a:lnTo>
                    <a:pt x="6274" y="2730"/>
                  </a:lnTo>
                  <a:lnTo>
                    <a:pt x="6303" y="2462"/>
                  </a:lnTo>
                  <a:lnTo>
                    <a:pt x="6331" y="2232"/>
                  </a:lnTo>
                  <a:lnTo>
                    <a:pt x="6341" y="2146"/>
                  </a:lnTo>
                  <a:lnTo>
                    <a:pt x="6341" y="2069"/>
                  </a:lnTo>
                  <a:lnTo>
                    <a:pt x="6341" y="1993"/>
                  </a:lnTo>
                  <a:lnTo>
                    <a:pt x="6331" y="1916"/>
                  </a:lnTo>
                  <a:lnTo>
                    <a:pt x="6312" y="1849"/>
                  </a:lnTo>
                  <a:lnTo>
                    <a:pt x="6293" y="1772"/>
                  </a:lnTo>
                  <a:lnTo>
                    <a:pt x="6264" y="1705"/>
                  </a:lnTo>
                  <a:lnTo>
                    <a:pt x="6226" y="1638"/>
                  </a:lnTo>
                  <a:lnTo>
                    <a:pt x="6188" y="1571"/>
                  </a:lnTo>
                  <a:lnTo>
                    <a:pt x="6140" y="1514"/>
                  </a:lnTo>
                  <a:lnTo>
                    <a:pt x="6034" y="1389"/>
                  </a:lnTo>
                  <a:lnTo>
                    <a:pt x="5910" y="1284"/>
                  </a:lnTo>
                  <a:lnTo>
                    <a:pt x="5766" y="1178"/>
                  </a:lnTo>
                  <a:lnTo>
                    <a:pt x="5594" y="1083"/>
                  </a:lnTo>
                  <a:lnTo>
                    <a:pt x="5421" y="987"/>
                  </a:lnTo>
                  <a:lnTo>
                    <a:pt x="5220" y="910"/>
                  </a:lnTo>
                  <a:lnTo>
                    <a:pt x="5019" y="824"/>
                  </a:lnTo>
                  <a:lnTo>
                    <a:pt x="4799" y="757"/>
                  </a:lnTo>
                  <a:lnTo>
                    <a:pt x="4569" y="690"/>
                  </a:lnTo>
                  <a:lnTo>
                    <a:pt x="4339" y="623"/>
                  </a:lnTo>
                  <a:lnTo>
                    <a:pt x="4090" y="565"/>
                  </a:lnTo>
                  <a:lnTo>
                    <a:pt x="3592" y="470"/>
                  </a:lnTo>
                  <a:lnTo>
                    <a:pt x="3084" y="374"/>
                  </a:lnTo>
                  <a:lnTo>
                    <a:pt x="2586" y="307"/>
                  </a:lnTo>
                  <a:lnTo>
                    <a:pt x="2098" y="240"/>
                  </a:lnTo>
                  <a:lnTo>
                    <a:pt x="1217" y="134"/>
                  </a:lnTo>
                  <a:lnTo>
                    <a:pt x="853" y="87"/>
                  </a:lnTo>
                  <a:lnTo>
                    <a:pt x="546" y="3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69"/>
            <p:cNvSpPr/>
            <p:nvPr/>
          </p:nvSpPr>
          <p:spPr>
            <a:xfrm>
              <a:off x="4182618" y="1985800"/>
              <a:ext cx="505378" cy="302694"/>
            </a:xfrm>
            <a:custGeom>
              <a:rect b="b" l="l" r="r" t="t"/>
              <a:pathLst>
                <a:path extrusionOk="0" h="8526" w="14235">
                  <a:moveTo>
                    <a:pt x="4800" y="1"/>
                  </a:moveTo>
                  <a:lnTo>
                    <a:pt x="4646" y="10"/>
                  </a:lnTo>
                  <a:lnTo>
                    <a:pt x="4484" y="20"/>
                  </a:lnTo>
                  <a:lnTo>
                    <a:pt x="4302" y="49"/>
                  </a:lnTo>
                  <a:lnTo>
                    <a:pt x="4129" y="87"/>
                  </a:lnTo>
                  <a:lnTo>
                    <a:pt x="3957" y="125"/>
                  </a:lnTo>
                  <a:lnTo>
                    <a:pt x="3784" y="164"/>
                  </a:lnTo>
                  <a:lnTo>
                    <a:pt x="3621" y="221"/>
                  </a:lnTo>
                  <a:lnTo>
                    <a:pt x="3459" y="279"/>
                  </a:lnTo>
                  <a:lnTo>
                    <a:pt x="3305" y="336"/>
                  </a:lnTo>
                  <a:lnTo>
                    <a:pt x="3152" y="403"/>
                  </a:lnTo>
                  <a:lnTo>
                    <a:pt x="2999" y="480"/>
                  </a:lnTo>
                  <a:lnTo>
                    <a:pt x="2855" y="556"/>
                  </a:lnTo>
                  <a:lnTo>
                    <a:pt x="2712" y="643"/>
                  </a:lnTo>
                  <a:lnTo>
                    <a:pt x="2568" y="729"/>
                  </a:lnTo>
                  <a:lnTo>
                    <a:pt x="2434" y="825"/>
                  </a:lnTo>
                  <a:lnTo>
                    <a:pt x="2309" y="920"/>
                  </a:lnTo>
                  <a:lnTo>
                    <a:pt x="2051" y="1131"/>
                  </a:lnTo>
                  <a:lnTo>
                    <a:pt x="1811" y="1361"/>
                  </a:lnTo>
                  <a:lnTo>
                    <a:pt x="1591" y="1600"/>
                  </a:lnTo>
                  <a:lnTo>
                    <a:pt x="1380" y="1849"/>
                  </a:lnTo>
                  <a:lnTo>
                    <a:pt x="1189" y="2118"/>
                  </a:lnTo>
                  <a:lnTo>
                    <a:pt x="1007" y="2395"/>
                  </a:lnTo>
                  <a:lnTo>
                    <a:pt x="844" y="2683"/>
                  </a:lnTo>
                  <a:lnTo>
                    <a:pt x="691" y="2980"/>
                  </a:lnTo>
                  <a:lnTo>
                    <a:pt x="557" y="3286"/>
                  </a:lnTo>
                  <a:lnTo>
                    <a:pt x="442" y="3593"/>
                  </a:lnTo>
                  <a:lnTo>
                    <a:pt x="336" y="3909"/>
                  </a:lnTo>
                  <a:lnTo>
                    <a:pt x="240" y="4225"/>
                  </a:lnTo>
                  <a:lnTo>
                    <a:pt x="164" y="4551"/>
                  </a:lnTo>
                  <a:lnTo>
                    <a:pt x="106" y="4876"/>
                  </a:lnTo>
                  <a:lnTo>
                    <a:pt x="58" y="5192"/>
                  </a:lnTo>
                  <a:lnTo>
                    <a:pt x="20" y="5518"/>
                  </a:lnTo>
                  <a:lnTo>
                    <a:pt x="1" y="5834"/>
                  </a:lnTo>
                  <a:lnTo>
                    <a:pt x="1" y="6150"/>
                  </a:lnTo>
                  <a:lnTo>
                    <a:pt x="11" y="6457"/>
                  </a:lnTo>
                  <a:lnTo>
                    <a:pt x="39" y="6763"/>
                  </a:lnTo>
                  <a:lnTo>
                    <a:pt x="78" y="7050"/>
                  </a:lnTo>
                  <a:lnTo>
                    <a:pt x="135" y="7338"/>
                  </a:lnTo>
                  <a:lnTo>
                    <a:pt x="202" y="7616"/>
                  </a:lnTo>
                  <a:lnTo>
                    <a:pt x="288" y="7884"/>
                  </a:lnTo>
                  <a:lnTo>
                    <a:pt x="394" y="8133"/>
                  </a:lnTo>
                  <a:lnTo>
                    <a:pt x="432" y="8229"/>
                  </a:lnTo>
                  <a:lnTo>
                    <a:pt x="489" y="8305"/>
                  </a:lnTo>
                  <a:lnTo>
                    <a:pt x="547" y="8372"/>
                  </a:lnTo>
                  <a:lnTo>
                    <a:pt x="604" y="8430"/>
                  </a:lnTo>
                  <a:lnTo>
                    <a:pt x="662" y="8468"/>
                  </a:lnTo>
                  <a:lnTo>
                    <a:pt x="729" y="8497"/>
                  </a:lnTo>
                  <a:lnTo>
                    <a:pt x="806" y="8516"/>
                  </a:lnTo>
                  <a:lnTo>
                    <a:pt x="882" y="8525"/>
                  </a:lnTo>
                  <a:lnTo>
                    <a:pt x="959" y="8525"/>
                  </a:lnTo>
                  <a:lnTo>
                    <a:pt x="1045" y="8516"/>
                  </a:lnTo>
                  <a:lnTo>
                    <a:pt x="1131" y="8487"/>
                  </a:lnTo>
                  <a:lnTo>
                    <a:pt x="1217" y="8458"/>
                  </a:lnTo>
                  <a:lnTo>
                    <a:pt x="1313" y="8420"/>
                  </a:lnTo>
                  <a:lnTo>
                    <a:pt x="1409" y="8372"/>
                  </a:lnTo>
                  <a:lnTo>
                    <a:pt x="1610" y="8257"/>
                  </a:lnTo>
                  <a:lnTo>
                    <a:pt x="1830" y="8114"/>
                  </a:lnTo>
                  <a:lnTo>
                    <a:pt x="2051" y="7951"/>
                  </a:lnTo>
                  <a:lnTo>
                    <a:pt x="2290" y="7759"/>
                  </a:lnTo>
                  <a:lnTo>
                    <a:pt x="2539" y="7558"/>
                  </a:lnTo>
                  <a:lnTo>
                    <a:pt x="3066" y="7127"/>
                  </a:lnTo>
                  <a:lnTo>
                    <a:pt x="3621" y="6667"/>
                  </a:lnTo>
                  <a:lnTo>
                    <a:pt x="3909" y="6447"/>
                  </a:lnTo>
                  <a:lnTo>
                    <a:pt x="4196" y="6227"/>
                  </a:lnTo>
                  <a:lnTo>
                    <a:pt x="4493" y="6016"/>
                  </a:lnTo>
                  <a:lnTo>
                    <a:pt x="4800" y="5824"/>
                  </a:lnTo>
                  <a:lnTo>
                    <a:pt x="5106" y="5642"/>
                  </a:lnTo>
                  <a:lnTo>
                    <a:pt x="5413" y="5489"/>
                  </a:lnTo>
                  <a:lnTo>
                    <a:pt x="5566" y="5422"/>
                  </a:lnTo>
                  <a:lnTo>
                    <a:pt x="5729" y="5355"/>
                  </a:lnTo>
                  <a:lnTo>
                    <a:pt x="5882" y="5298"/>
                  </a:lnTo>
                  <a:lnTo>
                    <a:pt x="6035" y="5250"/>
                  </a:lnTo>
                  <a:lnTo>
                    <a:pt x="6198" y="5211"/>
                  </a:lnTo>
                  <a:lnTo>
                    <a:pt x="6351" y="5183"/>
                  </a:lnTo>
                  <a:lnTo>
                    <a:pt x="6514" y="5154"/>
                  </a:lnTo>
                  <a:lnTo>
                    <a:pt x="6667" y="5144"/>
                  </a:lnTo>
                  <a:lnTo>
                    <a:pt x="6983" y="5144"/>
                  </a:lnTo>
                  <a:lnTo>
                    <a:pt x="7137" y="5164"/>
                  </a:lnTo>
                  <a:lnTo>
                    <a:pt x="7290" y="5192"/>
                  </a:lnTo>
                  <a:lnTo>
                    <a:pt x="7443" y="5231"/>
                  </a:lnTo>
                  <a:lnTo>
                    <a:pt x="7596" y="5288"/>
                  </a:lnTo>
                  <a:lnTo>
                    <a:pt x="7750" y="5355"/>
                  </a:lnTo>
                  <a:lnTo>
                    <a:pt x="7903" y="5432"/>
                  </a:lnTo>
                  <a:lnTo>
                    <a:pt x="8056" y="5527"/>
                  </a:lnTo>
                  <a:lnTo>
                    <a:pt x="8209" y="5633"/>
                  </a:lnTo>
                  <a:lnTo>
                    <a:pt x="8363" y="5748"/>
                  </a:lnTo>
                  <a:lnTo>
                    <a:pt x="8506" y="5882"/>
                  </a:lnTo>
                  <a:lnTo>
                    <a:pt x="8765" y="6121"/>
                  </a:lnTo>
                  <a:lnTo>
                    <a:pt x="9014" y="6322"/>
                  </a:lnTo>
                  <a:lnTo>
                    <a:pt x="9263" y="6504"/>
                  </a:lnTo>
                  <a:lnTo>
                    <a:pt x="9502" y="6667"/>
                  </a:lnTo>
                  <a:lnTo>
                    <a:pt x="9742" y="6801"/>
                  </a:lnTo>
                  <a:lnTo>
                    <a:pt x="9981" y="6916"/>
                  </a:lnTo>
                  <a:lnTo>
                    <a:pt x="10211" y="7003"/>
                  </a:lnTo>
                  <a:lnTo>
                    <a:pt x="10441" y="7079"/>
                  </a:lnTo>
                  <a:lnTo>
                    <a:pt x="10661" y="7127"/>
                  </a:lnTo>
                  <a:lnTo>
                    <a:pt x="10882" y="7165"/>
                  </a:lnTo>
                  <a:lnTo>
                    <a:pt x="11102" y="7175"/>
                  </a:lnTo>
                  <a:lnTo>
                    <a:pt x="11303" y="7175"/>
                  </a:lnTo>
                  <a:lnTo>
                    <a:pt x="11514" y="7156"/>
                  </a:lnTo>
                  <a:lnTo>
                    <a:pt x="11705" y="7127"/>
                  </a:lnTo>
                  <a:lnTo>
                    <a:pt x="11897" y="7079"/>
                  </a:lnTo>
                  <a:lnTo>
                    <a:pt x="12089" y="7022"/>
                  </a:lnTo>
                  <a:lnTo>
                    <a:pt x="12271" y="6945"/>
                  </a:lnTo>
                  <a:lnTo>
                    <a:pt x="12443" y="6859"/>
                  </a:lnTo>
                  <a:lnTo>
                    <a:pt x="12606" y="6763"/>
                  </a:lnTo>
                  <a:lnTo>
                    <a:pt x="12769" y="6658"/>
                  </a:lnTo>
                  <a:lnTo>
                    <a:pt x="12922" y="6543"/>
                  </a:lnTo>
                  <a:lnTo>
                    <a:pt x="13065" y="6418"/>
                  </a:lnTo>
                  <a:lnTo>
                    <a:pt x="13200" y="6294"/>
                  </a:lnTo>
                  <a:lnTo>
                    <a:pt x="13324" y="6150"/>
                  </a:lnTo>
                  <a:lnTo>
                    <a:pt x="13449" y="6016"/>
                  </a:lnTo>
                  <a:lnTo>
                    <a:pt x="13564" y="5863"/>
                  </a:lnTo>
                  <a:lnTo>
                    <a:pt x="13669" y="5709"/>
                  </a:lnTo>
                  <a:lnTo>
                    <a:pt x="13765" y="5556"/>
                  </a:lnTo>
                  <a:lnTo>
                    <a:pt x="13851" y="5403"/>
                  </a:lnTo>
                  <a:lnTo>
                    <a:pt x="13928" y="5240"/>
                  </a:lnTo>
                  <a:lnTo>
                    <a:pt x="13995" y="5077"/>
                  </a:lnTo>
                  <a:lnTo>
                    <a:pt x="14052" y="4924"/>
                  </a:lnTo>
                  <a:lnTo>
                    <a:pt x="14100" y="4742"/>
                  </a:lnTo>
                  <a:lnTo>
                    <a:pt x="14148" y="4531"/>
                  </a:lnTo>
                  <a:lnTo>
                    <a:pt x="14196" y="4292"/>
                  </a:lnTo>
                  <a:lnTo>
                    <a:pt x="14224" y="4033"/>
                  </a:lnTo>
                  <a:lnTo>
                    <a:pt x="14234" y="3765"/>
                  </a:lnTo>
                  <a:lnTo>
                    <a:pt x="14234" y="3478"/>
                  </a:lnTo>
                  <a:lnTo>
                    <a:pt x="14224" y="3334"/>
                  </a:lnTo>
                  <a:lnTo>
                    <a:pt x="14205" y="3190"/>
                  </a:lnTo>
                  <a:lnTo>
                    <a:pt x="14177" y="3047"/>
                  </a:lnTo>
                  <a:lnTo>
                    <a:pt x="14148" y="2903"/>
                  </a:lnTo>
                  <a:lnTo>
                    <a:pt x="14110" y="2759"/>
                  </a:lnTo>
                  <a:lnTo>
                    <a:pt x="14071" y="2616"/>
                  </a:lnTo>
                  <a:lnTo>
                    <a:pt x="14014" y="2472"/>
                  </a:lnTo>
                  <a:lnTo>
                    <a:pt x="13956" y="2338"/>
                  </a:lnTo>
                  <a:lnTo>
                    <a:pt x="13880" y="2204"/>
                  </a:lnTo>
                  <a:lnTo>
                    <a:pt x="13803" y="2070"/>
                  </a:lnTo>
                  <a:lnTo>
                    <a:pt x="13707" y="1945"/>
                  </a:lnTo>
                  <a:lnTo>
                    <a:pt x="13602" y="1830"/>
                  </a:lnTo>
                  <a:lnTo>
                    <a:pt x="13497" y="1715"/>
                  </a:lnTo>
                  <a:lnTo>
                    <a:pt x="13372" y="1610"/>
                  </a:lnTo>
                  <a:lnTo>
                    <a:pt x="13228" y="1514"/>
                  </a:lnTo>
                  <a:lnTo>
                    <a:pt x="13085" y="1418"/>
                  </a:lnTo>
                  <a:lnTo>
                    <a:pt x="12922" y="1332"/>
                  </a:lnTo>
                  <a:lnTo>
                    <a:pt x="12749" y="1265"/>
                  </a:lnTo>
                  <a:lnTo>
                    <a:pt x="12558" y="1198"/>
                  </a:lnTo>
                  <a:lnTo>
                    <a:pt x="12357" y="1141"/>
                  </a:lnTo>
                  <a:lnTo>
                    <a:pt x="12280" y="1131"/>
                  </a:lnTo>
                  <a:lnTo>
                    <a:pt x="12203" y="1122"/>
                  </a:lnTo>
                  <a:lnTo>
                    <a:pt x="12041" y="1122"/>
                  </a:lnTo>
                  <a:lnTo>
                    <a:pt x="11887" y="1150"/>
                  </a:lnTo>
                  <a:lnTo>
                    <a:pt x="11715" y="1189"/>
                  </a:lnTo>
                  <a:lnTo>
                    <a:pt x="11543" y="1246"/>
                  </a:lnTo>
                  <a:lnTo>
                    <a:pt x="11351" y="1304"/>
                  </a:lnTo>
                  <a:lnTo>
                    <a:pt x="11150" y="1371"/>
                  </a:lnTo>
                  <a:lnTo>
                    <a:pt x="10939" y="1438"/>
                  </a:lnTo>
                  <a:lnTo>
                    <a:pt x="10700" y="1505"/>
                  </a:lnTo>
                  <a:lnTo>
                    <a:pt x="10451" y="1562"/>
                  </a:lnTo>
                  <a:lnTo>
                    <a:pt x="10173" y="1610"/>
                  </a:lnTo>
                  <a:lnTo>
                    <a:pt x="9866" y="1639"/>
                  </a:lnTo>
                  <a:lnTo>
                    <a:pt x="9704" y="1639"/>
                  </a:lnTo>
                  <a:lnTo>
                    <a:pt x="9541" y="1648"/>
                  </a:lnTo>
                  <a:lnTo>
                    <a:pt x="9368" y="1639"/>
                  </a:lnTo>
                  <a:lnTo>
                    <a:pt x="9186" y="1629"/>
                  </a:lnTo>
                  <a:lnTo>
                    <a:pt x="8995" y="1610"/>
                  </a:lnTo>
                  <a:lnTo>
                    <a:pt x="8803" y="1591"/>
                  </a:lnTo>
                  <a:lnTo>
                    <a:pt x="8593" y="1553"/>
                  </a:lnTo>
                  <a:lnTo>
                    <a:pt x="8382" y="1514"/>
                  </a:lnTo>
                  <a:lnTo>
                    <a:pt x="8296" y="1495"/>
                  </a:lnTo>
                  <a:lnTo>
                    <a:pt x="8209" y="1466"/>
                  </a:lnTo>
                  <a:lnTo>
                    <a:pt x="8037" y="1390"/>
                  </a:lnTo>
                  <a:lnTo>
                    <a:pt x="7845" y="1284"/>
                  </a:lnTo>
                  <a:lnTo>
                    <a:pt x="7644" y="1169"/>
                  </a:lnTo>
                  <a:lnTo>
                    <a:pt x="7223" y="901"/>
                  </a:lnTo>
                  <a:lnTo>
                    <a:pt x="6993" y="758"/>
                  </a:lnTo>
                  <a:lnTo>
                    <a:pt x="6754" y="614"/>
                  </a:lnTo>
                  <a:lnTo>
                    <a:pt x="6504" y="480"/>
                  </a:lnTo>
                  <a:lnTo>
                    <a:pt x="6246" y="346"/>
                  </a:lnTo>
                  <a:lnTo>
                    <a:pt x="5978" y="231"/>
                  </a:lnTo>
                  <a:lnTo>
                    <a:pt x="5844" y="183"/>
                  </a:lnTo>
                  <a:lnTo>
                    <a:pt x="5700" y="135"/>
                  </a:lnTo>
                  <a:lnTo>
                    <a:pt x="5556" y="97"/>
                  </a:lnTo>
                  <a:lnTo>
                    <a:pt x="5413" y="58"/>
                  </a:lnTo>
                  <a:lnTo>
                    <a:pt x="5259" y="30"/>
                  </a:lnTo>
                  <a:lnTo>
                    <a:pt x="5116" y="10"/>
                  </a:lnTo>
                  <a:lnTo>
                    <a:pt x="4953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69"/>
            <p:cNvSpPr/>
            <p:nvPr/>
          </p:nvSpPr>
          <p:spPr>
            <a:xfrm>
              <a:off x="4517219" y="2289124"/>
              <a:ext cx="35751" cy="87088"/>
            </a:xfrm>
            <a:custGeom>
              <a:rect b="b" l="l" r="r" t="t"/>
              <a:pathLst>
                <a:path extrusionOk="0" h="2453" w="1007">
                  <a:moveTo>
                    <a:pt x="1007" y="1"/>
                  </a:moveTo>
                  <a:lnTo>
                    <a:pt x="30" y="1907"/>
                  </a:lnTo>
                  <a:lnTo>
                    <a:pt x="10" y="1974"/>
                  </a:lnTo>
                  <a:lnTo>
                    <a:pt x="1" y="2041"/>
                  </a:lnTo>
                  <a:lnTo>
                    <a:pt x="1" y="2108"/>
                  </a:lnTo>
                  <a:lnTo>
                    <a:pt x="20" y="2175"/>
                  </a:lnTo>
                  <a:lnTo>
                    <a:pt x="49" y="2232"/>
                  </a:lnTo>
                  <a:lnTo>
                    <a:pt x="97" y="2290"/>
                  </a:lnTo>
                  <a:lnTo>
                    <a:pt x="144" y="2338"/>
                  </a:lnTo>
                  <a:lnTo>
                    <a:pt x="202" y="2366"/>
                  </a:lnTo>
                  <a:lnTo>
                    <a:pt x="326" y="2414"/>
                  </a:lnTo>
                  <a:lnTo>
                    <a:pt x="451" y="2443"/>
                  </a:lnTo>
                  <a:lnTo>
                    <a:pt x="499" y="2453"/>
                  </a:lnTo>
                  <a:lnTo>
                    <a:pt x="547" y="2453"/>
                  </a:lnTo>
                  <a:lnTo>
                    <a:pt x="643" y="2443"/>
                  </a:lnTo>
                  <a:lnTo>
                    <a:pt x="729" y="2405"/>
                  </a:lnTo>
                  <a:lnTo>
                    <a:pt x="805" y="2357"/>
                  </a:lnTo>
                  <a:lnTo>
                    <a:pt x="882" y="2290"/>
                  </a:lnTo>
                  <a:lnTo>
                    <a:pt x="930" y="2213"/>
                  </a:lnTo>
                  <a:lnTo>
                    <a:pt x="968" y="2127"/>
                  </a:lnTo>
                  <a:lnTo>
                    <a:pt x="987" y="2031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69"/>
            <p:cNvSpPr/>
            <p:nvPr/>
          </p:nvSpPr>
          <p:spPr>
            <a:xfrm>
              <a:off x="4495457" y="2269066"/>
              <a:ext cx="20804" cy="32343"/>
            </a:xfrm>
            <a:custGeom>
              <a:rect b="b" l="l" r="r" t="t"/>
              <a:pathLst>
                <a:path extrusionOk="0" h="911" w="586">
                  <a:moveTo>
                    <a:pt x="441" y="0"/>
                  </a:moveTo>
                  <a:lnTo>
                    <a:pt x="384" y="10"/>
                  </a:lnTo>
                  <a:lnTo>
                    <a:pt x="326" y="29"/>
                  </a:lnTo>
                  <a:lnTo>
                    <a:pt x="279" y="77"/>
                  </a:lnTo>
                  <a:lnTo>
                    <a:pt x="221" y="125"/>
                  </a:lnTo>
                  <a:lnTo>
                    <a:pt x="164" y="192"/>
                  </a:lnTo>
                  <a:lnTo>
                    <a:pt x="116" y="269"/>
                  </a:lnTo>
                  <a:lnTo>
                    <a:pt x="68" y="364"/>
                  </a:lnTo>
                  <a:lnTo>
                    <a:pt x="39" y="451"/>
                  </a:lnTo>
                  <a:lnTo>
                    <a:pt x="10" y="537"/>
                  </a:lnTo>
                  <a:lnTo>
                    <a:pt x="1" y="623"/>
                  </a:lnTo>
                  <a:lnTo>
                    <a:pt x="1" y="700"/>
                  </a:lnTo>
                  <a:lnTo>
                    <a:pt x="1" y="767"/>
                  </a:lnTo>
                  <a:lnTo>
                    <a:pt x="20" y="824"/>
                  </a:lnTo>
                  <a:lnTo>
                    <a:pt x="49" y="872"/>
                  </a:lnTo>
                  <a:lnTo>
                    <a:pt x="97" y="901"/>
                  </a:lnTo>
                  <a:lnTo>
                    <a:pt x="144" y="910"/>
                  </a:lnTo>
                  <a:lnTo>
                    <a:pt x="192" y="901"/>
                  </a:lnTo>
                  <a:lnTo>
                    <a:pt x="250" y="882"/>
                  </a:lnTo>
                  <a:lnTo>
                    <a:pt x="307" y="843"/>
                  </a:lnTo>
                  <a:lnTo>
                    <a:pt x="355" y="786"/>
                  </a:lnTo>
                  <a:lnTo>
                    <a:pt x="413" y="719"/>
                  </a:lnTo>
                  <a:lnTo>
                    <a:pt x="461" y="642"/>
                  </a:lnTo>
                  <a:lnTo>
                    <a:pt x="508" y="556"/>
                  </a:lnTo>
                  <a:lnTo>
                    <a:pt x="537" y="460"/>
                  </a:lnTo>
                  <a:lnTo>
                    <a:pt x="566" y="374"/>
                  </a:lnTo>
                  <a:lnTo>
                    <a:pt x="576" y="288"/>
                  </a:lnTo>
                  <a:lnTo>
                    <a:pt x="585" y="211"/>
                  </a:lnTo>
                  <a:lnTo>
                    <a:pt x="576" y="144"/>
                  </a:lnTo>
                  <a:lnTo>
                    <a:pt x="556" y="87"/>
                  </a:lnTo>
                  <a:lnTo>
                    <a:pt x="528" y="39"/>
                  </a:lnTo>
                  <a:lnTo>
                    <a:pt x="489" y="1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69"/>
            <p:cNvSpPr/>
            <p:nvPr/>
          </p:nvSpPr>
          <p:spPr>
            <a:xfrm>
              <a:off x="4493433" y="2231647"/>
              <a:ext cx="39798" cy="18745"/>
            </a:xfrm>
            <a:custGeom>
              <a:rect b="b" l="l" r="r" t="t"/>
              <a:pathLst>
                <a:path extrusionOk="0" h="528" w="1121">
                  <a:moveTo>
                    <a:pt x="403" y="1"/>
                  </a:moveTo>
                  <a:lnTo>
                    <a:pt x="307" y="10"/>
                  </a:lnTo>
                  <a:lnTo>
                    <a:pt x="221" y="30"/>
                  </a:lnTo>
                  <a:lnTo>
                    <a:pt x="134" y="68"/>
                  </a:lnTo>
                  <a:lnTo>
                    <a:pt x="96" y="97"/>
                  </a:lnTo>
                  <a:lnTo>
                    <a:pt x="67" y="125"/>
                  </a:lnTo>
                  <a:lnTo>
                    <a:pt x="0" y="192"/>
                  </a:lnTo>
                  <a:lnTo>
                    <a:pt x="163" y="250"/>
                  </a:lnTo>
                  <a:lnTo>
                    <a:pt x="297" y="307"/>
                  </a:lnTo>
                  <a:lnTo>
                    <a:pt x="537" y="394"/>
                  </a:lnTo>
                  <a:lnTo>
                    <a:pt x="671" y="432"/>
                  </a:lnTo>
                  <a:lnTo>
                    <a:pt x="805" y="470"/>
                  </a:lnTo>
                  <a:lnTo>
                    <a:pt x="949" y="509"/>
                  </a:lnTo>
                  <a:lnTo>
                    <a:pt x="1121" y="528"/>
                  </a:lnTo>
                  <a:lnTo>
                    <a:pt x="1102" y="441"/>
                  </a:lnTo>
                  <a:lnTo>
                    <a:pt x="1064" y="355"/>
                  </a:lnTo>
                  <a:lnTo>
                    <a:pt x="1016" y="288"/>
                  </a:lnTo>
                  <a:lnTo>
                    <a:pt x="958" y="221"/>
                  </a:lnTo>
                  <a:lnTo>
                    <a:pt x="891" y="164"/>
                  </a:lnTo>
                  <a:lnTo>
                    <a:pt x="824" y="116"/>
                  </a:lnTo>
                  <a:lnTo>
                    <a:pt x="747" y="68"/>
                  </a:lnTo>
                  <a:lnTo>
                    <a:pt x="661" y="39"/>
                  </a:lnTo>
                  <a:lnTo>
                    <a:pt x="575" y="10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69"/>
            <p:cNvSpPr/>
            <p:nvPr/>
          </p:nvSpPr>
          <p:spPr>
            <a:xfrm>
              <a:off x="4192168" y="2071500"/>
              <a:ext cx="302339" cy="282280"/>
            </a:xfrm>
            <a:custGeom>
              <a:rect b="b" l="l" r="r" t="t"/>
              <a:pathLst>
                <a:path extrusionOk="0" h="7951" w="8516">
                  <a:moveTo>
                    <a:pt x="4828" y="1"/>
                  </a:moveTo>
                  <a:lnTo>
                    <a:pt x="4569" y="10"/>
                  </a:lnTo>
                  <a:lnTo>
                    <a:pt x="4320" y="20"/>
                  </a:lnTo>
                  <a:lnTo>
                    <a:pt x="4080" y="29"/>
                  </a:lnTo>
                  <a:lnTo>
                    <a:pt x="3630" y="77"/>
                  </a:lnTo>
                  <a:lnTo>
                    <a:pt x="3218" y="135"/>
                  </a:lnTo>
                  <a:lnTo>
                    <a:pt x="2854" y="192"/>
                  </a:lnTo>
                  <a:lnTo>
                    <a:pt x="2567" y="259"/>
                  </a:lnTo>
                  <a:lnTo>
                    <a:pt x="2337" y="307"/>
                  </a:lnTo>
                  <a:lnTo>
                    <a:pt x="2146" y="355"/>
                  </a:lnTo>
                  <a:lnTo>
                    <a:pt x="1964" y="566"/>
                  </a:lnTo>
                  <a:lnTo>
                    <a:pt x="1763" y="815"/>
                  </a:lnTo>
                  <a:lnTo>
                    <a:pt x="1504" y="1150"/>
                  </a:lnTo>
                  <a:lnTo>
                    <a:pt x="1226" y="1543"/>
                  </a:lnTo>
                  <a:lnTo>
                    <a:pt x="1082" y="1763"/>
                  </a:lnTo>
                  <a:lnTo>
                    <a:pt x="939" y="2002"/>
                  </a:lnTo>
                  <a:lnTo>
                    <a:pt x="795" y="2251"/>
                  </a:lnTo>
                  <a:lnTo>
                    <a:pt x="651" y="2510"/>
                  </a:lnTo>
                  <a:lnTo>
                    <a:pt x="517" y="2778"/>
                  </a:lnTo>
                  <a:lnTo>
                    <a:pt x="402" y="3056"/>
                  </a:lnTo>
                  <a:lnTo>
                    <a:pt x="288" y="3343"/>
                  </a:lnTo>
                  <a:lnTo>
                    <a:pt x="192" y="3631"/>
                  </a:lnTo>
                  <a:lnTo>
                    <a:pt x="115" y="3928"/>
                  </a:lnTo>
                  <a:lnTo>
                    <a:pt x="48" y="4225"/>
                  </a:lnTo>
                  <a:lnTo>
                    <a:pt x="10" y="4521"/>
                  </a:lnTo>
                  <a:lnTo>
                    <a:pt x="0" y="4665"/>
                  </a:lnTo>
                  <a:lnTo>
                    <a:pt x="0" y="4818"/>
                  </a:lnTo>
                  <a:lnTo>
                    <a:pt x="0" y="4972"/>
                  </a:lnTo>
                  <a:lnTo>
                    <a:pt x="10" y="5115"/>
                  </a:lnTo>
                  <a:lnTo>
                    <a:pt x="29" y="5269"/>
                  </a:lnTo>
                  <a:lnTo>
                    <a:pt x="48" y="5412"/>
                  </a:lnTo>
                  <a:lnTo>
                    <a:pt x="77" y="5556"/>
                  </a:lnTo>
                  <a:lnTo>
                    <a:pt x="115" y="5709"/>
                  </a:lnTo>
                  <a:lnTo>
                    <a:pt x="163" y="5853"/>
                  </a:lnTo>
                  <a:lnTo>
                    <a:pt x="220" y="5996"/>
                  </a:lnTo>
                  <a:lnTo>
                    <a:pt x="288" y="6131"/>
                  </a:lnTo>
                  <a:lnTo>
                    <a:pt x="364" y="6274"/>
                  </a:lnTo>
                  <a:lnTo>
                    <a:pt x="441" y="6408"/>
                  </a:lnTo>
                  <a:lnTo>
                    <a:pt x="537" y="6542"/>
                  </a:lnTo>
                  <a:lnTo>
                    <a:pt x="642" y="6677"/>
                  </a:lnTo>
                  <a:lnTo>
                    <a:pt x="757" y="6811"/>
                  </a:lnTo>
                  <a:lnTo>
                    <a:pt x="881" y="6945"/>
                  </a:lnTo>
                  <a:lnTo>
                    <a:pt x="1015" y="7069"/>
                  </a:lnTo>
                  <a:lnTo>
                    <a:pt x="1159" y="7184"/>
                  </a:lnTo>
                  <a:lnTo>
                    <a:pt x="1322" y="7309"/>
                  </a:lnTo>
                  <a:lnTo>
                    <a:pt x="1494" y="7424"/>
                  </a:lnTo>
                  <a:lnTo>
                    <a:pt x="1676" y="7539"/>
                  </a:lnTo>
                  <a:lnTo>
                    <a:pt x="1916" y="7673"/>
                  </a:lnTo>
                  <a:lnTo>
                    <a:pt x="2146" y="7768"/>
                  </a:lnTo>
                  <a:lnTo>
                    <a:pt x="2366" y="7855"/>
                  </a:lnTo>
                  <a:lnTo>
                    <a:pt x="2577" y="7903"/>
                  </a:lnTo>
                  <a:lnTo>
                    <a:pt x="2778" y="7941"/>
                  </a:lnTo>
                  <a:lnTo>
                    <a:pt x="2979" y="7950"/>
                  </a:lnTo>
                  <a:lnTo>
                    <a:pt x="3161" y="7941"/>
                  </a:lnTo>
                  <a:lnTo>
                    <a:pt x="3343" y="7922"/>
                  </a:lnTo>
                  <a:lnTo>
                    <a:pt x="3515" y="7874"/>
                  </a:lnTo>
                  <a:lnTo>
                    <a:pt x="3678" y="7816"/>
                  </a:lnTo>
                  <a:lnTo>
                    <a:pt x="3831" y="7740"/>
                  </a:lnTo>
                  <a:lnTo>
                    <a:pt x="3985" y="7644"/>
                  </a:lnTo>
                  <a:lnTo>
                    <a:pt x="4119" y="7548"/>
                  </a:lnTo>
                  <a:lnTo>
                    <a:pt x="4253" y="7433"/>
                  </a:lnTo>
                  <a:lnTo>
                    <a:pt x="4377" y="7309"/>
                  </a:lnTo>
                  <a:lnTo>
                    <a:pt x="4502" y="7175"/>
                  </a:lnTo>
                  <a:lnTo>
                    <a:pt x="4607" y="7031"/>
                  </a:lnTo>
                  <a:lnTo>
                    <a:pt x="4713" y="6887"/>
                  </a:lnTo>
                  <a:lnTo>
                    <a:pt x="4808" y="6734"/>
                  </a:lnTo>
                  <a:lnTo>
                    <a:pt x="4895" y="6581"/>
                  </a:lnTo>
                  <a:lnTo>
                    <a:pt x="4971" y="6418"/>
                  </a:lnTo>
                  <a:lnTo>
                    <a:pt x="5048" y="6255"/>
                  </a:lnTo>
                  <a:lnTo>
                    <a:pt x="5115" y="6092"/>
                  </a:lnTo>
                  <a:lnTo>
                    <a:pt x="5172" y="5929"/>
                  </a:lnTo>
                  <a:lnTo>
                    <a:pt x="5230" y="5767"/>
                  </a:lnTo>
                  <a:lnTo>
                    <a:pt x="5278" y="5604"/>
                  </a:lnTo>
                  <a:lnTo>
                    <a:pt x="5345" y="5307"/>
                  </a:lnTo>
                  <a:lnTo>
                    <a:pt x="5393" y="5029"/>
                  </a:lnTo>
                  <a:lnTo>
                    <a:pt x="5412" y="4780"/>
                  </a:lnTo>
                  <a:lnTo>
                    <a:pt x="5431" y="4579"/>
                  </a:lnTo>
                  <a:lnTo>
                    <a:pt x="5460" y="4387"/>
                  </a:lnTo>
                  <a:lnTo>
                    <a:pt x="5508" y="4196"/>
                  </a:lnTo>
                  <a:lnTo>
                    <a:pt x="5565" y="4014"/>
                  </a:lnTo>
                  <a:lnTo>
                    <a:pt x="5642" y="3841"/>
                  </a:lnTo>
                  <a:lnTo>
                    <a:pt x="5728" y="3679"/>
                  </a:lnTo>
                  <a:lnTo>
                    <a:pt x="5814" y="3516"/>
                  </a:lnTo>
                  <a:lnTo>
                    <a:pt x="5919" y="3363"/>
                  </a:lnTo>
                  <a:lnTo>
                    <a:pt x="6034" y="3219"/>
                  </a:lnTo>
                  <a:lnTo>
                    <a:pt x="6149" y="3085"/>
                  </a:lnTo>
                  <a:lnTo>
                    <a:pt x="6274" y="2951"/>
                  </a:lnTo>
                  <a:lnTo>
                    <a:pt x="6408" y="2826"/>
                  </a:lnTo>
                  <a:lnTo>
                    <a:pt x="6542" y="2711"/>
                  </a:lnTo>
                  <a:lnTo>
                    <a:pt x="6676" y="2596"/>
                  </a:lnTo>
                  <a:lnTo>
                    <a:pt x="6820" y="2500"/>
                  </a:lnTo>
                  <a:lnTo>
                    <a:pt x="6954" y="2395"/>
                  </a:lnTo>
                  <a:lnTo>
                    <a:pt x="7241" y="2223"/>
                  </a:lnTo>
                  <a:lnTo>
                    <a:pt x="7509" y="2069"/>
                  </a:lnTo>
                  <a:lnTo>
                    <a:pt x="7758" y="1945"/>
                  </a:lnTo>
                  <a:lnTo>
                    <a:pt x="7979" y="1840"/>
                  </a:lnTo>
                  <a:lnTo>
                    <a:pt x="8170" y="1763"/>
                  </a:lnTo>
                  <a:lnTo>
                    <a:pt x="8314" y="1715"/>
                  </a:lnTo>
                  <a:lnTo>
                    <a:pt x="8448" y="1667"/>
                  </a:lnTo>
                  <a:lnTo>
                    <a:pt x="8515" y="1370"/>
                  </a:lnTo>
                  <a:lnTo>
                    <a:pt x="8410" y="1265"/>
                  </a:lnTo>
                  <a:lnTo>
                    <a:pt x="8314" y="1169"/>
                  </a:lnTo>
                  <a:lnTo>
                    <a:pt x="8103" y="987"/>
                  </a:lnTo>
                  <a:lnTo>
                    <a:pt x="7883" y="815"/>
                  </a:lnTo>
                  <a:lnTo>
                    <a:pt x="7653" y="671"/>
                  </a:lnTo>
                  <a:lnTo>
                    <a:pt x="7414" y="537"/>
                  </a:lnTo>
                  <a:lnTo>
                    <a:pt x="7174" y="432"/>
                  </a:lnTo>
                  <a:lnTo>
                    <a:pt x="6916" y="326"/>
                  </a:lnTo>
                  <a:lnTo>
                    <a:pt x="6657" y="250"/>
                  </a:lnTo>
                  <a:lnTo>
                    <a:pt x="6398" y="173"/>
                  </a:lnTo>
                  <a:lnTo>
                    <a:pt x="6140" y="125"/>
                  </a:lnTo>
                  <a:lnTo>
                    <a:pt x="5872" y="77"/>
                  </a:lnTo>
                  <a:lnTo>
                    <a:pt x="5603" y="48"/>
                  </a:lnTo>
                  <a:lnTo>
                    <a:pt x="5345" y="20"/>
                  </a:lnTo>
                  <a:lnTo>
                    <a:pt x="5077" y="10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69"/>
            <p:cNvSpPr/>
            <p:nvPr/>
          </p:nvSpPr>
          <p:spPr>
            <a:xfrm>
              <a:off x="4192168" y="2071500"/>
              <a:ext cx="302339" cy="282280"/>
            </a:xfrm>
            <a:custGeom>
              <a:rect b="b" l="l" r="r" t="t"/>
              <a:pathLst>
                <a:path extrusionOk="0" fill="none" h="7951" w="8516">
                  <a:moveTo>
                    <a:pt x="8448" y="1667"/>
                  </a:moveTo>
                  <a:lnTo>
                    <a:pt x="8448" y="1667"/>
                  </a:lnTo>
                  <a:lnTo>
                    <a:pt x="8314" y="1715"/>
                  </a:lnTo>
                  <a:lnTo>
                    <a:pt x="8170" y="1763"/>
                  </a:lnTo>
                  <a:lnTo>
                    <a:pt x="7979" y="1840"/>
                  </a:lnTo>
                  <a:lnTo>
                    <a:pt x="7758" y="1945"/>
                  </a:lnTo>
                  <a:lnTo>
                    <a:pt x="7509" y="2069"/>
                  </a:lnTo>
                  <a:lnTo>
                    <a:pt x="7241" y="2223"/>
                  </a:lnTo>
                  <a:lnTo>
                    <a:pt x="6954" y="2395"/>
                  </a:lnTo>
                  <a:lnTo>
                    <a:pt x="6820" y="2500"/>
                  </a:lnTo>
                  <a:lnTo>
                    <a:pt x="6676" y="2596"/>
                  </a:lnTo>
                  <a:lnTo>
                    <a:pt x="6542" y="2711"/>
                  </a:lnTo>
                  <a:lnTo>
                    <a:pt x="6408" y="2826"/>
                  </a:lnTo>
                  <a:lnTo>
                    <a:pt x="6274" y="2951"/>
                  </a:lnTo>
                  <a:lnTo>
                    <a:pt x="6149" y="3085"/>
                  </a:lnTo>
                  <a:lnTo>
                    <a:pt x="6034" y="3219"/>
                  </a:lnTo>
                  <a:lnTo>
                    <a:pt x="5919" y="3363"/>
                  </a:lnTo>
                  <a:lnTo>
                    <a:pt x="5814" y="3516"/>
                  </a:lnTo>
                  <a:lnTo>
                    <a:pt x="5728" y="3679"/>
                  </a:lnTo>
                  <a:lnTo>
                    <a:pt x="5642" y="3841"/>
                  </a:lnTo>
                  <a:lnTo>
                    <a:pt x="5565" y="4014"/>
                  </a:lnTo>
                  <a:lnTo>
                    <a:pt x="5508" y="4196"/>
                  </a:lnTo>
                  <a:lnTo>
                    <a:pt x="5460" y="4387"/>
                  </a:lnTo>
                  <a:lnTo>
                    <a:pt x="5431" y="4579"/>
                  </a:lnTo>
                  <a:lnTo>
                    <a:pt x="5412" y="4780"/>
                  </a:lnTo>
                  <a:lnTo>
                    <a:pt x="5412" y="4780"/>
                  </a:lnTo>
                  <a:lnTo>
                    <a:pt x="5393" y="5029"/>
                  </a:lnTo>
                  <a:lnTo>
                    <a:pt x="5345" y="5307"/>
                  </a:lnTo>
                  <a:lnTo>
                    <a:pt x="5278" y="5604"/>
                  </a:lnTo>
                  <a:lnTo>
                    <a:pt x="5230" y="5767"/>
                  </a:lnTo>
                  <a:lnTo>
                    <a:pt x="5172" y="5929"/>
                  </a:lnTo>
                  <a:lnTo>
                    <a:pt x="5115" y="6092"/>
                  </a:lnTo>
                  <a:lnTo>
                    <a:pt x="5048" y="6255"/>
                  </a:lnTo>
                  <a:lnTo>
                    <a:pt x="4971" y="6418"/>
                  </a:lnTo>
                  <a:lnTo>
                    <a:pt x="4895" y="6581"/>
                  </a:lnTo>
                  <a:lnTo>
                    <a:pt x="4808" y="6734"/>
                  </a:lnTo>
                  <a:lnTo>
                    <a:pt x="4713" y="6887"/>
                  </a:lnTo>
                  <a:lnTo>
                    <a:pt x="4607" y="7031"/>
                  </a:lnTo>
                  <a:lnTo>
                    <a:pt x="4502" y="7175"/>
                  </a:lnTo>
                  <a:lnTo>
                    <a:pt x="4377" y="7309"/>
                  </a:lnTo>
                  <a:lnTo>
                    <a:pt x="4253" y="7433"/>
                  </a:lnTo>
                  <a:lnTo>
                    <a:pt x="4119" y="7548"/>
                  </a:lnTo>
                  <a:lnTo>
                    <a:pt x="3985" y="7644"/>
                  </a:lnTo>
                  <a:lnTo>
                    <a:pt x="3831" y="7740"/>
                  </a:lnTo>
                  <a:lnTo>
                    <a:pt x="3678" y="7816"/>
                  </a:lnTo>
                  <a:lnTo>
                    <a:pt x="3515" y="7874"/>
                  </a:lnTo>
                  <a:lnTo>
                    <a:pt x="3343" y="7922"/>
                  </a:lnTo>
                  <a:lnTo>
                    <a:pt x="3161" y="7941"/>
                  </a:lnTo>
                  <a:lnTo>
                    <a:pt x="2979" y="7950"/>
                  </a:lnTo>
                  <a:lnTo>
                    <a:pt x="2778" y="7941"/>
                  </a:lnTo>
                  <a:lnTo>
                    <a:pt x="2577" y="7903"/>
                  </a:lnTo>
                  <a:lnTo>
                    <a:pt x="2366" y="7855"/>
                  </a:lnTo>
                  <a:lnTo>
                    <a:pt x="2146" y="7768"/>
                  </a:lnTo>
                  <a:lnTo>
                    <a:pt x="1916" y="7673"/>
                  </a:lnTo>
                  <a:lnTo>
                    <a:pt x="1676" y="7539"/>
                  </a:lnTo>
                  <a:lnTo>
                    <a:pt x="1676" y="7539"/>
                  </a:lnTo>
                  <a:lnTo>
                    <a:pt x="1494" y="7424"/>
                  </a:lnTo>
                  <a:lnTo>
                    <a:pt x="1322" y="7309"/>
                  </a:lnTo>
                  <a:lnTo>
                    <a:pt x="1159" y="7184"/>
                  </a:lnTo>
                  <a:lnTo>
                    <a:pt x="1015" y="7069"/>
                  </a:lnTo>
                  <a:lnTo>
                    <a:pt x="881" y="6945"/>
                  </a:lnTo>
                  <a:lnTo>
                    <a:pt x="757" y="6811"/>
                  </a:lnTo>
                  <a:lnTo>
                    <a:pt x="642" y="6677"/>
                  </a:lnTo>
                  <a:lnTo>
                    <a:pt x="537" y="6542"/>
                  </a:lnTo>
                  <a:lnTo>
                    <a:pt x="441" y="6408"/>
                  </a:lnTo>
                  <a:lnTo>
                    <a:pt x="364" y="6274"/>
                  </a:lnTo>
                  <a:lnTo>
                    <a:pt x="288" y="6131"/>
                  </a:lnTo>
                  <a:lnTo>
                    <a:pt x="220" y="5996"/>
                  </a:lnTo>
                  <a:lnTo>
                    <a:pt x="163" y="5853"/>
                  </a:lnTo>
                  <a:lnTo>
                    <a:pt x="115" y="5709"/>
                  </a:lnTo>
                  <a:lnTo>
                    <a:pt x="77" y="5556"/>
                  </a:lnTo>
                  <a:lnTo>
                    <a:pt x="48" y="5412"/>
                  </a:lnTo>
                  <a:lnTo>
                    <a:pt x="29" y="5269"/>
                  </a:lnTo>
                  <a:lnTo>
                    <a:pt x="10" y="5115"/>
                  </a:lnTo>
                  <a:lnTo>
                    <a:pt x="0" y="4972"/>
                  </a:lnTo>
                  <a:lnTo>
                    <a:pt x="0" y="4818"/>
                  </a:lnTo>
                  <a:lnTo>
                    <a:pt x="0" y="4665"/>
                  </a:lnTo>
                  <a:lnTo>
                    <a:pt x="10" y="4521"/>
                  </a:lnTo>
                  <a:lnTo>
                    <a:pt x="48" y="4225"/>
                  </a:lnTo>
                  <a:lnTo>
                    <a:pt x="115" y="3928"/>
                  </a:lnTo>
                  <a:lnTo>
                    <a:pt x="192" y="3631"/>
                  </a:lnTo>
                  <a:lnTo>
                    <a:pt x="288" y="3343"/>
                  </a:lnTo>
                  <a:lnTo>
                    <a:pt x="402" y="3056"/>
                  </a:lnTo>
                  <a:lnTo>
                    <a:pt x="517" y="2778"/>
                  </a:lnTo>
                  <a:lnTo>
                    <a:pt x="651" y="2510"/>
                  </a:lnTo>
                  <a:lnTo>
                    <a:pt x="795" y="2251"/>
                  </a:lnTo>
                  <a:lnTo>
                    <a:pt x="939" y="2002"/>
                  </a:lnTo>
                  <a:lnTo>
                    <a:pt x="1082" y="1763"/>
                  </a:lnTo>
                  <a:lnTo>
                    <a:pt x="1226" y="1543"/>
                  </a:lnTo>
                  <a:lnTo>
                    <a:pt x="1504" y="1150"/>
                  </a:lnTo>
                  <a:lnTo>
                    <a:pt x="1763" y="815"/>
                  </a:lnTo>
                  <a:lnTo>
                    <a:pt x="1964" y="566"/>
                  </a:lnTo>
                  <a:lnTo>
                    <a:pt x="2146" y="355"/>
                  </a:lnTo>
                  <a:lnTo>
                    <a:pt x="2146" y="355"/>
                  </a:lnTo>
                  <a:lnTo>
                    <a:pt x="2337" y="307"/>
                  </a:lnTo>
                  <a:lnTo>
                    <a:pt x="2567" y="259"/>
                  </a:lnTo>
                  <a:lnTo>
                    <a:pt x="2854" y="192"/>
                  </a:lnTo>
                  <a:lnTo>
                    <a:pt x="3218" y="135"/>
                  </a:lnTo>
                  <a:lnTo>
                    <a:pt x="3630" y="77"/>
                  </a:lnTo>
                  <a:lnTo>
                    <a:pt x="4080" y="29"/>
                  </a:lnTo>
                  <a:lnTo>
                    <a:pt x="4320" y="20"/>
                  </a:lnTo>
                  <a:lnTo>
                    <a:pt x="4569" y="10"/>
                  </a:lnTo>
                  <a:lnTo>
                    <a:pt x="4828" y="1"/>
                  </a:lnTo>
                  <a:lnTo>
                    <a:pt x="5077" y="10"/>
                  </a:lnTo>
                  <a:lnTo>
                    <a:pt x="5345" y="20"/>
                  </a:lnTo>
                  <a:lnTo>
                    <a:pt x="5603" y="48"/>
                  </a:lnTo>
                  <a:lnTo>
                    <a:pt x="5872" y="77"/>
                  </a:lnTo>
                  <a:lnTo>
                    <a:pt x="6140" y="125"/>
                  </a:lnTo>
                  <a:lnTo>
                    <a:pt x="6398" y="173"/>
                  </a:lnTo>
                  <a:lnTo>
                    <a:pt x="6657" y="250"/>
                  </a:lnTo>
                  <a:lnTo>
                    <a:pt x="6916" y="326"/>
                  </a:lnTo>
                  <a:lnTo>
                    <a:pt x="7174" y="432"/>
                  </a:lnTo>
                  <a:lnTo>
                    <a:pt x="7414" y="537"/>
                  </a:lnTo>
                  <a:lnTo>
                    <a:pt x="7653" y="671"/>
                  </a:lnTo>
                  <a:lnTo>
                    <a:pt x="7883" y="815"/>
                  </a:lnTo>
                  <a:lnTo>
                    <a:pt x="8103" y="987"/>
                  </a:lnTo>
                  <a:lnTo>
                    <a:pt x="8314" y="1169"/>
                  </a:lnTo>
                  <a:lnTo>
                    <a:pt x="8410" y="1265"/>
                  </a:lnTo>
                  <a:lnTo>
                    <a:pt x="8515" y="137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69"/>
            <p:cNvSpPr/>
            <p:nvPr/>
          </p:nvSpPr>
          <p:spPr>
            <a:xfrm>
              <a:off x="4351286" y="2191211"/>
              <a:ext cx="65999" cy="113253"/>
            </a:xfrm>
            <a:custGeom>
              <a:rect b="b" l="l" r="r" t="t"/>
              <a:pathLst>
                <a:path extrusionOk="0" h="3190" w="1859">
                  <a:moveTo>
                    <a:pt x="1188" y="0"/>
                  </a:moveTo>
                  <a:lnTo>
                    <a:pt x="1093" y="19"/>
                  </a:lnTo>
                  <a:lnTo>
                    <a:pt x="987" y="48"/>
                  </a:lnTo>
                  <a:lnTo>
                    <a:pt x="891" y="86"/>
                  </a:lnTo>
                  <a:lnTo>
                    <a:pt x="796" y="134"/>
                  </a:lnTo>
                  <a:lnTo>
                    <a:pt x="690" y="211"/>
                  </a:lnTo>
                  <a:lnTo>
                    <a:pt x="595" y="287"/>
                  </a:lnTo>
                  <a:lnTo>
                    <a:pt x="499" y="393"/>
                  </a:lnTo>
                  <a:lnTo>
                    <a:pt x="403" y="508"/>
                  </a:lnTo>
                  <a:lnTo>
                    <a:pt x="317" y="642"/>
                  </a:lnTo>
                  <a:lnTo>
                    <a:pt x="240" y="795"/>
                  </a:lnTo>
                  <a:lnTo>
                    <a:pt x="164" y="967"/>
                  </a:lnTo>
                  <a:lnTo>
                    <a:pt x="96" y="1159"/>
                  </a:lnTo>
                  <a:lnTo>
                    <a:pt x="39" y="1370"/>
                  </a:lnTo>
                  <a:lnTo>
                    <a:pt x="10" y="1523"/>
                  </a:lnTo>
                  <a:lnTo>
                    <a:pt x="1" y="1676"/>
                  </a:lnTo>
                  <a:lnTo>
                    <a:pt x="1" y="1830"/>
                  </a:lnTo>
                  <a:lnTo>
                    <a:pt x="20" y="1983"/>
                  </a:lnTo>
                  <a:lnTo>
                    <a:pt x="49" y="2126"/>
                  </a:lnTo>
                  <a:lnTo>
                    <a:pt x="87" y="2270"/>
                  </a:lnTo>
                  <a:lnTo>
                    <a:pt x="135" y="2404"/>
                  </a:lnTo>
                  <a:lnTo>
                    <a:pt x="183" y="2538"/>
                  </a:lnTo>
                  <a:lnTo>
                    <a:pt x="250" y="2653"/>
                  </a:lnTo>
                  <a:lnTo>
                    <a:pt x="317" y="2768"/>
                  </a:lnTo>
                  <a:lnTo>
                    <a:pt x="393" y="2874"/>
                  </a:lnTo>
                  <a:lnTo>
                    <a:pt x="460" y="2960"/>
                  </a:lnTo>
                  <a:lnTo>
                    <a:pt x="547" y="3036"/>
                  </a:lnTo>
                  <a:lnTo>
                    <a:pt x="623" y="3103"/>
                  </a:lnTo>
                  <a:lnTo>
                    <a:pt x="700" y="3151"/>
                  </a:lnTo>
                  <a:lnTo>
                    <a:pt x="777" y="3180"/>
                  </a:lnTo>
                  <a:lnTo>
                    <a:pt x="853" y="3190"/>
                  </a:lnTo>
                  <a:lnTo>
                    <a:pt x="930" y="3190"/>
                  </a:lnTo>
                  <a:lnTo>
                    <a:pt x="997" y="3161"/>
                  </a:lnTo>
                  <a:lnTo>
                    <a:pt x="1064" y="3123"/>
                  </a:lnTo>
                  <a:lnTo>
                    <a:pt x="1131" y="3075"/>
                  </a:lnTo>
                  <a:lnTo>
                    <a:pt x="1198" y="3008"/>
                  </a:lnTo>
                  <a:lnTo>
                    <a:pt x="1255" y="2921"/>
                  </a:lnTo>
                  <a:lnTo>
                    <a:pt x="1313" y="2826"/>
                  </a:lnTo>
                  <a:lnTo>
                    <a:pt x="1370" y="2720"/>
                  </a:lnTo>
                  <a:lnTo>
                    <a:pt x="1428" y="2605"/>
                  </a:lnTo>
                  <a:lnTo>
                    <a:pt x="1533" y="2347"/>
                  </a:lnTo>
                  <a:lnTo>
                    <a:pt x="1639" y="2069"/>
                  </a:lnTo>
                  <a:lnTo>
                    <a:pt x="1734" y="1762"/>
                  </a:lnTo>
                  <a:lnTo>
                    <a:pt x="1773" y="1600"/>
                  </a:lnTo>
                  <a:lnTo>
                    <a:pt x="1811" y="1446"/>
                  </a:lnTo>
                  <a:lnTo>
                    <a:pt x="1830" y="1303"/>
                  </a:lnTo>
                  <a:lnTo>
                    <a:pt x="1849" y="1149"/>
                  </a:lnTo>
                  <a:lnTo>
                    <a:pt x="1859" y="1015"/>
                  </a:lnTo>
                  <a:lnTo>
                    <a:pt x="1859" y="881"/>
                  </a:lnTo>
                  <a:lnTo>
                    <a:pt x="1849" y="747"/>
                  </a:lnTo>
                  <a:lnTo>
                    <a:pt x="1840" y="623"/>
                  </a:lnTo>
                  <a:lnTo>
                    <a:pt x="1811" y="517"/>
                  </a:lnTo>
                  <a:lnTo>
                    <a:pt x="1782" y="412"/>
                  </a:lnTo>
                  <a:lnTo>
                    <a:pt x="1744" y="316"/>
                  </a:lnTo>
                  <a:lnTo>
                    <a:pt x="1696" y="230"/>
                  </a:lnTo>
                  <a:lnTo>
                    <a:pt x="1648" y="163"/>
                  </a:lnTo>
                  <a:lnTo>
                    <a:pt x="1581" y="105"/>
                  </a:lnTo>
                  <a:lnTo>
                    <a:pt x="1514" y="58"/>
                  </a:lnTo>
                  <a:lnTo>
                    <a:pt x="1447" y="29"/>
                  </a:lnTo>
                  <a:lnTo>
                    <a:pt x="1361" y="1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69"/>
            <p:cNvSpPr/>
            <p:nvPr/>
          </p:nvSpPr>
          <p:spPr>
            <a:xfrm>
              <a:off x="4401272" y="2145308"/>
              <a:ext cx="55455" cy="109170"/>
            </a:xfrm>
            <a:custGeom>
              <a:rect b="b" l="l" r="r" t="t"/>
              <a:pathLst>
                <a:path extrusionOk="0" h="3075" w="1562">
                  <a:moveTo>
                    <a:pt x="1514" y="0"/>
                  </a:moveTo>
                  <a:lnTo>
                    <a:pt x="1390" y="10"/>
                  </a:lnTo>
                  <a:lnTo>
                    <a:pt x="1294" y="19"/>
                  </a:lnTo>
                  <a:lnTo>
                    <a:pt x="1188" y="48"/>
                  </a:lnTo>
                  <a:lnTo>
                    <a:pt x="1083" y="77"/>
                  </a:lnTo>
                  <a:lnTo>
                    <a:pt x="958" y="115"/>
                  </a:lnTo>
                  <a:lnTo>
                    <a:pt x="834" y="172"/>
                  </a:lnTo>
                  <a:lnTo>
                    <a:pt x="700" y="239"/>
                  </a:lnTo>
                  <a:lnTo>
                    <a:pt x="575" y="326"/>
                  </a:lnTo>
                  <a:lnTo>
                    <a:pt x="441" y="441"/>
                  </a:lnTo>
                  <a:lnTo>
                    <a:pt x="326" y="565"/>
                  </a:lnTo>
                  <a:lnTo>
                    <a:pt x="211" y="718"/>
                  </a:lnTo>
                  <a:lnTo>
                    <a:pt x="154" y="795"/>
                  </a:lnTo>
                  <a:lnTo>
                    <a:pt x="106" y="891"/>
                  </a:lnTo>
                  <a:lnTo>
                    <a:pt x="58" y="987"/>
                  </a:lnTo>
                  <a:lnTo>
                    <a:pt x="10" y="1092"/>
                  </a:lnTo>
                  <a:lnTo>
                    <a:pt x="1" y="1379"/>
                  </a:lnTo>
                  <a:lnTo>
                    <a:pt x="1" y="1676"/>
                  </a:lnTo>
                  <a:lnTo>
                    <a:pt x="10" y="2021"/>
                  </a:lnTo>
                  <a:lnTo>
                    <a:pt x="29" y="2375"/>
                  </a:lnTo>
                  <a:lnTo>
                    <a:pt x="49" y="2538"/>
                  </a:lnTo>
                  <a:lnTo>
                    <a:pt x="68" y="2691"/>
                  </a:lnTo>
                  <a:lnTo>
                    <a:pt x="96" y="2826"/>
                  </a:lnTo>
                  <a:lnTo>
                    <a:pt x="135" y="2941"/>
                  </a:lnTo>
                  <a:lnTo>
                    <a:pt x="173" y="3017"/>
                  </a:lnTo>
                  <a:lnTo>
                    <a:pt x="202" y="3046"/>
                  </a:lnTo>
                  <a:lnTo>
                    <a:pt x="231" y="3075"/>
                  </a:lnTo>
                  <a:lnTo>
                    <a:pt x="259" y="3075"/>
                  </a:lnTo>
                  <a:lnTo>
                    <a:pt x="288" y="3065"/>
                  </a:lnTo>
                  <a:lnTo>
                    <a:pt x="326" y="3036"/>
                  </a:lnTo>
                  <a:lnTo>
                    <a:pt x="374" y="2988"/>
                  </a:lnTo>
                  <a:lnTo>
                    <a:pt x="460" y="2845"/>
                  </a:lnTo>
                  <a:lnTo>
                    <a:pt x="566" y="2663"/>
                  </a:lnTo>
                  <a:lnTo>
                    <a:pt x="671" y="2433"/>
                  </a:lnTo>
                  <a:lnTo>
                    <a:pt x="786" y="2174"/>
                  </a:lnTo>
                  <a:lnTo>
                    <a:pt x="1006" y="1600"/>
                  </a:lnTo>
                  <a:lnTo>
                    <a:pt x="1217" y="1015"/>
                  </a:lnTo>
                  <a:lnTo>
                    <a:pt x="1399" y="508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69"/>
            <p:cNvSpPr/>
            <p:nvPr/>
          </p:nvSpPr>
          <p:spPr>
            <a:xfrm>
              <a:off x="4969826" y="2855300"/>
              <a:ext cx="235666" cy="113928"/>
            </a:xfrm>
            <a:custGeom>
              <a:rect b="b" l="l" r="r" t="t"/>
              <a:pathLst>
                <a:path extrusionOk="0" h="3209" w="6638">
                  <a:moveTo>
                    <a:pt x="3190" y="0"/>
                  </a:moveTo>
                  <a:lnTo>
                    <a:pt x="3113" y="10"/>
                  </a:lnTo>
                  <a:lnTo>
                    <a:pt x="3037" y="48"/>
                  </a:lnTo>
                  <a:lnTo>
                    <a:pt x="2912" y="115"/>
                  </a:lnTo>
                  <a:lnTo>
                    <a:pt x="2519" y="335"/>
                  </a:lnTo>
                  <a:lnTo>
                    <a:pt x="1466" y="968"/>
                  </a:lnTo>
                  <a:lnTo>
                    <a:pt x="0" y="1849"/>
                  </a:lnTo>
                  <a:lnTo>
                    <a:pt x="326" y="3046"/>
                  </a:lnTo>
                  <a:lnTo>
                    <a:pt x="680" y="3094"/>
                  </a:lnTo>
                  <a:lnTo>
                    <a:pt x="1073" y="3132"/>
                  </a:lnTo>
                  <a:lnTo>
                    <a:pt x="1542" y="3170"/>
                  </a:lnTo>
                  <a:lnTo>
                    <a:pt x="2040" y="3199"/>
                  </a:lnTo>
                  <a:lnTo>
                    <a:pt x="2289" y="3199"/>
                  </a:lnTo>
                  <a:lnTo>
                    <a:pt x="2538" y="3209"/>
                  </a:lnTo>
                  <a:lnTo>
                    <a:pt x="2768" y="3199"/>
                  </a:lnTo>
                  <a:lnTo>
                    <a:pt x="2979" y="3180"/>
                  </a:lnTo>
                  <a:lnTo>
                    <a:pt x="3161" y="3161"/>
                  </a:lnTo>
                  <a:lnTo>
                    <a:pt x="3324" y="3123"/>
                  </a:lnTo>
                  <a:lnTo>
                    <a:pt x="3650" y="3046"/>
                  </a:lnTo>
                  <a:lnTo>
                    <a:pt x="4052" y="2950"/>
                  </a:lnTo>
                  <a:lnTo>
                    <a:pt x="4981" y="2759"/>
                  </a:lnTo>
                  <a:lnTo>
                    <a:pt x="5450" y="2653"/>
                  </a:lnTo>
                  <a:lnTo>
                    <a:pt x="5881" y="2538"/>
                  </a:lnTo>
                  <a:lnTo>
                    <a:pt x="6082" y="2481"/>
                  </a:lnTo>
                  <a:lnTo>
                    <a:pt x="6255" y="2414"/>
                  </a:lnTo>
                  <a:lnTo>
                    <a:pt x="6408" y="2356"/>
                  </a:lnTo>
                  <a:lnTo>
                    <a:pt x="6533" y="2289"/>
                  </a:lnTo>
                  <a:lnTo>
                    <a:pt x="6561" y="2270"/>
                  </a:lnTo>
                  <a:lnTo>
                    <a:pt x="6590" y="2241"/>
                  </a:lnTo>
                  <a:lnTo>
                    <a:pt x="6619" y="2194"/>
                  </a:lnTo>
                  <a:lnTo>
                    <a:pt x="6638" y="2126"/>
                  </a:lnTo>
                  <a:lnTo>
                    <a:pt x="6638" y="2069"/>
                  </a:lnTo>
                  <a:lnTo>
                    <a:pt x="6619" y="2012"/>
                  </a:lnTo>
                  <a:lnTo>
                    <a:pt x="6580" y="1964"/>
                  </a:lnTo>
                  <a:lnTo>
                    <a:pt x="6533" y="1925"/>
                  </a:lnTo>
                  <a:lnTo>
                    <a:pt x="6494" y="1906"/>
                  </a:lnTo>
                  <a:lnTo>
                    <a:pt x="6465" y="1906"/>
                  </a:lnTo>
                  <a:lnTo>
                    <a:pt x="6092" y="1858"/>
                  </a:lnTo>
                  <a:lnTo>
                    <a:pt x="5603" y="1810"/>
                  </a:lnTo>
                  <a:lnTo>
                    <a:pt x="4473" y="1705"/>
                  </a:lnTo>
                  <a:lnTo>
                    <a:pt x="3927" y="1638"/>
                  </a:lnTo>
                  <a:lnTo>
                    <a:pt x="3678" y="1600"/>
                  </a:lnTo>
                  <a:lnTo>
                    <a:pt x="3458" y="1561"/>
                  </a:lnTo>
                  <a:lnTo>
                    <a:pt x="3276" y="1523"/>
                  </a:lnTo>
                  <a:lnTo>
                    <a:pt x="3132" y="1485"/>
                  </a:lnTo>
                  <a:lnTo>
                    <a:pt x="3075" y="1456"/>
                  </a:lnTo>
                  <a:lnTo>
                    <a:pt x="3027" y="1437"/>
                  </a:lnTo>
                  <a:lnTo>
                    <a:pt x="2998" y="1408"/>
                  </a:lnTo>
                  <a:lnTo>
                    <a:pt x="2989" y="1389"/>
                  </a:lnTo>
                  <a:lnTo>
                    <a:pt x="2979" y="1341"/>
                  </a:lnTo>
                  <a:lnTo>
                    <a:pt x="2989" y="1284"/>
                  </a:lnTo>
                  <a:lnTo>
                    <a:pt x="3017" y="1236"/>
                  </a:lnTo>
                  <a:lnTo>
                    <a:pt x="3056" y="1178"/>
                  </a:lnTo>
                  <a:lnTo>
                    <a:pt x="3113" y="1121"/>
                  </a:lnTo>
                  <a:lnTo>
                    <a:pt x="3180" y="1073"/>
                  </a:lnTo>
                  <a:lnTo>
                    <a:pt x="3343" y="958"/>
                  </a:lnTo>
                  <a:lnTo>
                    <a:pt x="3544" y="853"/>
                  </a:lnTo>
                  <a:lnTo>
                    <a:pt x="3755" y="747"/>
                  </a:lnTo>
                  <a:lnTo>
                    <a:pt x="3975" y="651"/>
                  </a:lnTo>
                  <a:lnTo>
                    <a:pt x="4176" y="565"/>
                  </a:lnTo>
                  <a:lnTo>
                    <a:pt x="4234" y="537"/>
                  </a:lnTo>
                  <a:lnTo>
                    <a:pt x="4272" y="489"/>
                  </a:lnTo>
                  <a:lnTo>
                    <a:pt x="4291" y="441"/>
                  </a:lnTo>
                  <a:lnTo>
                    <a:pt x="4301" y="383"/>
                  </a:lnTo>
                  <a:lnTo>
                    <a:pt x="4291" y="326"/>
                  </a:lnTo>
                  <a:lnTo>
                    <a:pt x="4263" y="278"/>
                  </a:lnTo>
                  <a:lnTo>
                    <a:pt x="4224" y="240"/>
                  </a:lnTo>
                  <a:lnTo>
                    <a:pt x="4167" y="211"/>
                  </a:lnTo>
                  <a:lnTo>
                    <a:pt x="3860" y="125"/>
                  </a:lnTo>
                  <a:lnTo>
                    <a:pt x="3554" y="48"/>
                  </a:lnTo>
                  <a:lnTo>
                    <a:pt x="3410" y="19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69"/>
            <p:cNvSpPr/>
            <p:nvPr/>
          </p:nvSpPr>
          <p:spPr>
            <a:xfrm>
              <a:off x="4092516" y="2444194"/>
              <a:ext cx="542407" cy="686583"/>
            </a:xfrm>
            <a:custGeom>
              <a:rect b="b" l="l" r="r" t="t"/>
              <a:pathLst>
                <a:path extrusionOk="0" h="19339" w="15278">
                  <a:moveTo>
                    <a:pt x="4455" y="0"/>
                  </a:moveTo>
                  <a:lnTo>
                    <a:pt x="4301" y="10"/>
                  </a:lnTo>
                  <a:lnTo>
                    <a:pt x="4148" y="19"/>
                  </a:lnTo>
                  <a:lnTo>
                    <a:pt x="3995" y="29"/>
                  </a:lnTo>
                  <a:lnTo>
                    <a:pt x="3842" y="48"/>
                  </a:lnTo>
                  <a:lnTo>
                    <a:pt x="3688" y="77"/>
                  </a:lnTo>
                  <a:lnTo>
                    <a:pt x="3535" y="115"/>
                  </a:lnTo>
                  <a:lnTo>
                    <a:pt x="3382" y="153"/>
                  </a:lnTo>
                  <a:lnTo>
                    <a:pt x="3219" y="201"/>
                  </a:lnTo>
                  <a:lnTo>
                    <a:pt x="3066" y="259"/>
                  </a:lnTo>
                  <a:lnTo>
                    <a:pt x="2913" y="316"/>
                  </a:lnTo>
                  <a:lnTo>
                    <a:pt x="2750" y="383"/>
                  </a:lnTo>
                  <a:lnTo>
                    <a:pt x="2577" y="460"/>
                  </a:lnTo>
                  <a:lnTo>
                    <a:pt x="2443" y="527"/>
                  </a:lnTo>
                  <a:lnTo>
                    <a:pt x="2319" y="594"/>
                  </a:lnTo>
                  <a:lnTo>
                    <a:pt x="2194" y="671"/>
                  </a:lnTo>
                  <a:lnTo>
                    <a:pt x="2070" y="747"/>
                  </a:lnTo>
                  <a:lnTo>
                    <a:pt x="1849" y="910"/>
                  </a:lnTo>
                  <a:lnTo>
                    <a:pt x="1629" y="1102"/>
                  </a:lnTo>
                  <a:lnTo>
                    <a:pt x="1428" y="1303"/>
                  </a:lnTo>
                  <a:lnTo>
                    <a:pt x="1246" y="1523"/>
                  </a:lnTo>
                  <a:lnTo>
                    <a:pt x="1074" y="1753"/>
                  </a:lnTo>
                  <a:lnTo>
                    <a:pt x="920" y="2002"/>
                  </a:lnTo>
                  <a:lnTo>
                    <a:pt x="777" y="2261"/>
                  </a:lnTo>
                  <a:lnTo>
                    <a:pt x="652" y="2529"/>
                  </a:lnTo>
                  <a:lnTo>
                    <a:pt x="528" y="2816"/>
                  </a:lnTo>
                  <a:lnTo>
                    <a:pt x="432" y="3113"/>
                  </a:lnTo>
                  <a:lnTo>
                    <a:pt x="336" y="3420"/>
                  </a:lnTo>
                  <a:lnTo>
                    <a:pt x="259" y="3745"/>
                  </a:lnTo>
                  <a:lnTo>
                    <a:pt x="192" y="4071"/>
                  </a:lnTo>
                  <a:lnTo>
                    <a:pt x="135" y="4406"/>
                  </a:lnTo>
                  <a:lnTo>
                    <a:pt x="87" y="4761"/>
                  </a:lnTo>
                  <a:lnTo>
                    <a:pt x="49" y="5115"/>
                  </a:lnTo>
                  <a:lnTo>
                    <a:pt x="20" y="5469"/>
                  </a:lnTo>
                  <a:lnTo>
                    <a:pt x="10" y="5843"/>
                  </a:lnTo>
                  <a:lnTo>
                    <a:pt x="1" y="6216"/>
                  </a:lnTo>
                  <a:lnTo>
                    <a:pt x="1" y="6600"/>
                  </a:lnTo>
                  <a:lnTo>
                    <a:pt x="10" y="6983"/>
                  </a:lnTo>
                  <a:lnTo>
                    <a:pt x="39" y="7366"/>
                  </a:lnTo>
                  <a:lnTo>
                    <a:pt x="58" y="7758"/>
                  </a:lnTo>
                  <a:lnTo>
                    <a:pt x="97" y="8161"/>
                  </a:lnTo>
                  <a:lnTo>
                    <a:pt x="144" y="8553"/>
                  </a:lnTo>
                  <a:lnTo>
                    <a:pt x="192" y="8956"/>
                  </a:lnTo>
                  <a:lnTo>
                    <a:pt x="250" y="9358"/>
                  </a:lnTo>
                  <a:lnTo>
                    <a:pt x="307" y="9760"/>
                  </a:lnTo>
                  <a:lnTo>
                    <a:pt x="384" y="10163"/>
                  </a:lnTo>
                  <a:lnTo>
                    <a:pt x="451" y="10565"/>
                  </a:lnTo>
                  <a:lnTo>
                    <a:pt x="623" y="11360"/>
                  </a:lnTo>
                  <a:lnTo>
                    <a:pt x="805" y="12145"/>
                  </a:lnTo>
                  <a:lnTo>
                    <a:pt x="1006" y="12911"/>
                  </a:lnTo>
                  <a:lnTo>
                    <a:pt x="1217" y="13668"/>
                  </a:lnTo>
                  <a:lnTo>
                    <a:pt x="1437" y="14396"/>
                  </a:lnTo>
                  <a:lnTo>
                    <a:pt x="1667" y="15086"/>
                  </a:lnTo>
                  <a:lnTo>
                    <a:pt x="1897" y="15747"/>
                  </a:lnTo>
                  <a:lnTo>
                    <a:pt x="2137" y="16369"/>
                  </a:lnTo>
                  <a:lnTo>
                    <a:pt x="2376" y="16944"/>
                  </a:lnTo>
                  <a:lnTo>
                    <a:pt x="2606" y="17471"/>
                  </a:lnTo>
                  <a:lnTo>
                    <a:pt x="2826" y="17940"/>
                  </a:lnTo>
                  <a:lnTo>
                    <a:pt x="3047" y="18342"/>
                  </a:lnTo>
                  <a:lnTo>
                    <a:pt x="3248" y="18687"/>
                  </a:lnTo>
                  <a:lnTo>
                    <a:pt x="3344" y="18840"/>
                  </a:lnTo>
                  <a:lnTo>
                    <a:pt x="3439" y="18965"/>
                  </a:lnTo>
                  <a:lnTo>
                    <a:pt x="3526" y="19070"/>
                  </a:lnTo>
                  <a:lnTo>
                    <a:pt x="3612" y="19166"/>
                  </a:lnTo>
                  <a:lnTo>
                    <a:pt x="3688" y="19233"/>
                  </a:lnTo>
                  <a:lnTo>
                    <a:pt x="3765" y="19281"/>
                  </a:lnTo>
                  <a:lnTo>
                    <a:pt x="3851" y="19319"/>
                  </a:lnTo>
                  <a:lnTo>
                    <a:pt x="3947" y="19338"/>
                  </a:lnTo>
                  <a:lnTo>
                    <a:pt x="4052" y="19338"/>
                  </a:lnTo>
                  <a:lnTo>
                    <a:pt x="4167" y="19329"/>
                  </a:lnTo>
                  <a:lnTo>
                    <a:pt x="4301" y="19300"/>
                  </a:lnTo>
                  <a:lnTo>
                    <a:pt x="4435" y="19252"/>
                  </a:lnTo>
                  <a:lnTo>
                    <a:pt x="4589" y="19195"/>
                  </a:lnTo>
                  <a:lnTo>
                    <a:pt x="4742" y="19118"/>
                  </a:lnTo>
                  <a:lnTo>
                    <a:pt x="4914" y="19032"/>
                  </a:lnTo>
                  <a:lnTo>
                    <a:pt x="5087" y="18936"/>
                  </a:lnTo>
                  <a:lnTo>
                    <a:pt x="5269" y="18821"/>
                  </a:lnTo>
                  <a:lnTo>
                    <a:pt x="5460" y="18697"/>
                  </a:lnTo>
                  <a:lnTo>
                    <a:pt x="5853" y="18419"/>
                  </a:lnTo>
                  <a:lnTo>
                    <a:pt x="6274" y="18093"/>
                  </a:lnTo>
                  <a:lnTo>
                    <a:pt x="6725" y="17739"/>
                  </a:lnTo>
                  <a:lnTo>
                    <a:pt x="7184" y="17346"/>
                  </a:lnTo>
                  <a:lnTo>
                    <a:pt x="7663" y="16925"/>
                  </a:lnTo>
                  <a:lnTo>
                    <a:pt x="8152" y="16484"/>
                  </a:lnTo>
                  <a:lnTo>
                    <a:pt x="8650" y="16015"/>
                  </a:lnTo>
                  <a:lnTo>
                    <a:pt x="9148" y="15545"/>
                  </a:lnTo>
                  <a:lnTo>
                    <a:pt x="9655" y="15047"/>
                  </a:lnTo>
                  <a:lnTo>
                    <a:pt x="10154" y="14559"/>
                  </a:lnTo>
                  <a:lnTo>
                    <a:pt x="11140" y="13553"/>
                  </a:lnTo>
                  <a:lnTo>
                    <a:pt x="12079" y="12586"/>
                  </a:lnTo>
                  <a:lnTo>
                    <a:pt x="12950" y="11666"/>
                  </a:lnTo>
                  <a:lnTo>
                    <a:pt x="13717" y="10833"/>
                  </a:lnTo>
                  <a:lnTo>
                    <a:pt x="14358" y="10134"/>
                  </a:lnTo>
                  <a:lnTo>
                    <a:pt x="14847" y="9588"/>
                  </a:lnTo>
                  <a:lnTo>
                    <a:pt x="15278" y="9119"/>
                  </a:lnTo>
                  <a:lnTo>
                    <a:pt x="15249" y="8917"/>
                  </a:lnTo>
                  <a:lnTo>
                    <a:pt x="15211" y="8726"/>
                  </a:lnTo>
                  <a:lnTo>
                    <a:pt x="15153" y="8544"/>
                  </a:lnTo>
                  <a:lnTo>
                    <a:pt x="15077" y="8371"/>
                  </a:lnTo>
                  <a:lnTo>
                    <a:pt x="15000" y="8209"/>
                  </a:lnTo>
                  <a:lnTo>
                    <a:pt x="14904" y="8046"/>
                  </a:lnTo>
                  <a:lnTo>
                    <a:pt x="14799" y="7902"/>
                  </a:lnTo>
                  <a:lnTo>
                    <a:pt x="14694" y="7768"/>
                  </a:lnTo>
                  <a:lnTo>
                    <a:pt x="14579" y="7644"/>
                  </a:lnTo>
                  <a:lnTo>
                    <a:pt x="14473" y="7519"/>
                  </a:lnTo>
                  <a:lnTo>
                    <a:pt x="14358" y="7414"/>
                  </a:lnTo>
                  <a:lnTo>
                    <a:pt x="14253" y="7327"/>
                  </a:lnTo>
                  <a:lnTo>
                    <a:pt x="14052" y="7174"/>
                  </a:lnTo>
                  <a:lnTo>
                    <a:pt x="13889" y="7069"/>
                  </a:lnTo>
                  <a:lnTo>
                    <a:pt x="7280" y="11724"/>
                  </a:lnTo>
                  <a:lnTo>
                    <a:pt x="7318" y="11293"/>
                  </a:lnTo>
                  <a:lnTo>
                    <a:pt x="7376" y="10891"/>
                  </a:lnTo>
                  <a:lnTo>
                    <a:pt x="7443" y="10507"/>
                  </a:lnTo>
                  <a:lnTo>
                    <a:pt x="7520" y="10153"/>
                  </a:lnTo>
                  <a:lnTo>
                    <a:pt x="7606" y="9799"/>
                  </a:lnTo>
                  <a:lnTo>
                    <a:pt x="7692" y="9454"/>
                  </a:lnTo>
                  <a:lnTo>
                    <a:pt x="7893" y="8783"/>
                  </a:lnTo>
                  <a:lnTo>
                    <a:pt x="8113" y="8084"/>
                  </a:lnTo>
                  <a:lnTo>
                    <a:pt x="8219" y="7720"/>
                  </a:lnTo>
                  <a:lnTo>
                    <a:pt x="8334" y="7337"/>
                  </a:lnTo>
                  <a:lnTo>
                    <a:pt x="8439" y="6925"/>
                  </a:lnTo>
                  <a:lnTo>
                    <a:pt x="8544" y="6485"/>
                  </a:lnTo>
                  <a:lnTo>
                    <a:pt x="8650" y="6015"/>
                  </a:lnTo>
                  <a:lnTo>
                    <a:pt x="8746" y="5508"/>
                  </a:lnTo>
                  <a:lnTo>
                    <a:pt x="8793" y="5182"/>
                  </a:lnTo>
                  <a:lnTo>
                    <a:pt x="8813" y="4866"/>
                  </a:lnTo>
                  <a:lnTo>
                    <a:pt x="8813" y="4540"/>
                  </a:lnTo>
                  <a:lnTo>
                    <a:pt x="8803" y="4234"/>
                  </a:lnTo>
                  <a:lnTo>
                    <a:pt x="8765" y="3927"/>
                  </a:lnTo>
                  <a:lnTo>
                    <a:pt x="8707" y="3621"/>
                  </a:lnTo>
                  <a:lnTo>
                    <a:pt x="8631" y="3324"/>
                  </a:lnTo>
                  <a:lnTo>
                    <a:pt x="8535" y="3036"/>
                  </a:lnTo>
                  <a:lnTo>
                    <a:pt x="8420" y="2759"/>
                  </a:lnTo>
                  <a:lnTo>
                    <a:pt x="8295" y="2491"/>
                  </a:lnTo>
                  <a:lnTo>
                    <a:pt x="8152" y="2222"/>
                  </a:lnTo>
                  <a:lnTo>
                    <a:pt x="7998" y="1973"/>
                  </a:lnTo>
                  <a:lnTo>
                    <a:pt x="7826" y="1734"/>
                  </a:lnTo>
                  <a:lnTo>
                    <a:pt x="7644" y="1504"/>
                  </a:lnTo>
                  <a:lnTo>
                    <a:pt x="7443" y="1293"/>
                  </a:lnTo>
                  <a:lnTo>
                    <a:pt x="7232" y="1092"/>
                  </a:lnTo>
                  <a:lnTo>
                    <a:pt x="7012" y="901"/>
                  </a:lnTo>
                  <a:lnTo>
                    <a:pt x="6772" y="728"/>
                  </a:lnTo>
                  <a:lnTo>
                    <a:pt x="6533" y="575"/>
                  </a:lnTo>
                  <a:lnTo>
                    <a:pt x="6274" y="441"/>
                  </a:lnTo>
                  <a:lnTo>
                    <a:pt x="6016" y="316"/>
                  </a:lnTo>
                  <a:lnTo>
                    <a:pt x="5748" y="211"/>
                  </a:lnTo>
                  <a:lnTo>
                    <a:pt x="5470" y="134"/>
                  </a:lnTo>
                  <a:lnTo>
                    <a:pt x="5183" y="67"/>
                  </a:lnTo>
                  <a:lnTo>
                    <a:pt x="4895" y="29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69"/>
            <p:cNvSpPr/>
            <p:nvPr/>
          </p:nvSpPr>
          <p:spPr>
            <a:xfrm>
              <a:off x="3891223" y="3263673"/>
              <a:ext cx="1204138" cy="596833"/>
            </a:xfrm>
            <a:custGeom>
              <a:rect b="b" l="l" r="r" t="t"/>
              <a:pathLst>
                <a:path extrusionOk="0" h="16811" w="33917">
                  <a:moveTo>
                    <a:pt x="13314" y="0"/>
                  </a:moveTo>
                  <a:lnTo>
                    <a:pt x="12644" y="125"/>
                  </a:lnTo>
                  <a:lnTo>
                    <a:pt x="11887" y="278"/>
                  </a:lnTo>
                  <a:lnTo>
                    <a:pt x="10910" y="489"/>
                  </a:lnTo>
                  <a:lnTo>
                    <a:pt x="9761" y="748"/>
                  </a:lnTo>
                  <a:lnTo>
                    <a:pt x="9138" y="901"/>
                  </a:lnTo>
                  <a:lnTo>
                    <a:pt x="8496" y="1064"/>
                  </a:lnTo>
                  <a:lnTo>
                    <a:pt x="7835" y="1236"/>
                  </a:lnTo>
                  <a:lnTo>
                    <a:pt x="7165" y="1428"/>
                  </a:lnTo>
                  <a:lnTo>
                    <a:pt x="6485" y="1629"/>
                  </a:lnTo>
                  <a:lnTo>
                    <a:pt x="5814" y="1839"/>
                  </a:lnTo>
                  <a:lnTo>
                    <a:pt x="5144" y="2060"/>
                  </a:lnTo>
                  <a:lnTo>
                    <a:pt x="4493" y="2290"/>
                  </a:lnTo>
                  <a:lnTo>
                    <a:pt x="3861" y="2529"/>
                  </a:lnTo>
                  <a:lnTo>
                    <a:pt x="3248" y="2778"/>
                  </a:lnTo>
                  <a:lnTo>
                    <a:pt x="2960" y="2912"/>
                  </a:lnTo>
                  <a:lnTo>
                    <a:pt x="2673" y="3046"/>
                  </a:lnTo>
                  <a:lnTo>
                    <a:pt x="2405" y="3180"/>
                  </a:lnTo>
                  <a:lnTo>
                    <a:pt x="2146" y="3314"/>
                  </a:lnTo>
                  <a:lnTo>
                    <a:pt x="1887" y="3449"/>
                  </a:lnTo>
                  <a:lnTo>
                    <a:pt x="1658" y="3592"/>
                  </a:lnTo>
                  <a:lnTo>
                    <a:pt x="1428" y="3736"/>
                  </a:lnTo>
                  <a:lnTo>
                    <a:pt x="1217" y="3880"/>
                  </a:lnTo>
                  <a:lnTo>
                    <a:pt x="1016" y="4023"/>
                  </a:lnTo>
                  <a:lnTo>
                    <a:pt x="834" y="4177"/>
                  </a:lnTo>
                  <a:lnTo>
                    <a:pt x="671" y="4330"/>
                  </a:lnTo>
                  <a:lnTo>
                    <a:pt x="518" y="4483"/>
                  </a:lnTo>
                  <a:lnTo>
                    <a:pt x="384" y="4636"/>
                  </a:lnTo>
                  <a:lnTo>
                    <a:pt x="269" y="4790"/>
                  </a:lnTo>
                  <a:lnTo>
                    <a:pt x="173" y="4952"/>
                  </a:lnTo>
                  <a:lnTo>
                    <a:pt x="106" y="5115"/>
                  </a:lnTo>
                  <a:lnTo>
                    <a:pt x="48" y="5278"/>
                  </a:lnTo>
                  <a:lnTo>
                    <a:pt x="10" y="5441"/>
                  </a:lnTo>
                  <a:lnTo>
                    <a:pt x="1" y="5604"/>
                  </a:lnTo>
                  <a:lnTo>
                    <a:pt x="10" y="5690"/>
                  </a:lnTo>
                  <a:lnTo>
                    <a:pt x="20" y="5776"/>
                  </a:lnTo>
                  <a:lnTo>
                    <a:pt x="29" y="5853"/>
                  </a:lnTo>
                  <a:lnTo>
                    <a:pt x="48" y="5939"/>
                  </a:lnTo>
                  <a:lnTo>
                    <a:pt x="77" y="6025"/>
                  </a:lnTo>
                  <a:lnTo>
                    <a:pt x="115" y="6111"/>
                  </a:lnTo>
                  <a:lnTo>
                    <a:pt x="202" y="6284"/>
                  </a:lnTo>
                  <a:lnTo>
                    <a:pt x="307" y="6456"/>
                  </a:lnTo>
                  <a:lnTo>
                    <a:pt x="259" y="6743"/>
                  </a:lnTo>
                  <a:lnTo>
                    <a:pt x="230" y="7012"/>
                  </a:lnTo>
                  <a:lnTo>
                    <a:pt x="221" y="7280"/>
                  </a:lnTo>
                  <a:lnTo>
                    <a:pt x="221" y="7529"/>
                  </a:lnTo>
                  <a:lnTo>
                    <a:pt x="240" y="7778"/>
                  </a:lnTo>
                  <a:lnTo>
                    <a:pt x="269" y="8008"/>
                  </a:lnTo>
                  <a:lnTo>
                    <a:pt x="317" y="8238"/>
                  </a:lnTo>
                  <a:lnTo>
                    <a:pt x="374" y="8458"/>
                  </a:lnTo>
                  <a:lnTo>
                    <a:pt x="451" y="8669"/>
                  </a:lnTo>
                  <a:lnTo>
                    <a:pt x="547" y="8870"/>
                  </a:lnTo>
                  <a:lnTo>
                    <a:pt x="642" y="9061"/>
                  </a:lnTo>
                  <a:lnTo>
                    <a:pt x="757" y="9253"/>
                  </a:lnTo>
                  <a:lnTo>
                    <a:pt x="882" y="9425"/>
                  </a:lnTo>
                  <a:lnTo>
                    <a:pt x="1025" y="9598"/>
                  </a:lnTo>
                  <a:lnTo>
                    <a:pt x="1169" y="9761"/>
                  </a:lnTo>
                  <a:lnTo>
                    <a:pt x="1332" y="9914"/>
                  </a:lnTo>
                  <a:lnTo>
                    <a:pt x="1504" y="10067"/>
                  </a:lnTo>
                  <a:lnTo>
                    <a:pt x="1677" y="10211"/>
                  </a:lnTo>
                  <a:lnTo>
                    <a:pt x="1868" y="10345"/>
                  </a:lnTo>
                  <a:lnTo>
                    <a:pt x="2069" y="10469"/>
                  </a:lnTo>
                  <a:lnTo>
                    <a:pt x="2271" y="10594"/>
                  </a:lnTo>
                  <a:lnTo>
                    <a:pt x="2491" y="10709"/>
                  </a:lnTo>
                  <a:lnTo>
                    <a:pt x="2711" y="10824"/>
                  </a:lnTo>
                  <a:lnTo>
                    <a:pt x="2941" y="10929"/>
                  </a:lnTo>
                  <a:lnTo>
                    <a:pt x="3180" y="11025"/>
                  </a:lnTo>
                  <a:lnTo>
                    <a:pt x="3420" y="11121"/>
                  </a:lnTo>
                  <a:lnTo>
                    <a:pt x="3669" y="11207"/>
                  </a:lnTo>
                  <a:lnTo>
                    <a:pt x="3918" y="11293"/>
                  </a:lnTo>
                  <a:lnTo>
                    <a:pt x="4177" y="11370"/>
                  </a:lnTo>
                  <a:lnTo>
                    <a:pt x="4435" y="11446"/>
                  </a:lnTo>
                  <a:lnTo>
                    <a:pt x="4972" y="11580"/>
                  </a:lnTo>
                  <a:lnTo>
                    <a:pt x="5527" y="11705"/>
                  </a:lnTo>
                  <a:lnTo>
                    <a:pt x="6083" y="11810"/>
                  </a:lnTo>
                  <a:lnTo>
                    <a:pt x="6638" y="11896"/>
                  </a:lnTo>
                  <a:lnTo>
                    <a:pt x="7203" y="11983"/>
                  </a:lnTo>
                  <a:lnTo>
                    <a:pt x="7768" y="12050"/>
                  </a:lnTo>
                  <a:lnTo>
                    <a:pt x="8324" y="12107"/>
                  </a:lnTo>
                  <a:lnTo>
                    <a:pt x="9397" y="12213"/>
                  </a:lnTo>
                  <a:lnTo>
                    <a:pt x="10412" y="12299"/>
                  </a:lnTo>
                  <a:lnTo>
                    <a:pt x="11331" y="12375"/>
                  </a:lnTo>
                  <a:lnTo>
                    <a:pt x="11743" y="12423"/>
                  </a:lnTo>
                  <a:lnTo>
                    <a:pt x="12126" y="12462"/>
                  </a:lnTo>
                  <a:lnTo>
                    <a:pt x="12471" y="12519"/>
                  </a:lnTo>
                  <a:lnTo>
                    <a:pt x="12768" y="12567"/>
                  </a:lnTo>
                  <a:lnTo>
                    <a:pt x="13898" y="12806"/>
                  </a:lnTo>
                  <a:lnTo>
                    <a:pt x="15393" y="13132"/>
                  </a:lnTo>
                  <a:lnTo>
                    <a:pt x="16235" y="13324"/>
                  </a:lnTo>
                  <a:lnTo>
                    <a:pt x="17117" y="13525"/>
                  </a:lnTo>
                  <a:lnTo>
                    <a:pt x="18007" y="13755"/>
                  </a:lnTo>
                  <a:lnTo>
                    <a:pt x="18889" y="13985"/>
                  </a:lnTo>
                  <a:lnTo>
                    <a:pt x="19760" y="14234"/>
                  </a:lnTo>
                  <a:lnTo>
                    <a:pt x="20182" y="14358"/>
                  </a:lnTo>
                  <a:lnTo>
                    <a:pt x="20584" y="14492"/>
                  </a:lnTo>
                  <a:lnTo>
                    <a:pt x="20977" y="14626"/>
                  </a:lnTo>
                  <a:lnTo>
                    <a:pt x="21350" y="14760"/>
                  </a:lnTo>
                  <a:lnTo>
                    <a:pt x="21695" y="14894"/>
                  </a:lnTo>
                  <a:lnTo>
                    <a:pt x="22030" y="15029"/>
                  </a:lnTo>
                  <a:lnTo>
                    <a:pt x="22337" y="15172"/>
                  </a:lnTo>
                  <a:lnTo>
                    <a:pt x="22614" y="15306"/>
                  </a:lnTo>
                  <a:lnTo>
                    <a:pt x="22854" y="15450"/>
                  </a:lnTo>
                  <a:lnTo>
                    <a:pt x="23074" y="15594"/>
                  </a:lnTo>
                  <a:lnTo>
                    <a:pt x="23256" y="15737"/>
                  </a:lnTo>
                  <a:lnTo>
                    <a:pt x="23333" y="15804"/>
                  </a:lnTo>
                  <a:lnTo>
                    <a:pt x="23400" y="15871"/>
                  </a:lnTo>
                  <a:lnTo>
                    <a:pt x="23457" y="15948"/>
                  </a:lnTo>
                  <a:lnTo>
                    <a:pt x="23505" y="16015"/>
                  </a:lnTo>
                  <a:lnTo>
                    <a:pt x="23534" y="16092"/>
                  </a:lnTo>
                  <a:lnTo>
                    <a:pt x="23563" y="16159"/>
                  </a:lnTo>
                  <a:lnTo>
                    <a:pt x="23601" y="16245"/>
                  </a:lnTo>
                  <a:lnTo>
                    <a:pt x="23649" y="16331"/>
                  </a:lnTo>
                  <a:lnTo>
                    <a:pt x="23706" y="16398"/>
                  </a:lnTo>
                  <a:lnTo>
                    <a:pt x="23783" y="16465"/>
                  </a:lnTo>
                  <a:lnTo>
                    <a:pt x="23869" y="16532"/>
                  </a:lnTo>
                  <a:lnTo>
                    <a:pt x="23965" y="16590"/>
                  </a:lnTo>
                  <a:lnTo>
                    <a:pt x="24080" y="16638"/>
                  </a:lnTo>
                  <a:lnTo>
                    <a:pt x="24204" y="16676"/>
                  </a:lnTo>
                  <a:lnTo>
                    <a:pt x="24338" y="16714"/>
                  </a:lnTo>
                  <a:lnTo>
                    <a:pt x="24482" y="16743"/>
                  </a:lnTo>
                  <a:lnTo>
                    <a:pt x="24635" y="16772"/>
                  </a:lnTo>
                  <a:lnTo>
                    <a:pt x="24798" y="16791"/>
                  </a:lnTo>
                  <a:lnTo>
                    <a:pt x="24971" y="16800"/>
                  </a:lnTo>
                  <a:lnTo>
                    <a:pt x="25153" y="16810"/>
                  </a:lnTo>
                  <a:lnTo>
                    <a:pt x="25536" y="16810"/>
                  </a:lnTo>
                  <a:lnTo>
                    <a:pt x="25948" y="16781"/>
                  </a:lnTo>
                  <a:lnTo>
                    <a:pt x="26388" y="16733"/>
                  </a:lnTo>
                  <a:lnTo>
                    <a:pt x="26838" y="16666"/>
                  </a:lnTo>
                  <a:lnTo>
                    <a:pt x="27317" y="16580"/>
                  </a:lnTo>
                  <a:lnTo>
                    <a:pt x="27796" y="16475"/>
                  </a:lnTo>
                  <a:lnTo>
                    <a:pt x="28285" y="16350"/>
                  </a:lnTo>
                  <a:lnTo>
                    <a:pt x="28783" y="16207"/>
                  </a:lnTo>
                  <a:lnTo>
                    <a:pt x="29271" y="16044"/>
                  </a:lnTo>
                  <a:lnTo>
                    <a:pt x="29760" y="15862"/>
                  </a:lnTo>
                  <a:lnTo>
                    <a:pt x="30239" y="15661"/>
                  </a:lnTo>
                  <a:lnTo>
                    <a:pt x="30708" y="15440"/>
                  </a:lnTo>
                  <a:lnTo>
                    <a:pt x="31158" y="15211"/>
                  </a:lnTo>
                  <a:lnTo>
                    <a:pt x="31378" y="15096"/>
                  </a:lnTo>
                  <a:lnTo>
                    <a:pt x="31589" y="14961"/>
                  </a:lnTo>
                  <a:lnTo>
                    <a:pt x="31800" y="14837"/>
                  </a:lnTo>
                  <a:lnTo>
                    <a:pt x="32001" y="14703"/>
                  </a:lnTo>
                  <a:lnTo>
                    <a:pt x="32193" y="14569"/>
                  </a:lnTo>
                  <a:lnTo>
                    <a:pt x="32375" y="14425"/>
                  </a:lnTo>
                  <a:lnTo>
                    <a:pt x="32556" y="14281"/>
                  </a:lnTo>
                  <a:lnTo>
                    <a:pt x="32729" y="14138"/>
                  </a:lnTo>
                  <a:lnTo>
                    <a:pt x="32882" y="13985"/>
                  </a:lnTo>
                  <a:lnTo>
                    <a:pt x="33035" y="13831"/>
                  </a:lnTo>
                  <a:lnTo>
                    <a:pt x="33179" y="13678"/>
                  </a:lnTo>
                  <a:lnTo>
                    <a:pt x="33304" y="13515"/>
                  </a:lnTo>
                  <a:lnTo>
                    <a:pt x="33428" y="13362"/>
                  </a:lnTo>
                  <a:lnTo>
                    <a:pt x="33533" y="13190"/>
                  </a:lnTo>
                  <a:lnTo>
                    <a:pt x="33629" y="13027"/>
                  </a:lnTo>
                  <a:lnTo>
                    <a:pt x="33706" y="12854"/>
                  </a:lnTo>
                  <a:lnTo>
                    <a:pt x="33782" y="12682"/>
                  </a:lnTo>
                  <a:lnTo>
                    <a:pt x="33830" y="12500"/>
                  </a:lnTo>
                  <a:lnTo>
                    <a:pt x="33878" y="12318"/>
                  </a:lnTo>
                  <a:lnTo>
                    <a:pt x="33907" y="12136"/>
                  </a:lnTo>
                  <a:lnTo>
                    <a:pt x="33917" y="11954"/>
                  </a:lnTo>
                  <a:lnTo>
                    <a:pt x="33917" y="11772"/>
                  </a:lnTo>
                  <a:lnTo>
                    <a:pt x="33897" y="11580"/>
                  </a:lnTo>
                  <a:lnTo>
                    <a:pt x="33859" y="11389"/>
                  </a:lnTo>
                  <a:lnTo>
                    <a:pt x="33821" y="11245"/>
                  </a:lnTo>
                  <a:lnTo>
                    <a:pt x="33782" y="11101"/>
                  </a:lnTo>
                  <a:lnTo>
                    <a:pt x="33735" y="10958"/>
                  </a:lnTo>
                  <a:lnTo>
                    <a:pt x="33677" y="10805"/>
                  </a:lnTo>
                  <a:lnTo>
                    <a:pt x="33543" y="10517"/>
                  </a:lnTo>
                  <a:lnTo>
                    <a:pt x="33390" y="10239"/>
                  </a:lnTo>
                  <a:lnTo>
                    <a:pt x="33217" y="9952"/>
                  </a:lnTo>
                  <a:lnTo>
                    <a:pt x="33026" y="9665"/>
                  </a:lnTo>
                  <a:lnTo>
                    <a:pt x="32806" y="9387"/>
                  </a:lnTo>
                  <a:lnTo>
                    <a:pt x="32566" y="9109"/>
                  </a:lnTo>
                  <a:lnTo>
                    <a:pt x="32307" y="8841"/>
                  </a:lnTo>
                  <a:lnTo>
                    <a:pt x="32039" y="8563"/>
                  </a:lnTo>
                  <a:lnTo>
                    <a:pt x="31742" y="8295"/>
                  </a:lnTo>
                  <a:lnTo>
                    <a:pt x="31436" y="8027"/>
                  </a:lnTo>
                  <a:lnTo>
                    <a:pt x="31110" y="7759"/>
                  </a:lnTo>
                  <a:lnTo>
                    <a:pt x="30765" y="7500"/>
                  </a:lnTo>
                  <a:lnTo>
                    <a:pt x="30411" y="7242"/>
                  </a:lnTo>
                  <a:lnTo>
                    <a:pt x="30047" y="6983"/>
                  </a:lnTo>
                  <a:lnTo>
                    <a:pt x="29664" y="6734"/>
                  </a:lnTo>
                  <a:lnTo>
                    <a:pt x="29281" y="6475"/>
                  </a:lnTo>
                  <a:lnTo>
                    <a:pt x="28878" y="6236"/>
                  </a:lnTo>
                  <a:lnTo>
                    <a:pt x="28467" y="5987"/>
                  </a:lnTo>
                  <a:lnTo>
                    <a:pt x="28045" y="5747"/>
                  </a:lnTo>
                  <a:lnTo>
                    <a:pt x="27614" y="5508"/>
                  </a:lnTo>
                  <a:lnTo>
                    <a:pt x="27174" y="5278"/>
                  </a:lnTo>
                  <a:lnTo>
                    <a:pt x="26733" y="5048"/>
                  </a:lnTo>
                  <a:lnTo>
                    <a:pt x="26283" y="4828"/>
                  </a:lnTo>
                  <a:lnTo>
                    <a:pt x="25833" y="4608"/>
                  </a:lnTo>
                  <a:lnTo>
                    <a:pt x="24913" y="4167"/>
                  </a:lnTo>
                  <a:lnTo>
                    <a:pt x="23984" y="3755"/>
                  </a:lnTo>
                  <a:lnTo>
                    <a:pt x="23055" y="3362"/>
                  </a:lnTo>
                  <a:lnTo>
                    <a:pt x="22126" y="2979"/>
                  </a:lnTo>
                  <a:lnTo>
                    <a:pt x="21206" y="2625"/>
                  </a:lnTo>
                  <a:lnTo>
                    <a:pt x="20316" y="2280"/>
                  </a:lnTo>
                  <a:lnTo>
                    <a:pt x="19434" y="1964"/>
                  </a:lnTo>
                  <a:lnTo>
                    <a:pt x="18592" y="1667"/>
                  </a:lnTo>
                  <a:lnTo>
                    <a:pt x="17787" y="1389"/>
                  </a:lnTo>
                  <a:lnTo>
                    <a:pt x="17030" y="1131"/>
                  </a:lnTo>
                  <a:lnTo>
                    <a:pt x="16322" y="901"/>
                  </a:lnTo>
                  <a:lnTo>
                    <a:pt x="15086" y="518"/>
                  </a:lnTo>
                  <a:lnTo>
                    <a:pt x="14138" y="230"/>
                  </a:lnTo>
                  <a:lnTo>
                    <a:pt x="13525" y="58"/>
                  </a:lnTo>
                  <a:lnTo>
                    <a:pt x="13314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69"/>
            <p:cNvSpPr/>
            <p:nvPr/>
          </p:nvSpPr>
          <p:spPr>
            <a:xfrm>
              <a:off x="3800446" y="2426514"/>
              <a:ext cx="754570" cy="1205842"/>
            </a:xfrm>
            <a:custGeom>
              <a:rect b="b" l="l" r="r" t="t"/>
              <a:pathLst>
                <a:path extrusionOk="0" h="33965" w="21254">
                  <a:moveTo>
                    <a:pt x="10709" y="0"/>
                  </a:moveTo>
                  <a:lnTo>
                    <a:pt x="10431" y="10"/>
                  </a:lnTo>
                  <a:lnTo>
                    <a:pt x="10134" y="10"/>
                  </a:lnTo>
                  <a:lnTo>
                    <a:pt x="9846" y="29"/>
                  </a:lnTo>
                  <a:lnTo>
                    <a:pt x="9550" y="58"/>
                  </a:lnTo>
                  <a:lnTo>
                    <a:pt x="9253" y="96"/>
                  </a:lnTo>
                  <a:lnTo>
                    <a:pt x="8956" y="144"/>
                  </a:lnTo>
                  <a:lnTo>
                    <a:pt x="8649" y="201"/>
                  </a:lnTo>
                  <a:lnTo>
                    <a:pt x="8352" y="268"/>
                  </a:lnTo>
                  <a:lnTo>
                    <a:pt x="8046" y="345"/>
                  </a:lnTo>
                  <a:lnTo>
                    <a:pt x="7749" y="441"/>
                  </a:lnTo>
                  <a:lnTo>
                    <a:pt x="7442" y="556"/>
                  </a:lnTo>
                  <a:lnTo>
                    <a:pt x="7136" y="671"/>
                  </a:lnTo>
                  <a:lnTo>
                    <a:pt x="6839" y="814"/>
                  </a:lnTo>
                  <a:lnTo>
                    <a:pt x="6542" y="958"/>
                  </a:lnTo>
                  <a:lnTo>
                    <a:pt x="6236" y="1130"/>
                  </a:lnTo>
                  <a:lnTo>
                    <a:pt x="5939" y="1312"/>
                  </a:lnTo>
                  <a:lnTo>
                    <a:pt x="5651" y="1513"/>
                  </a:lnTo>
                  <a:lnTo>
                    <a:pt x="5354" y="1734"/>
                  </a:lnTo>
                  <a:lnTo>
                    <a:pt x="5067" y="1973"/>
                  </a:lnTo>
                  <a:lnTo>
                    <a:pt x="4789" y="2232"/>
                  </a:lnTo>
                  <a:lnTo>
                    <a:pt x="4502" y="2510"/>
                  </a:lnTo>
                  <a:lnTo>
                    <a:pt x="4234" y="2807"/>
                  </a:lnTo>
                  <a:lnTo>
                    <a:pt x="3956" y="3123"/>
                  </a:lnTo>
                  <a:lnTo>
                    <a:pt x="3697" y="3467"/>
                  </a:lnTo>
                  <a:lnTo>
                    <a:pt x="3439" y="3831"/>
                  </a:lnTo>
                  <a:lnTo>
                    <a:pt x="3180" y="4215"/>
                  </a:lnTo>
                  <a:lnTo>
                    <a:pt x="2931" y="4626"/>
                  </a:lnTo>
                  <a:lnTo>
                    <a:pt x="2692" y="5057"/>
                  </a:lnTo>
                  <a:lnTo>
                    <a:pt x="2462" y="5517"/>
                  </a:lnTo>
                  <a:lnTo>
                    <a:pt x="2241" y="5996"/>
                  </a:lnTo>
                  <a:lnTo>
                    <a:pt x="2021" y="6513"/>
                  </a:lnTo>
                  <a:lnTo>
                    <a:pt x="1810" y="7050"/>
                  </a:lnTo>
                  <a:lnTo>
                    <a:pt x="1619" y="7605"/>
                  </a:lnTo>
                  <a:lnTo>
                    <a:pt x="1427" y="8199"/>
                  </a:lnTo>
                  <a:lnTo>
                    <a:pt x="1245" y="8822"/>
                  </a:lnTo>
                  <a:lnTo>
                    <a:pt x="1083" y="9473"/>
                  </a:lnTo>
                  <a:lnTo>
                    <a:pt x="920" y="10153"/>
                  </a:lnTo>
                  <a:lnTo>
                    <a:pt x="776" y="10862"/>
                  </a:lnTo>
                  <a:lnTo>
                    <a:pt x="642" y="11609"/>
                  </a:lnTo>
                  <a:lnTo>
                    <a:pt x="517" y="12375"/>
                  </a:lnTo>
                  <a:lnTo>
                    <a:pt x="402" y="13180"/>
                  </a:lnTo>
                  <a:lnTo>
                    <a:pt x="307" y="14022"/>
                  </a:lnTo>
                  <a:lnTo>
                    <a:pt x="220" y="14894"/>
                  </a:lnTo>
                  <a:lnTo>
                    <a:pt x="144" y="15804"/>
                  </a:lnTo>
                  <a:lnTo>
                    <a:pt x="86" y="16743"/>
                  </a:lnTo>
                  <a:lnTo>
                    <a:pt x="48" y="17720"/>
                  </a:lnTo>
                  <a:lnTo>
                    <a:pt x="19" y="18735"/>
                  </a:lnTo>
                  <a:lnTo>
                    <a:pt x="0" y="19645"/>
                  </a:lnTo>
                  <a:lnTo>
                    <a:pt x="0" y="20516"/>
                  </a:lnTo>
                  <a:lnTo>
                    <a:pt x="19" y="21350"/>
                  </a:lnTo>
                  <a:lnTo>
                    <a:pt x="39" y="22135"/>
                  </a:lnTo>
                  <a:lnTo>
                    <a:pt x="77" y="22892"/>
                  </a:lnTo>
                  <a:lnTo>
                    <a:pt x="115" y="23601"/>
                  </a:lnTo>
                  <a:lnTo>
                    <a:pt x="173" y="24271"/>
                  </a:lnTo>
                  <a:lnTo>
                    <a:pt x="230" y="24913"/>
                  </a:lnTo>
                  <a:lnTo>
                    <a:pt x="297" y="25507"/>
                  </a:lnTo>
                  <a:lnTo>
                    <a:pt x="374" y="26072"/>
                  </a:lnTo>
                  <a:lnTo>
                    <a:pt x="460" y="26608"/>
                  </a:lnTo>
                  <a:lnTo>
                    <a:pt x="546" y="27106"/>
                  </a:lnTo>
                  <a:lnTo>
                    <a:pt x="632" y="27566"/>
                  </a:lnTo>
                  <a:lnTo>
                    <a:pt x="728" y="28007"/>
                  </a:lnTo>
                  <a:lnTo>
                    <a:pt x="824" y="28409"/>
                  </a:lnTo>
                  <a:lnTo>
                    <a:pt x="920" y="28773"/>
                  </a:lnTo>
                  <a:lnTo>
                    <a:pt x="1006" y="29079"/>
                  </a:lnTo>
                  <a:lnTo>
                    <a:pt x="1121" y="29376"/>
                  </a:lnTo>
                  <a:lnTo>
                    <a:pt x="1236" y="29664"/>
                  </a:lnTo>
                  <a:lnTo>
                    <a:pt x="1379" y="29941"/>
                  </a:lnTo>
                  <a:lnTo>
                    <a:pt x="1533" y="30210"/>
                  </a:lnTo>
                  <a:lnTo>
                    <a:pt x="1705" y="30468"/>
                  </a:lnTo>
                  <a:lnTo>
                    <a:pt x="1887" y="30717"/>
                  </a:lnTo>
                  <a:lnTo>
                    <a:pt x="2079" y="30957"/>
                  </a:lnTo>
                  <a:lnTo>
                    <a:pt x="2289" y="31186"/>
                  </a:lnTo>
                  <a:lnTo>
                    <a:pt x="2510" y="31407"/>
                  </a:lnTo>
                  <a:lnTo>
                    <a:pt x="2740" y="31608"/>
                  </a:lnTo>
                  <a:lnTo>
                    <a:pt x="2989" y="31799"/>
                  </a:lnTo>
                  <a:lnTo>
                    <a:pt x="3238" y="31981"/>
                  </a:lnTo>
                  <a:lnTo>
                    <a:pt x="3506" y="32144"/>
                  </a:lnTo>
                  <a:lnTo>
                    <a:pt x="3784" y="32298"/>
                  </a:lnTo>
                  <a:lnTo>
                    <a:pt x="4061" y="32432"/>
                  </a:lnTo>
                  <a:lnTo>
                    <a:pt x="4626" y="32671"/>
                  </a:lnTo>
                  <a:lnTo>
                    <a:pt x="5172" y="32882"/>
                  </a:lnTo>
                  <a:lnTo>
                    <a:pt x="5718" y="33073"/>
                  </a:lnTo>
                  <a:lnTo>
                    <a:pt x="6264" y="33246"/>
                  </a:lnTo>
                  <a:lnTo>
                    <a:pt x="6791" y="33399"/>
                  </a:lnTo>
                  <a:lnTo>
                    <a:pt x="7318" y="33533"/>
                  </a:lnTo>
                  <a:lnTo>
                    <a:pt x="7835" y="33648"/>
                  </a:lnTo>
                  <a:lnTo>
                    <a:pt x="8343" y="33744"/>
                  </a:lnTo>
                  <a:lnTo>
                    <a:pt x="8841" y="33820"/>
                  </a:lnTo>
                  <a:lnTo>
                    <a:pt x="9339" y="33878"/>
                  </a:lnTo>
                  <a:lnTo>
                    <a:pt x="9818" y="33916"/>
                  </a:lnTo>
                  <a:lnTo>
                    <a:pt x="10297" y="33945"/>
                  </a:lnTo>
                  <a:lnTo>
                    <a:pt x="10766" y="33964"/>
                  </a:lnTo>
                  <a:lnTo>
                    <a:pt x="11235" y="33955"/>
                  </a:lnTo>
                  <a:lnTo>
                    <a:pt x="11685" y="33945"/>
                  </a:lnTo>
                  <a:lnTo>
                    <a:pt x="12126" y="33916"/>
                  </a:lnTo>
                  <a:lnTo>
                    <a:pt x="12567" y="33868"/>
                  </a:lnTo>
                  <a:lnTo>
                    <a:pt x="12988" y="33820"/>
                  </a:lnTo>
                  <a:lnTo>
                    <a:pt x="13410" y="33753"/>
                  </a:lnTo>
                  <a:lnTo>
                    <a:pt x="13821" y="33686"/>
                  </a:lnTo>
                  <a:lnTo>
                    <a:pt x="14214" y="33600"/>
                  </a:lnTo>
                  <a:lnTo>
                    <a:pt x="14607" y="33504"/>
                  </a:lnTo>
                  <a:lnTo>
                    <a:pt x="14990" y="33409"/>
                  </a:lnTo>
                  <a:lnTo>
                    <a:pt x="15363" y="33294"/>
                  </a:lnTo>
                  <a:lnTo>
                    <a:pt x="15718" y="33179"/>
                  </a:lnTo>
                  <a:lnTo>
                    <a:pt x="16072" y="33064"/>
                  </a:lnTo>
                  <a:lnTo>
                    <a:pt x="16417" y="32930"/>
                  </a:lnTo>
                  <a:lnTo>
                    <a:pt x="16752" y="32805"/>
                  </a:lnTo>
                  <a:lnTo>
                    <a:pt x="17068" y="32662"/>
                  </a:lnTo>
                  <a:lnTo>
                    <a:pt x="17384" y="32527"/>
                  </a:lnTo>
                  <a:lnTo>
                    <a:pt x="17681" y="32384"/>
                  </a:lnTo>
                  <a:lnTo>
                    <a:pt x="17969" y="32240"/>
                  </a:lnTo>
                  <a:lnTo>
                    <a:pt x="18199" y="32116"/>
                  </a:lnTo>
                  <a:lnTo>
                    <a:pt x="18409" y="31981"/>
                  </a:lnTo>
                  <a:lnTo>
                    <a:pt x="18610" y="31847"/>
                  </a:lnTo>
                  <a:lnTo>
                    <a:pt x="18802" y="31704"/>
                  </a:lnTo>
                  <a:lnTo>
                    <a:pt x="18984" y="31550"/>
                  </a:lnTo>
                  <a:lnTo>
                    <a:pt x="19156" y="31388"/>
                  </a:lnTo>
                  <a:lnTo>
                    <a:pt x="19319" y="31215"/>
                  </a:lnTo>
                  <a:lnTo>
                    <a:pt x="19472" y="31043"/>
                  </a:lnTo>
                  <a:lnTo>
                    <a:pt x="19616" y="30861"/>
                  </a:lnTo>
                  <a:lnTo>
                    <a:pt x="19750" y="30679"/>
                  </a:lnTo>
                  <a:lnTo>
                    <a:pt x="19884" y="30478"/>
                  </a:lnTo>
                  <a:lnTo>
                    <a:pt x="19999" y="30286"/>
                  </a:lnTo>
                  <a:lnTo>
                    <a:pt x="20114" y="30075"/>
                  </a:lnTo>
                  <a:lnTo>
                    <a:pt x="20220" y="29865"/>
                  </a:lnTo>
                  <a:lnTo>
                    <a:pt x="20315" y="29654"/>
                  </a:lnTo>
                  <a:lnTo>
                    <a:pt x="20411" y="29434"/>
                  </a:lnTo>
                  <a:lnTo>
                    <a:pt x="20488" y="29213"/>
                  </a:lnTo>
                  <a:lnTo>
                    <a:pt x="20564" y="28984"/>
                  </a:lnTo>
                  <a:lnTo>
                    <a:pt x="20641" y="28754"/>
                  </a:lnTo>
                  <a:lnTo>
                    <a:pt x="20708" y="28514"/>
                  </a:lnTo>
                  <a:lnTo>
                    <a:pt x="20766" y="28284"/>
                  </a:lnTo>
                  <a:lnTo>
                    <a:pt x="20823" y="28035"/>
                  </a:lnTo>
                  <a:lnTo>
                    <a:pt x="20919" y="27547"/>
                  </a:lnTo>
                  <a:lnTo>
                    <a:pt x="20995" y="27049"/>
                  </a:lnTo>
                  <a:lnTo>
                    <a:pt x="21053" y="26541"/>
                  </a:lnTo>
                  <a:lnTo>
                    <a:pt x="21101" y="26033"/>
                  </a:lnTo>
                  <a:lnTo>
                    <a:pt x="21139" y="25526"/>
                  </a:lnTo>
                  <a:lnTo>
                    <a:pt x="21187" y="24434"/>
                  </a:lnTo>
                  <a:lnTo>
                    <a:pt x="21216" y="23811"/>
                  </a:lnTo>
                  <a:lnTo>
                    <a:pt x="21235" y="23150"/>
                  </a:lnTo>
                  <a:lnTo>
                    <a:pt x="21244" y="22432"/>
                  </a:lnTo>
                  <a:lnTo>
                    <a:pt x="21254" y="21675"/>
                  </a:lnTo>
                  <a:lnTo>
                    <a:pt x="21254" y="20880"/>
                  </a:lnTo>
                  <a:lnTo>
                    <a:pt x="21254" y="20047"/>
                  </a:lnTo>
                  <a:lnTo>
                    <a:pt x="21235" y="19185"/>
                  </a:lnTo>
                  <a:lnTo>
                    <a:pt x="21206" y="18285"/>
                  </a:lnTo>
                  <a:lnTo>
                    <a:pt x="21168" y="17356"/>
                  </a:lnTo>
                  <a:lnTo>
                    <a:pt x="21110" y="16398"/>
                  </a:lnTo>
                  <a:lnTo>
                    <a:pt x="21043" y="15421"/>
                  </a:lnTo>
                  <a:lnTo>
                    <a:pt x="20967" y="14415"/>
                  </a:lnTo>
                  <a:lnTo>
                    <a:pt x="20871" y="13390"/>
                  </a:lnTo>
                  <a:lnTo>
                    <a:pt x="20756" y="12356"/>
                  </a:lnTo>
                  <a:lnTo>
                    <a:pt x="20631" y="11398"/>
                  </a:lnTo>
                  <a:lnTo>
                    <a:pt x="20497" y="10488"/>
                  </a:lnTo>
                  <a:lnTo>
                    <a:pt x="20344" y="9636"/>
                  </a:lnTo>
                  <a:lnTo>
                    <a:pt x="20191" y="8841"/>
                  </a:lnTo>
                  <a:lnTo>
                    <a:pt x="20018" y="8084"/>
                  </a:lnTo>
                  <a:lnTo>
                    <a:pt x="19836" y="7385"/>
                  </a:lnTo>
                  <a:lnTo>
                    <a:pt x="19645" y="6724"/>
                  </a:lnTo>
                  <a:lnTo>
                    <a:pt x="19453" y="6111"/>
                  </a:lnTo>
                  <a:lnTo>
                    <a:pt x="19243" y="5536"/>
                  </a:lnTo>
                  <a:lnTo>
                    <a:pt x="19032" y="5009"/>
                  </a:lnTo>
                  <a:lnTo>
                    <a:pt x="18821" y="4521"/>
                  </a:lnTo>
                  <a:lnTo>
                    <a:pt x="18601" y="4071"/>
                  </a:lnTo>
                  <a:lnTo>
                    <a:pt x="18371" y="3649"/>
                  </a:lnTo>
                  <a:lnTo>
                    <a:pt x="18151" y="3276"/>
                  </a:lnTo>
                  <a:lnTo>
                    <a:pt x="17921" y="2921"/>
                  </a:lnTo>
                  <a:lnTo>
                    <a:pt x="17691" y="2605"/>
                  </a:lnTo>
                  <a:lnTo>
                    <a:pt x="17461" y="2328"/>
                  </a:lnTo>
                  <a:lnTo>
                    <a:pt x="17231" y="2069"/>
                  </a:lnTo>
                  <a:lnTo>
                    <a:pt x="17001" y="1839"/>
                  </a:lnTo>
                  <a:lnTo>
                    <a:pt x="16781" y="1628"/>
                  </a:lnTo>
                  <a:lnTo>
                    <a:pt x="16561" y="1456"/>
                  </a:lnTo>
                  <a:lnTo>
                    <a:pt x="16340" y="1293"/>
                  </a:lnTo>
                  <a:lnTo>
                    <a:pt x="16130" y="1159"/>
                  </a:lnTo>
                  <a:lnTo>
                    <a:pt x="15929" y="1035"/>
                  </a:lnTo>
                  <a:lnTo>
                    <a:pt x="15727" y="929"/>
                  </a:lnTo>
                  <a:lnTo>
                    <a:pt x="15536" y="843"/>
                  </a:lnTo>
                  <a:lnTo>
                    <a:pt x="15354" y="776"/>
                  </a:lnTo>
                  <a:lnTo>
                    <a:pt x="15181" y="709"/>
                  </a:lnTo>
                  <a:lnTo>
                    <a:pt x="15019" y="661"/>
                  </a:lnTo>
                  <a:lnTo>
                    <a:pt x="14875" y="623"/>
                  </a:lnTo>
                  <a:lnTo>
                    <a:pt x="14607" y="565"/>
                  </a:lnTo>
                  <a:lnTo>
                    <a:pt x="13908" y="412"/>
                  </a:lnTo>
                  <a:lnTo>
                    <a:pt x="13496" y="326"/>
                  </a:lnTo>
                  <a:lnTo>
                    <a:pt x="13046" y="240"/>
                  </a:lnTo>
                  <a:lnTo>
                    <a:pt x="12576" y="163"/>
                  </a:lnTo>
                  <a:lnTo>
                    <a:pt x="12069" y="96"/>
                  </a:lnTo>
                  <a:lnTo>
                    <a:pt x="11542" y="38"/>
                  </a:lnTo>
                  <a:lnTo>
                    <a:pt x="11274" y="19"/>
                  </a:lnTo>
                  <a:lnTo>
                    <a:pt x="10996" y="10"/>
                  </a:lnTo>
                  <a:lnTo>
                    <a:pt x="10709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69"/>
            <p:cNvSpPr/>
            <p:nvPr/>
          </p:nvSpPr>
          <p:spPr>
            <a:xfrm>
              <a:off x="4210168" y="2562520"/>
              <a:ext cx="792345" cy="706642"/>
            </a:xfrm>
            <a:custGeom>
              <a:rect b="b" l="l" r="r" t="t"/>
              <a:pathLst>
                <a:path extrusionOk="0" h="19904" w="22318">
                  <a:moveTo>
                    <a:pt x="3602" y="0"/>
                  </a:moveTo>
                  <a:lnTo>
                    <a:pt x="3353" y="10"/>
                  </a:lnTo>
                  <a:lnTo>
                    <a:pt x="3095" y="29"/>
                  </a:lnTo>
                  <a:lnTo>
                    <a:pt x="2845" y="77"/>
                  </a:lnTo>
                  <a:lnTo>
                    <a:pt x="2596" y="154"/>
                  </a:lnTo>
                  <a:lnTo>
                    <a:pt x="2357" y="240"/>
                  </a:lnTo>
                  <a:lnTo>
                    <a:pt x="2118" y="355"/>
                  </a:lnTo>
                  <a:lnTo>
                    <a:pt x="1888" y="498"/>
                  </a:lnTo>
                  <a:lnTo>
                    <a:pt x="1658" y="652"/>
                  </a:lnTo>
                  <a:lnTo>
                    <a:pt x="1447" y="834"/>
                  </a:lnTo>
                  <a:lnTo>
                    <a:pt x="1236" y="1035"/>
                  </a:lnTo>
                  <a:lnTo>
                    <a:pt x="1045" y="1255"/>
                  </a:lnTo>
                  <a:lnTo>
                    <a:pt x="853" y="1495"/>
                  </a:lnTo>
                  <a:lnTo>
                    <a:pt x="767" y="1629"/>
                  </a:lnTo>
                  <a:lnTo>
                    <a:pt x="690" y="1763"/>
                  </a:lnTo>
                  <a:lnTo>
                    <a:pt x="604" y="1897"/>
                  </a:lnTo>
                  <a:lnTo>
                    <a:pt x="528" y="2050"/>
                  </a:lnTo>
                  <a:lnTo>
                    <a:pt x="461" y="2194"/>
                  </a:lnTo>
                  <a:lnTo>
                    <a:pt x="394" y="2347"/>
                  </a:lnTo>
                  <a:lnTo>
                    <a:pt x="326" y="2510"/>
                  </a:lnTo>
                  <a:lnTo>
                    <a:pt x="269" y="2673"/>
                  </a:lnTo>
                  <a:lnTo>
                    <a:pt x="212" y="2845"/>
                  </a:lnTo>
                  <a:lnTo>
                    <a:pt x="164" y="3017"/>
                  </a:lnTo>
                  <a:lnTo>
                    <a:pt x="116" y="3199"/>
                  </a:lnTo>
                  <a:lnTo>
                    <a:pt x="77" y="3391"/>
                  </a:lnTo>
                  <a:lnTo>
                    <a:pt x="39" y="3583"/>
                  </a:lnTo>
                  <a:lnTo>
                    <a:pt x="10" y="3774"/>
                  </a:lnTo>
                  <a:lnTo>
                    <a:pt x="1" y="3908"/>
                  </a:lnTo>
                  <a:lnTo>
                    <a:pt x="1" y="4062"/>
                  </a:lnTo>
                  <a:lnTo>
                    <a:pt x="20" y="4224"/>
                  </a:lnTo>
                  <a:lnTo>
                    <a:pt x="49" y="4406"/>
                  </a:lnTo>
                  <a:lnTo>
                    <a:pt x="87" y="4598"/>
                  </a:lnTo>
                  <a:lnTo>
                    <a:pt x="144" y="4799"/>
                  </a:lnTo>
                  <a:lnTo>
                    <a:pt x="202" y="5019"/>
                  </a:lnTo>
                  <a:lnTo>
                    <a:pt x="279" y="5249"/>
                  </a:lnTo>
                  <a:lnTo>
                    <a:pt x="365" y="5498"/>
                  </a:lnTo>
                  <a:lnTo>
                    <a:pt x="470" y="5747"/>
                  </a:lnTo>
                  <a:lnTo>
                    <a:pt x="690" y="6284"/>
                  </a:lnTo>
                  <a:lnTo>
                    <a:pt x="949" y="6868"/>
                  </a:lnTo>
                  <a:lnTo>
                    <a:pt x="1246" y="7471"/>
                  </a:lnTo>
                  <a:lnTo>
                    <a:pt x="1581" y="8103"/>
                  </a:lnTo>
                  <a:lnTo>
                    <a:pt x="1936" y="8764"/>
                  </a:lnTo>
                  <a:lnTo>
                    <a:pt x="2309" y="9444"/>
                  </a:lnTo>
                  <a:lnTo>
                    <a:pt x="2711" y="10134"/>
                  </a:lnTo>
                  <a:lnTo>
                    <a:pt x="3133" y="10843"/>
                  </a:lnTo>
                  <a:lnTo>
                    <a:pt x="3573" y="11542"/>
                  </a:lnTo>
                  <a:lnTo>
                    <a:pt x="4014" y="12251"/>
                  </a:lnTo>
                  <a:lnTo>
                    <a:pt x="4474" y="12960"/>
                  </a:lnTo>
                  <a:lnTo>
                    <a:pt x="4934" y="13649"/>
                  </a:lnTo>
                  <a:lnTo>
                    <a:pt x="5403" y="14329"/>
                  </a:lnTo>
                  <a:lnTo>
                    <a:pt x="5872" y="14990"/>
                  </a:lnTo>
                  <a:lnTo>
                    <a:pt x="6332" y="15632"/>
                  </a:lnTo>
                  <a:lnTo>
                    <a:pt x="6792" y="16245"/>
                  </a:lnTo>
                  <a:lnTo>
                    <a:pt x="7232" y="16829"/>
                  </a:lnTo>
                  <a:lnTo>
                    <a:pt x="7663" y="17375"/>
                  </a:lnTo>
                  <a:lnTo>
                    <a:pt x="8085" y="17883"/>
                  </a:lnTo>
                  <a:lnTo>
                    <a:pt x="8487" y="18342"/>
                  </a:lnTo>
                  <a:lnTo>
                    <a:pt x="8861" y="18754"/>
                  </a:lnTo>
                  <a:lnTo>
                    <a:pt x="9215" y="19109"/>
                  </a:lnTo>
                  <a:lnTo>
                    <a:pt x="9378" y="19262"/>
                  </a:lnTo>
                  <a:lnTo>
                    <a:pt x="9541" y="19396"/>
                  </a:lnTo>
                  <a:lnTo>
                    <a:pt x="9684" y="19521"/>
                  </a:lnTo>
                  <a:lnTo>
                    <a:pt x="9828" y="19636"/>
                  </a:lnTo>
                  <a:lnTo>
                    <a:pt x="9962" y="19722"/>
                  </a:lnTo>
                  <a:lnTo>
                    <a:pt x="10087" y="19798"/>
                  </a:lnTo>
                  <a:lnTo>
                    <a:pt x="10201" y="19856"/>
                  </a:lnTo>
                  <a:lnTo>
                    <a:pt x="10307" y="19885"/>
                  </a:lnTo>
                  <a:lnTo>
                    <a:pt x="10403" y="19904"/>
                  </a:lnTo>
                  <a:lnTo>
                    <a:pt x="10489" y="19904"/>
                  </a:lnTo>
                  <a:lnTo>
                    <a:pt x="10585" y="19885"/>
                  </a:lnTo>
                  <a:lnTo>
                    <a:pt x="10690" y="19846"/>
                  </a:lnTo>
                  <a:lnTo>
                    <a:pt x="10939" y="19760"/>
                  </a:lnTo>
                  <a:lnTo>
                    <a:pt x="11226" y="19626"/>
                  </a:lnTo>
                  <a:lnTo>
                    <a:pt x="11542" y="19463"/>
                  </a:lnTo>
                  <a:lnTo>
                    <a:pt x="11906" y="19262"/>
                  </a:lnTo>
                  <a:lnTo>
                    <a:pt x="12289" y="19042"/>
                  </a:lnTo>
                  <a:lnTo>
                    <a:pt x="12711" y="18793"/>
                  </a:lnTo>
                  <a:lnTo>
                    <a:pt x="13142" y="18515"/>
                  </a:lnTo>
                  <a:lnTo>
                    <a:pt x="13602" y="18218"/>
                  </a:lnTo>
                  <a:lnTo>
                    <a:pt x="14081" y="17902"/>
                  </a:lnTo>
                  <a:lnTo>
                    <a:pt x="15077" y="17222"/>
                  </a:lnTo>
                  <a:lnTo>
                    <a:pt x="16092" y="16503"/>
                  </a:lnTo>
                  <a:lnTo>
                    <a:pt x="17117" y="15776"/>
                  </a:lnTo>
                  <a:lnTo>
                    <a:pt x="18123" y="15048"/>
                  </a:lnTo>
                  <a:lnTo>
                    <a:pt x="19080" y="14339"/>
                  </a:lnTo>
                  <a:lnTo>
                    <a:pt x="20737" y="13094"/>
                  </a:lnTo>
                  <a:lnTo>
                    <a:pt x="21887" y="12222"/>
                  </a:lnTo>
                  <a:lnTo>
                    <a:pt x="22318" y="11896"/>
                  </a:lnTo>
                  <a:lnTo>
                    <a:pt x="22318" y="11762"/>
                  </a:lnTo>
                  <a:lnTo>
                    <a:pt x="22308" y="11609"/>
                  </a:lnTo>
                  <a:lnTo>
                    <a:pt x="22279" y="11456"/>
                  </a:lnTo>
                  <a:lnTo>
                    <a:pt x="22241" y="11283"/>
                  </a:lnTo>
                  <a:lnTo>
                    <a:pt x="22184" y="11111"/>
                  </a:lnTo>
                  <a:lnTo>
                    <a:pt x="22126" y="10939"/>
                  </a:lnTo>
                  <a:lnTo>
                    <a:pt x="22050" y="10776"/>
                  </a:lnTo>
                  <a:lnTo>
                    <a:pt x="21973" y="10603"/>
                  </a:lnTo>
                  <a:lnTo>
                    <a:pt x="21887" y="10450"/>
                  </a:lnTo>
                  <a:lnTo>
                    <a:pt x="21791" y="10306"/>
                  </a:lnTo>
                  <a:lnTo>
                    <a:pt x="21695" y="10172"/>
                  </a:lnTo>
                  <a:lnTo>
                    <a:pt x="21599" y="10067"/>
                  </a:lnTo>
                  <a:lnTo>
                    <a:pt x="21513" y="9981"/>
                  </a:lnTo>
                  <a:lnTo>
                    <a:pt x="21417" y="9914"/>
                  </a:lnTo>
                  <a:lnTo>
                    <a:pt x="21379" y="9885"/>
                  </a:lnTo>
                  <a:lnTo>
                    <a:pt x="21331" y="9875"/>
                  </a:lnTo>
                  <a:lnTo>
                    <a:pt x="21293" y="9866"/>
                  </a:lnTo>
                  <a:lnTo>
                    <a:pt x="21255" y="9866"/>
                  </a:lnTo>
                  <a:lnTo>
                    <a:pt x="20967" y="10038"/>
                  </a:lnTo>
                  <a:lnTo>
                    <a:pt x="20201" y="10498"/>
                  </a:lnTo>
                  <a:lnTo>
                    <a:pt x="19684" y="10795"/>
                  </a:lnTo>
                  <a:lnTo>
                    <a:pt x="19090" y="11140"/>
                  </a:lnTo>
                  <a:lnTo>
                    <a:pt x="18439" y="11494"/>
                  </a:lnTo>
                  <a:lnTo>
                    <a:pt x="17749" y="11868"/>
                  </a:lnTo>
                  <a:lnTo>
                    <a:pt x="17040" y="12241"/>
                  </a:lnTo>
                  <a:lnTo>
                    <a:pt x="16322" y="12605"/>
                  </a:lnTo>
                  <a:lnTo>
                    <a:pt x="15604" y="12950"/>
                  </a:lnTo>
                  <a:lnTo>
                    <a:pt x="15259" y="13103"/>
                  </a:lnTo>
                  <a:lnTo>
                    <a:pt x="14923" y="13247"/>
                  </a:lnTo>
                  <a:lnTo>
                    <a:pt x="14598" y="13391"/>
                  </a:lnTo>
                  <a:lnTo>
                    <a:pt x="14282" y="13506"/>
                  </a:lnTo>
                  <a:lnTo>
                    <a:pt x="13975" y="13620"/>
                  </a:lnTo>
                  <a:lnTo>
                    <a:pt x="13688" y="13707"/>
                  </a:lnTo>
                  <a:lnTo>
                    <a:pt x="13420" y="13783"/>
                  </a:lnTo>
                  <a:lnTo>
                    <a:pt x="13171" y="13841"/>
                  </a:lnTo>
                  <a:lnTo>
                    <a:pt x="12950" y="13879"/>
                  </a:lnTo>
                  <a:lnTo>
                    <a:pt x="12749" y="13889"/>
                  </a:lnTo>
                  <a:lnTo>
                    <a:pt x="12730" y="13879"/>
                  </a:lnTo>
                  <a:lnTo>
                    <a:pt x="12701" y="13860"/>
                  </a:lnTo>
                  <a:lnTo>
                    <a:pt x="12615" y="13764"/>
                  </a:lnTo>
                  <a:lnTo>
                    <a:pt x="12510" y="13611"/>
                  </a:lnTo>
                  <a:lnTo>
                    <a:pt x="12376" y="13400"/>
                  </a:lnTo>
                  <a:lnTo>
                    <a:pt x="12031" y="12835"/>
                  </a:lnTo>
                  <a:lnTo>
                    <a:pt x="11619" y="12098"/>
                  </a:lnTo>
                  <a:lnTo>
                    <a:pt x="11131" y="11226"/>
                  </a:lnTo>
                  <a:lnTo>
                    <a:pt x="10604" y="10249"/>
                  </a:lnTo>
                  <a:lnTo>
                    <a:pt x="9474" y="8113"/>
                  </a:lnTo>
                  <a:lnTo>
                    <a:pt x="8353" y="5968"/>
                  </a:lnTo>
                  <a:lnTo>
                    <a:pt x="7376" y="4071"/>
                  </a:lnTo>
                  <a:lnTo>
                    <a:pt x="6667" y="2682"/>
                  </a:lnTo>
                  <a:lnTo>
                    <a:pt x="6361" y="2069"/>
                  </a:lnTo>
                  <a:lnTo>
                    <a:pt x="6284" y="1916"/>
                  </a:lnTo>
                  <a:lnTo>
                    <a:pt x="6217" y="1763"/>
                  </a:lnTo>
                  <a:lnTo>
                    <a:pt x="6131" y="1619"/>
                  </a:lnTo>
                  <a:lnTo>
                    <a:pt x="6054" y="1485"/>
                  </a:lnTo>
                  <a:lnTo>
                    <a:pt x="5968" y="1360"/>
                  </a:lnTo>
                  <a:lnTo>
                    <a:pt x="5872" y="1236"/>
                  </a:lnTo>
                  <a:lnTo>
                    <a:pt x="5776" y="1121"/>
                  </a:lnTo>
                  <a:lnTo>
                    <a:pt x="5681" y="1006"/>
                  </a:lnTo>
                  <a:lnTo>
                    <a:pt x="5585" y="901"/>
                  </a:lnTo>
                  <a:lnTo>
                    <a:pt x="5479" y="795"/>
                  </a:lnTo>
                  <a:lnTo>
                    <a:pt x="5384" y="709"/>
                  </a:lnTo>
                  <a:lnTo>
                    <a:pt x="5269" y="623"/>
                  </a:lnTo>
                  <a:lnTo>
                    <a:pt x="5163" y="537"/>
                  </a:lnTo>
                  <a:lnTo>
                    <a:pt x="5048" y="460"/>
                  </a:lnTo>
                  <a:lnTo>
                    <a:pt x="4934" y="393"/>
                  </a:lnTo>
                  <a:lnTo>
                    <a:pt x="4819" y="326"/>
                  </a:lnTo>
                  <a:lnTo>
                    <a:pt x="4704" y="269"/>
                  </a:lnTo>
                  <a:lnTo>
                    <a:pt x="4589" y="211"/>
                  </a:lnTo>
                  <a:lnTo>
                    <a:pt x="4464" y="173"/>
                  </a:lnTo>
                  <a:lnTo>
                    <a:pt x="4349" y="125"/>
                  </a:lnTo>
                  <a:lnTo>
                    <a:pt x="4225" y="96"/>
                  </a:lnTo>
                  <a:lnTo>
                    <a:pt x="4100" y="67"/>
                  </a:lnTo>
                  <a:lnTo>
                    <a:pt x="3976" y="39"/>
                  </a:lnTo>
                  <a:lnTo>
                    <a:pt x="3851" y="20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69"/>
            <p:cNvSpPr/>
            <p:nvPr/>
          </p:nvSpPr>
          <p:spPr>
            <a:xfrm>
              <a:off x="4068730" y="3625822"/>
              <a:ext cx="995348" cy="923917"/>
            </a:xfrm>
            <a:custGeom>
              <a:rect b="b" l="l" r="r" t="t"/>
              <a:pathLst>
                <a:path extrusionOk="0" h="26024" w="28036">
                  <a:moveTo>
                    <a:pt x="16044" y="0"/>
                  </a:moveTo>
                  <a:lnTo>
                    <a:pt x="0" y="24453"/>
                  </a:lnTo>
                  <a:lnTo>
                    <a:pt x="2213" y="26024"/>
                  </a:lnTo>
                  <a:lnTo>
                    <a:pt x="28035" y="3640"/>
                  </a:lnTo>
                  <a:lnTo>
                    <a:pt x="16044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69"/>
            <p:cNvSpPr/>
            <p:nvPr/>
          </p:nvSpPr>
          <p:spPr>
            <a:xfrm>
              <a:off x="3800446" y="2784226"/>
              <a:ext cx="646465" cy="598501"/>
            </a:xfrm>
            <a:custGeom>
              <a:rect b="b" l="l" r="r" t="t"/>
              <a:pathLst>
                <a:path extrusionOk="0" h="16858" w="18209">
                  <a:moveTo>
                    <a:pt x="3161" y="0"/>
                  </a:moveTo>
                  <a:lnTo>
                    <a:pt x="2998" y="10"/>
                  </a:lnTo>
                  <a:lnTo>
                    <a:pt x="2835" y="19"/>
                  </a:lnTo>
                  <a:lnTo>
                    <a:pt x="2672" y="39"/>
                  </a:lnTo>
                  <a:lnTo>
                    <a:pt x="2519" y="67"/>
                  </a:lnTo>
                  <a:lnTo>
                    <a:pt x="2366" y="106"/>
                  </a:lnTo>
                  <a:lnTo>
                    <a:pt x="2213" y="144"/>
                  </a:lnTo>
                  <a:lnTo>
                    <a:pt x="2069" y="192"/>
                  </a:lnTo>
                  <a:lnTo>
                    <a:pt x="1925" y="249"/>
                  </a:lnTo>
                  <a:lnTo>
                    <a:pt x="1791" y="316"/>
                  </a:lnTo>
                  <a:lnTo>
                    <a:pt x="1648" y="383"/>
                  </a:lnTo>
                  <a:lnTo>
                    <a:pt x="1514" y="460"/>
                  </a:lnTo>
                  <a:lnTo>
                    <a:pt x="1389" y="546"/>
                  </a:lnTo>
                  <a:lnTo>
                    <a:pt x="1265" y="632"/>
                  </a:lnTo>
                  <a:lnTo>
                    <a:pt x="1150" y="728"/>
                  </a:lnTo>
                  <a:lnTo>
                    <a:pt x="1035" y="824"/>
                  </a:lnTo>
                  <a:lnTo>
                    <a:pt x="920" y="929"/>
                  </a:lnTo>
                  <a:lnTo>
                    <a:pt x="814" y="1044"/>
                  </a:lnTo>
                  <a:lnTo>
                    <a:pt x="719" y="1159"/>
                  </a:lnTo>
                  <a:lnTo>
                    <a:pt x="623" y="1274"/>
                  </a:lnTo>
                  <a:lnTo>
                    <a:pt x="537" y="1399"/>
                  </a:lnTo>
                  <a:lnTo>
                    <a:pt x="450" y="1523"/>
                  </a:lnTo>
                  <a:lnTo>
                    <a:pt x="374" y="1657"/>
                  </a:lnTo>
                  <a:lnTo>
                    <a:pt x="307" y="1791"/>
                  </a:lnTo>
                  <a:lnTo>
                    <a:pt x="249" y="1935"/>
                  </a:lnTo>
                  <a:lnTo>
                    <a:pt x="192" y="2079"/>
                  </a:lnTo>
                  <a:lnTo>
                    <a:pt x="134" y="2222"/>
                  </a:lnTo>
                  <a:lnTo>
                    <a:pt x="96" y="2376"/>
                  </a:lnTo>
                  <a:lnTo>
                    <a:pt x="58" y="2529"/>
                  </a:lnTo>
                  <a:lnTo>
                    <a:pt x="29" y="2682"/>
                  </a:lnTo>
                  <a:lnTo>
                    <a:pt x="10" y="2845"/>
                  </a:lnTo>
                  <a:lnTo>
                    <a:pt x="0" y="3008"/>
                  </a:lnTo>
                  <a:lnTo>
                    <a:pt x="0" y="3161"/>
                  </a:lnTo>
                  <a:lnTo>
                    <a:pt x="0" y="13697"/>
                  </a:lnTo>
                  <a:lnTo>
                    <a:pt x="0" y="13860"/>
                  </a:lnTo>
                  <a:lnTo>
                    <a:pt x="10" y="14023"/>
                  </a:lnTo>
                  <a:lnTo>
                    <a:pt x="29" y="14176"/>
                  </a:lnTo>
                  <a:lnTo>
                    <a:pt x="58" y="14329"/>
                  </a:lnTo>
                  <a:lnTo>
                    <a:pt x="96" y="14482"/>
                  </a:lnTo>
                  <a:lnTo>
                    <a:pt x="134" y="14636"/>
                  </a:lnTo>
                  <a:lnTo>
                    <a:pt x="192" y="14779"/>
                  </a:lnTo>
                  <a:lnTo>
                    <a:pt x="249" y="14923"/>
                  </a:lnTo>
                  <a:lnTo>
                    <a:pt x="307" y="15067"/>
                  </a:lnTo>
                  <a:lnTo>
                    <a:pt x="374" y="15201"/>
                  </a:lnTo>
                  <a:lnTo>
                    <a:pt x="450" y="15335"/>
                  </a:lnTo>
                  <a:lnTo>
                    <a:pt x="537" y="15459"/>
                  </a:lnTo>
                  <a:lnTo>
                    <a:pt x="623" y="15584"/>
                  </a:lnTo>
                  <a:lnTo>
                    <a:pt x="719" y="15708"/>
                  </a:lnTo>
                  <a:lnTo>
                    <a:pt x="814" y="15823"/>
                  </a:lnTo>
                  <a:lnTo>
                    <a:pt x="920" y="15929"/>
                  </a:lnTo>
                  <a:lnTo>
                    <a:pt x="1035" y="16034"/>
                  </a:lnTo>
                  <a:lnTo>
                    <a:pt x="1150" y="16139"/>
                  </a:lnTo>
                  <a:lnTo>
                    <a:pt x="1265" y="16226"/>
                  </a:lnTo>
                  <a:lnTo>
                    <a:pt x="1389" y="16321"/>
                  </a:lnTo>
                  <a:lnTo>
                    <a:pt x="1514" y="16398"/>
                  </a:lnTo>
                  <a:lnTo>
                    <a:pt x="1648" y="16475"/>
                  </a:lnTo>
                  <a:lnTo>
                    <a:pt x="1791" y="16542"/>
                  </a:lnTo>
                  <a:lnTo>
                    <a:pt x="1925" y="16609"/>
                  </a:lnTo>
                  <a:lnTo>
                    <a:pt x="2069" y="16666"/>
                  </a:lnTo>
                  <a:lnTo>
                    <a:pt x="2213" y="16714"/>
                  </a:lnTo>
                  <a:lnTo>
                    <a:pt x="2366" y="16762"/>
                  </a:lnTo>
                  <a:lnTo>
                    <a:pt x="2519" y="16791"/>
                  </a:lnTo>
                  <a:lnTo>
                    <a:pt x="2672" y="16819"/>
                  </a:lnTo>
                  <a:lnTo>
                    <a:pt x="2835" y="16839"/>
                  </a:lnTo>
                  <a:lnTo>
                    <a:pt x="2998" y="16848"/>
                  </a:lnTo>
                  <a:lnTo>
                    <a:pt x="3161" y="16858"/>
                  </a:lnTo>
                  <a:lnTo>
                    <a:pt x="15047" y="16858"/>
                  </a:lnTo>
                  <a:lnTo>
                    <a:pt x="15210" y="16848"/>
                  </a:lnTo>
                  <a:lnTo>
                    <a:pt x="15373" y="16839"/>
                  </a:lnTo>
                  <a:lnTo>
                    <a:pt x="15526" y="16819"/>
                  </a:lnTo>
                  <a:lnTo>
                    <a:pt x="15689" y="16791"/>
                  </a:lnTo>
                  <a:lnTo>
                    <a:pt x="15842" y="16762"/>
                  </a:lnTo>
                  <a:lnTo>
                    <a:pt x="15986" y="16714"/>
                  </a:lnTo>
                  <a:lnTo>
                    <a:pt x="16139" y="16666"/>
                  </a:lnTo>
                  <a:lnTo>
                    <a:pt x="16283" y="16609"/>
                  </a:lnTo>
                  <a:lnTo>
                    <a:pt x="16417" y="16542"/>
                  </a:lnTo>
                  <a:lnTo>
                    <a:pt x="16551" y="16475"/>
                  </a:lnTo>
                  <a:lnTo>
                    <a:pt x="16685" y="16398"/>
                  </a:lnTo>
                  <a:lnTo>
                    <a:pt x="16819" y="16321"/>
                  </a:lnTo>
                  <a:lnTo>
                    <a:pt x="16944" y="16226"/>
                  </a:lnTo>
                  <a:lnTo>
                    <a:pt x="17059" y="16139"/>
                  </a:lnTo>
                  <a:lnTo>
                    <a:pt x="17174" y="16034"/>
                  </a:lnTo>
                  <a:lnTo>
                    <a:pt x="17289" y="15929"/>
                  </a:lnTo>
                  <a:lnTo>
                    <a:pt x="17384" y="15823"/>
                  </a:lnTo>
                  <a:lnTo>
                    <a:pt x="17490" y="15708"/>
                  </a:lnTo>
                  <a:lnTo>
                    <a:pt x="17586" y="15584"/>
                  </a:lnTo>
                  <a:lnTo>
                    <a:pt x="17672" y="15459"/>
                  </a:lnTo>
                  <a:lnTo>
                    <a:pt x="17748" y="15335"/>
                  </a:lnTo>
                  <a:lnTo>
                    <a:pt x="17825" y="15201"/>
                  </a:lnTo>
                  <a:lnTo>
                    <a:pt x="17902" y="15067"/>
                  </a:lnTo>
                  <a:lnTo>
                    <a:pt x="17959" y="14923"/>
                  </a:lnTo>
                  <a:lnTo>
                    <a:pt x="18017" y="14779"/>
                  </a:lnTo>
                  <a:lnTo>
                    <a:pt x="18064" y="14636"/>
                  </a:lnTo>
                  <a:lnTo>
                    <a:pt x="18112" y="14482"/>
                  </a:lnTo>
                  <a:lnTo>
                    <a:pt x="18151" y="14329"/>
                  </a:lnTo>
                  <a:lnTo>
                    <a:pt x="18170" y="14176"/>
                  </a:lnTo>
                  <a:lnTo>
                    <a:pt x="18199" y="14023"/>
                  </a:lnTo>
                  <a:lnTo>
                    <a:pt x="18208" y="13860"/>
                  </a:lnTo>
                  <a:lnTo>
                    <a:pt x="18208" y="13697"/>
                  </a:lnTo>
                  <a:lnTo>
                    <a:pt x="18208" y="3161"/>
                  </a:lnTo>
                  <a:lnTo>
                    <a:pt x="18208" y="3008"/>
                  </a:lnTo>
                  <a:lnTo>
                    <a:pt x="18199" y="2845"/>
                  </a:lnTo>
                  <a:lnTo>
                    <a:pt x="18170" y="2682"/>
                  </a:lnTo>
                  <a:lnTo>
                    <a:pt x="18151" y="2529"/>
                  </a:lnTo>
                  <a:lnTo>
                    <a:pt x="18112" y="2376"/>
                  </a:lnTo>
                  <a:lnTo>
                    <a:pt x="18064" y="2222"/>
                  </a:lnTo>
                  <a:lnTo>
                    <a:pt x="18017" y="2079"/>
                  </a:lnTo>
                  <a:lnTo>
                    <a:pt x="17959" y="1935"/>
                  </a:lnTo>
                  <a:lnTo>
                    <a:pt x="17902" y="1791"/>
                  </a:lnTo>
                  <a:lnTo>
                    <a:pt x="17825" y="1657"/>
                  </a:lnTo>
                  <a:lnTo>
                    <a:pt x="17748" y="1523"/>
                  </a:lnTo>
                  <a:lnTo>
                    <a:pt x="17672" y="1399"/>
                  </a:lnTo>
                  <a:lnTo>
                    <a:pt x="17586" y="1274"/>
                  </a:lnTo>
                  <a:lnTo>
                    <a:pt x="17490" y="1159"/>
                  </a:lnTo>
                  <a:lnTo>
                    <a:pt x="17384" y="1044"/>
                  </a:lnTo>
                  <a:lnTo>
                    <a:pt x="17289" y="929"/>
                  </a:lnTo>
                  <a:lnTo>
                    <a:pt x="17174" y="824"/>
                  </a:lnTo>
                  <a:lnTo>
                    <a:pt x="17059" y="728"/>
                  </a:lnTo>
                  <a:lnTo>
                    <a:pt x="16944" y="632"/>
                  </a:lnTo>
                  <a:lnTo>
                    <a:pt x="16819" y="546"/>
                  </a:lnTo>
                  <a:lnTo>
                    <a:pt x="16685" y="460"/>
                  </a:lnTo>
                  <a:lnTo>
                    <a:pt x="16551" y="383"/>
                  </a:lnTo>
                  <a:lnTo>
                    <a:pt x="16417" y="316"/>
                  </a:lnTo>
                  <a:lnTo>
                    <a:pt x="16283" y="249"/>
                  </a:lnTo>
                  <a:lnTo>
                    <a:pt x="16139" y="192"/>
                  </a:lnTo>
                  <a:lnTo>
                    <a:pt x="15986" y="144"/>
                  </a:lnTo>
                  <a:lnTo>
                    <a:pt x="15842" y="106"/>
                  </a:lnTo>
                  <a:lnTo>
                    <a:pt x="15689" y="67"/>
                  </a:lnTo>
                  <a:lnTo>
                    <a:pt x="15526" y="39"/>
                  </a:lnTo>
                  <a:lnTo>
                    <a:pt x="15373" y="19"/>
                  </a:lnTo>
                  <a:lnTo>
                    <a:pt x="15210" y="10"/>
                  </a:lnTo>
                  <a:lnTo>
                    <a:pt x="15047" y="0"/>
                  </a:lnTo>
                  <a:close/>
                </a:path>
              </a:pathLst>
            </a:custGeom>
            <a:solidFill>
              <a:srgbClr val="FFC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69"/>
            <p:cNvSpPr/>
            <p:nvPr/>
          </p:nvSpPr>
          <p:spPr>
            <a:xfrm>
              <a:off x="3800446" y="2855300"/>
              <a:ext cx="646465" cy="598182"/>
            </a:xfrm>
            <a:custGeom>
              <a:rect b="b" l="l" r="r" t="t"/>
              <a:pathLst>
                <a:path extrusionOk="0" h="16849" w="18209">
                  <a:moveTo>
                    <a:pt x="2998" y="0"/>
                  </a:moveTo>
                  <a:lnTo>
                    <a:pt x="2835" y="10"/>
                  </a:lnTo>
                  <a:lnTo>
                    <a:pt x="2672" y="29"/>
                  </a:lnTo>
                  <a:lnTo>
                    <a:pt x="2519" y="58"/>
                  </a:lnTo>
                  <a:lnTo>
                    <a:pt x="2366" y="96"/>
                  </a:lnTo>
                  <a:lnTo>
                    <a:pt x="2213" y="134"/>
                  </a:lnTo>
                  <a:lnTo>
                    <a:pt x="2069" y="192"/>
                  </a:lnTo>
                  <a:lnTo>
                    <a:pt x="1925" y="249"/>
                  </a:lnTo>
                  <a:lnTo>
                    <a:pt x="1791" y="307"/>
                  </a:lnTo>
                  <a:lnTo>
                    <a:pt x="1648" y="374"/>
                  </a:lnTo>
                  <a:lnTo>
                    <a:pt x="1514" y="450"/>
                  </a:lnTo>
                  <a:lnTo>
                    <a:pt x="1389" y="537"/>
                  </a:lnTo>
                  <a:lnTo>
                    <a:pt x="1265" y="623"/>
                  </a:lnTo>
                  <a:lnTo>
                    <a:pt x="1150" y="719"/>
                  </a:lnTo>
                  <a:lnTo>
                    <a:pt x="1035" y="814"/>
                  </a:lnTo>
                  <a:lnTo>
                    <a:pt x="920" y="920"/>
                  </a:lnTo>
                  <a:lnTo>
                    <a:pt x="814" y="1035"/>
                  </a:lnTo>
                  <a:lnTo>
                    <a:pt x="719" y="1150"/>
                  </a:lnTo>
                  <a:lnTo>
                    <a:pt x="623" y="1264"/>
                  </a:lnTo>
                  <a:lnTo>
                    <a:pt x="537" y="1389"/>
                  </a:lnTo>
                  <a:lnTo>
                    <a:pt x="450" y="1523"/>
                  </a:lnTo>
                  <a:lnTo>
                    <a:pt x="374" y="1648"/>
                  </a:lnTo>
                  <a:lnTo>
                    <a:pt x="307" y="1791"/>
                  </a:lnTo>
                  <a:lnTo>
                    <a:pt x="249" y="1925"/>
                  </a:lnTo>
                  <a:lnTo>
                    <a:pt x="192" y="2069"/>
                  </a:lnTo>
                  <a:lnTo>
                    <a:pt x="134" y="2222"/>
                  </a:lnTo>
                  <a:lnTo>
                    <a:pt x="96" y="2366"/>
                  </a:lnTo>
                  <a:lnTo>
                    <a:pt x="58" y="2519"/>
                  </a:lnTo>
                  <a:lnTo>
                    <a:pt x="29" y="2672"/>
                  </a:lnTo>
                  <a:lnTo>
                    <a:pt x="10" y="2835"/>
                  </a:lnTo>
                  <a:lnTo>
                    <a:pt x="0" y="2998"/>
                  </a:lnTo>
                  <a:lnTo>
                    <a:pt x="0" y="3161"/>
                  </a:lnTo>
                  <a:lnTo>
                    <a:pt x="0" y="13687"/>
                  </a:lnTo>
                  <a:lnTo>
                    <a:pt x="0" y="13850"/>
                  </a:lnTo>
                  <a:lnTo>
                    <a:pt x="10" y="14013"/>
                  </a:lnTo>
                  <a:lnTo>
                    <a:pt x="29" y="14166"/>
                  </a:lnTo>
                  <a:lnTo>
                    <a:pt x="58" y="14329"/>
                  </a:lnTo>
                  <a:lnTo>
                    <a:pt x="96" y="14482"/>
                  </a:lnTo>
                  <a:lnTo>
                    <a:pt x="134" y="14626"/>
                  </a:lnTo>
                  <a:lnTo>
                    <a:pt x="192" y="14779"/>
                  </a:lnTo>
                  <a:lnTo>
                    <a:pt x="249" y="14923"/>
                  </a:lnTo>
                  <a:lnTo>
                    <a:pt x="307" y="15057"/>
                  </a:lnTo>
                  <a:lnTo>
                    <a:pt x="374" y="15191"/>
                  </a:lnTo>
                  <a:lnTo>
                    <a:pt x="450" y="15325"/>
                  </a:lnTo>
                  <a:lnTo>
                    <a:pt x="537" y="15459"/>
                  </a:lnTo>
                  <a:lnTo>
                    <a:pt x="623" y="15584"/>
                  </a:lnTo>
                  <a:lnTo>
                    <a:pt x="719" y="15699"/>
                  </a:lnTo>
                  <a:lnTo>
                    <a:pt x="814" y="15814"/>
                  </a:lnTo>
                  <a:lnTo>
                    <a:pt x="920" y="15919"/>
                  </a:lnTo>
                  <a:lnTo>
                    <a:pt x="1035" y="16024"/>
                  </a:lnTo>
                  <a:lnTo>
                    <a:pt x="1150" y="16130"/>
                  </a:lnTo>
                  <a:lnTo>
                    <a:pt x="1265" y="16225"/>
                  </a:lnTo>
                  <a:lnTo>
                    <a:pt x="1389" y="16312"/>
                  </a:lnTo>
                  <a:lnTo>
                    <a:pt x="1514" y="16388"/>
                  </a:lnTo>
                  <a:lnTo>
                    <a:pt x="1648" y="16465"/>
                  </a:lnTo>
                  <a:lnTo>
                    <a:pt x="1791" y="16542"/>
                  </a:lnTo>
                  <a:lnTo>
                    <a:pt x="1925" y="16599"/>
                  </a:lnTo>
                  <a:lnTo>
                    <a:pt x="2069" y="16656"/>
                  </a:lnTo>
                  <a:lnTo>
                    <a:pt x="2213" y="16704"/>
                  </a:lnTo>
                  <a:lnTo>
                    <a:pt x="2366" y="16752"/>
                  </a:lnTo>
                  <a:lnTo>
                    <a:pt x="2519" y="16781"/>
                  </a:lnTo>
                  <a:lnTo>
                    <a:pt x="2672" y="16810"/>
                  </a:lnTo>
                  <a:lnTo>
                    <a:pt x="2835" y="16829"/>
                  </a:lnTo>
                  <a:lnTo>
                    <a:pt x="2998" y="16848"/>
                  </a:lnTo>
                  <a:lnTo>
                    <a:pt x="15210" y="16848"/>
                  </a:lnTo>
                  <a:lnTo>
                    <a:pt x="15373" y="16829"/>
                  </a:lnTo>
                  <a:lnTo>
                    <a:pt x="15526" y="16810"/>
                  </a:lnTo>
                  <a:lnTo>
                    <a:pt x="15689" y="16781"/>
                  </a:lnTo>
                  <a:lnTo>
                    <a:pt x="15842" y="16752"/>
                  </a:lnTo>
                  <a:lnTo>
                    <a:pt x="15986" y="16704"/>
                  </a:lnTo>
                  <a:lnTo>
                    <a:pt x="16139" y="16656"/>
                  </a:lnTo>
                  <a:lnTo>
                    <a:pt x="16283" y="16599"/>
                  </a:lnTo>
                  <a:lnTo>
                    <a:pt x="16417" y="16542"/>
                  </a:lnTo>
                  <a:lnTo>
                    <a:pt x="16551" y="16465"/>
                  </a:lnTo>
                  <a:lnTo>
                    <a:pt x="16685" y="16388"/>
                  </a:lnTo>
                  <a:lnTo>
                    <a:pt x="16819" y="16312"/>
                  </a:lnTo>
                  <a:lnTo>
                    <a:pt x="16944" y="16225"/>
                  </a:lnTo>
                  <a:lnTo>
                    <a:pt x="17059" y="16130"/>
                  </a:lnTo>
                  <a:lnTo>
                    <a:pt x="17174" y="16024"/>
                  </a:lnTo>
                  <a:lnTo>
                    <a:pt x="17289" y="15919"/>
                  </a:lnTo>
                  <a:lnTo>
                    <a:pt x="17384" y="15814"/>
                  </a:lnTo>
                  <a:lnTo>
                    <a:pt x="17490" y="15699"/>
                  </a:lnTo>
                  <a:lnTo>
                    <a:pt x="17586" y="15584"/>
                  </a:lnTo>
                  <a:lnTo>
                    <a:pt x="17672" y="15459"/>
                  </a:lnTo>
                  <a:lnTo>
                    <a:pt x="17748" y="15325"/>
                  </a:lnTo>
                  <a:lnTo>
                    <a:pt x="17825" y="15191"/>
                  </a:lnTo>
                  <a:lnTo>
                    <a:pt x="17902" y="15057"/>
                  </a:lnTo>
                  <a:lnTo>
                    <a:pt x="17959" y="14923"/>
                  </a:lnTo>
                  <a:lnTo>
                    <a:pt x="18017" y="14779"/>
                  </a:lnTo>
                  <a:lnTo>
                    <a:pt x="18064" y="14626"/>
                  </a:lnTo>
                  <a:lnTo>
                    <a:pt x="18112" y="14482"/>
                  </a:lnTo>
                  <a:lnTo>
                    <a:pt x="18151" y="14329"/>
                  </a:lnTo>
                  <a:lnTo>
                    <a:pt x="18170" y="14166"/>
                  </a:lnTo>
                  <a:lnTo>
                    <a:pt x="18199" y="14013"/>
                  </a:lnTo>
                  <a:lnTo>
                    <a:pt x="18208" y="13850"/>
                  </a:lnTo>
                  <a:lnTo>
                    <a:pt x="18208" y="13687"/>
                  </a:lnTo>
                  <a:lnTo>
                    <a:pt x="18208" y="3161"/>
                  </a:lnTo>
                  <a:lnTo>
                    <a:pt x="18208" y="2998"/>
                  </a:lnTo>
                  <a:lnTo>
                    <a:pt x="18199" y="2835"/>
                  </a:lnTo>
                  <a:lnTo>
                    <a:pt x="18170" y="2672"/>
                  </a:lnTo>
                  <a:lnTo>
                    <a:pt x="18151" y="2519"/>
                  </a:lnTo>
                  <a:lnTo>
                    <a:pt x="18112" y="2366"/>
                  </a:lnTo>
                  <a:lnTo>
                    <a:pt x="18064" y="2222"/>
                  </a:lnTo>
                  <a:lnTo>
                    <a:pt x="18017" y="2069"/>
                  </a:lnTo>
                  <a:lnTo>
                    <a:pt x="17959" y="1925"/>
                  </a:lnTo>
                  <a:lnTo>
                    <a:pt x="17902" y="1791"/>
                  </a:lnTo>
                  <a:lnTo>
                    <a:pt x="17825" y="1648"/>
                  </a:lnTo>
                  <a:lnTo>
                    <a:pt x="17748" y="1523"/>
                  </a:lnTo>
                  <a:lnTo>
                    <a:pt x="17672" y="1389"/>
                  </a:lnTo>
                  <a:lnTo>
                    <a:pt x="17586" y="1264"/>
                  </a:lnTo>
                  <a:lnTo>
                    <a:pt x="17490" y="1150"/>
                  </a:lnTo>
                  <a:lnTo>
                    <a:pt x="17384" y="1035"/>
                  </a:lnTo>
                  <a:lnTo>
                    <a:pt x="17289" y="920"/>
                  </a:lnTo>
                  <a:lnTo>
                    <a:pt x="17174" y="814"/>
                  </a:lnTo>
                  <a:lnTo>
                    <a:pt x="17059" y="719"/>
                  </a:lnTo>
                  <a:lnTo>
                    <a:pt x="16944" y="623"/>
                  </a:lnTo>
                  <a:lnTo>
                    <a:pt x="16819" y="537"/>
                  </a:lnTo>
                  <a:lnTo>
                    <a:pt x="16685" y="450"/>
                  </a:lnTo>
                  <a:lnTo>
                    <a:pt x="16551" y="374"/>
                  </a:lnTo>
                  <a:lnTo>
                    <a:pt x="16417" y="307"/>
                  </a:lnTo>
                  <a:lnTo>
                    <a:pt x="16283" y="249"/>
                  </a:lnTo>
                  <a:lnTo>
                    <a:pt x="16139" y="192"/>
                  </a:lnTo>
                  <a:lnTo>
                    <a:pt x="15986" y="134"/>
                  </a:lnTo>
                  <a:lnTo>
                    <a:pt x="15842" y="96"/>
                  </a:lnTo>
                  <a:lnTo>
                    <a:pt x="15689" y="58"/>
                  </a:lnTo>
                  <a:lnTo>
                    <a:pt x="15526" y="29"/>
                  </a:lnTo>
                  <a:lnTo>
                    <a:pt x="15373" y="10"/>
                  </a:lnTo>
                  <a:lnTo>
                    <a:pt x="15210" y="0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69"/>
            <p:cNvSpPr/>
            <p:nvPr/>
          </p:nvSpPr>
          <p:spPr>
            <a:xfrm>
              <a:off x="3719503" y="3788348"/>
              <a:ext cx="801540" cy="53076"/>
            </a:xfrm>
            <a:custGeom>
              <a:rect b="b" l="l" r="r" t="t"/>
              <a:pathLst>
                <a:path extrusionOk="0" h="1495" w="22577">
                  <a:moveTo>
                    <a:pt x="1" y="0"/>
                  </a:moveTo>
                  <a:lnTo>
                    <a:pt x="1" y="364"/>
                  </a:lnTo>
                  <a:lnTo>
                    <a:pt x="10" y="479"/>
                  </a:lnTo>
                  <a:lnTo>
                    <a:pt x="29" y="594"/>
                  </a:lnTo>
                  <a:lnTo>
                    <a:pt x="49" y="700"/>
                  </a:lnTo>
                  <a:lnTo>
                    <a:pt x="87" y="805"/>
                  </a:lnTo>
                  <a:lnTo>
                    <a:pt x="135" y="901"/>
                  </a:lnTo>
                  <a:lnTo>
                    <a:pt x="192" y="997"/>
                  </a:lnTo>
                  <a:lnTo>
                    <a:pt x="259" y="1083"/>
                  </a:lnTo>
                  <a:lnTo>
                    <a:pt x="336" y="1159"/>
                  </a:lnTo>
                  <a:lnTo>
                    <a:pt x="412" y="1236"/>
                  </a:lnTo>
                  <a:lnTo>
                    <a:pt x="499" y="1303"/>
                  </a:lnTo>
                  <a:lnTo>
                    <a:pt x="594" y="1361"/>
                  </a:lnTo>
                  <a:lnTo>
                    <a:pt x="690" y="1399"/>
                  </a:lnTo>
                  <a:lnTo>
                    <a:pt x="796" y="1437"/>
                  </a:lnTo>
                  <a:lnTo>
                    <a:pt x="901" y="1466"/>
                  </a:lnTo>
                  <a:lnTo>
                    <a:pt x="1016" y="1485"/>
                  </a:lnTo>
                  <a:lnTo>
                    <a:pt x="1131" y="1495"/>
                  </a:lnTo>
                  <a:lnTo>
                    <a:pt x="21446" y="1495"/>
                  </a:lnTo>
                  <a:lnTo>
                    <a:pt x="21561" y="1485"/>
                  </a:lnTo>
                  <a:lnTo>
                    <a:pt x="21676" y="1466"/>
                  </a:lnTo>
                  <a:lnTo>
                    <a:pt x="21781" y="1437"/>
                  </a:lnTo>
                  <a:lnTo>
                    <a:pt x="21887" y="1399"/>
                  </a:lnTo>
                  <a:lnTo>
                    <a:pt x="21982" y="1361"/>
                  </a:lnTo>
                  <a:lnTo>
                    <a:pt x="22078" y="1303"/>
                  </a:lnTo>
                  <a:lnTo>
                    <a:pt x="22164" y="1236"/>
                  </a:lnTo>
                  <a:lnTo>
                    <a:pt x="22241" y="1159"/>
                  </a:lnTo>
                  <a:lnTo>
                    <a:pt x="22318" y="1083"/>
                  </a:lnTo>
                  <a:lnTo>
                    <a:pt x="22375" y="997"/>
                  </a:lnTo>
                  <a:lnTo>
                    <a:pt x="22433" y="901"/>
                  </a:lnTo>
                  <a:lnTo>
                    <a:pt x="22480" y="805"/>
                  </a:lnTo>
                  <a:lnTo>
                    <a:pt x="22519" y="700"/>
                  </a:lnTo>
                  <a:lnTo>
                    <a:pt x="22547" y="594"/>
                  </a:lnTo>
                  <a:lnTo>
                    <a:pt x="22567" y="479"/>
                  </a:lnTo>
                  <a:lnTo>
                    <a:pt x="22576" y="364"/>
                  </a:lnTo>
                  <a:lnTo>
                    <a:pt x="225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69"/>
            <p:cNvSpPr/>
            <p:nvPr/>
          </p:nvSpPr>
          <p:spPr>
            <a:xfrm>
              <a:off x="4092516" y="3810110"/>
              <a:ext cx="57514" cy="833492"/>
            </a:xfrm>
            <a:custGeom>
              <a:rect b="b" l="l" r="r" t="t"/>
              <a:pathLst>
                <a:path extrusionOk="0" h="23477" w="1620">
                  <a:moveTo>
                    <a:pt x="1" y="0"/>
                  </a:moveTo>
                  <a:lnTo>
                    <a:pt x="1" y="23476"/>
                  </a:lnTo>
                  <a:lnTo>
                    <a:pt x="1619" y="23476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69"/>
            <p:cNvSpPr/>
            <p:nvPr/>
          </p:nvSpPr>
          <p:spPr>
            <a:xfrm>
              <a:off x="3850077" y="4555143"/>
              <a:ext cx="547520" cy="147264"/>
            </a:xfrm>
            <a:custGeom>
              <a:rect b="b" l="l" r="r" t="t"/>
              <a:pathLst>
                <a:path extrusionOk="0" h="4148" w="15422">
                  <a:moveTo>
                    <a:pt x="3937" y="0"/>
                  </a:moveTo>
                  <a:lnTo>
                    <a:pt x="3726" y="19"/>
                  </a:lnTo>
                  <a:lnTo>
                    <a:pt x="3516" y="48"/>
                  </a:lnTo>
                  <a:lnTo>
                    <a:pt x="3315" y="77"/>
                  </a:lnTo>
                  <a:lnTo>
                    <a:pt x="3113" y="125"/>
                  </a:lnTo>
                  <a:lnTo>
                    <a:pt x="2912" y="182"/>
                  </a:lnTo>
                  <a:lnTo>
                    <a:pt x="2721" y="249"/>
                  </a:lnTo>
                  <a:lnTo>
                    <a:pt x="2539" y="326"/>
                  </a:lnTo>
                  <a:lnTo>
                    <a:pt x="2347" y="402"/>
                  </a:lnTo>
                  <a:lnTo>
                    <a:pt x="2175" y="498"/>
                  </a:lnTo>
                  <a:lnTo>
                    <a:pt x="2002" y="594"/>
                  </a:lnTo>
                  <a:lnTo>
                    <a:pt x="1830" y="709"/>
                  </a:lnTo>
                  <a:lnTo>
                    <a:pt x="1667" y="824"/>
                  </a:lnTo>
                  <a:lnTo>
                    <a:pt x="1514" y="948"/>
                  </a:lnTo>
                  <a:lnTo>
                    <a:pt x="1361" y="1073"/>
                  </a:lnTo>
                  <a:lnTo>
                    <a:pt x="1217" y="1217"/>
                  </a:lnTo>
                  <a:lnTo>
                    <a:pt x="1073" y="1360"/>
                  </a:lnTo>
                  <a:lnTo>
                    <a:pt x="949" y="1513"/>
                  </a:lnTo>
                  <a:lnTo>
                    <a:pt x="824" y="1667"/>
                  </a:lnTo>
                  <a:lnTo>
                    <a:pt x="709" y="1830"/>
                  </a:lnTo>
                  <a:lnTo>
                    <a:pt x="594" y="2002"/>
                  </a:lnTo>
                  <a:lnTo>
                    <a:pt x="499" y="2174"/>
                  </a:lnTo>
                  <a:lnTo>
                    <a:pt x="403" y="2347"/>
                  </a:lnTo>
                  <a:lnTo>
                    <a:pt x="326" y="2538"/>
                  </a:lnTo>
                  <a:lnTo>
                    <a:pt x="250" y="2720"/>
                  </a:lnTo>
                  <a:lnTo>
                    <a:pt x="183" y="2912"/>
                  </a:lnTo>
                  <a:lnTo>
                    <a:pt x="125" y="3113"/>
                  </a:lnTo>
                  <a:lnTo>
                    <a:pt x="77" y="3314"/>
                  </a:lnTo>
                  <a:lnTo>
                    <a:pt x="48" y="3515"/>
                  </a:lnTo>
                  <a:lnTo>
                    <a:pt x="20" y="3726"/>
                  </a:lnTo>
                  <a:lnTo>
                    <a:pt x="1" y="3937"/>
                  </a:lnTo>
                  <a:lnTo>
                    <a:pt x="1" y="4147"/>
                  </a:lnTo>
                  <a:lnTo>
                    <a:pt x="1274" y="4147"/>
                  </a:lnTo>
                  <a:lnTo>
                    <a:pt x="1274" y="4004"/>
                  </a:lnTo>
                  <a:lnTo>
                    <a:pt x="1284" y="3860"/>
                  </a:lnTo>
                  <a:lnTo>
                    <a:pt x="1303" y="3707"/>
                  </a:lnTo>
                  <a:lnTo>
                    <a:pt x="1332" y="3573"/>
                  </a:lnTo>
                  <a:lnTo>
                    <a:pt x="1361" y="3429"/>
                  </a:lnTo>
                  <a:lnTo>
                    <a:pt x="1399" y="3295"/>
                  </a:lnTo>
                  <a:lnTo>
                    <a:pt x="1447" y="3161"/>
                  </a:lnTo>
                  <a:lnTo>
                    <a:pt x="1504" y="3027"/>
                  </a:lnTo>
                  <a:lnTo>
                    <a:pt x="1562" y="2902"/>
                  </a:lnTo>
                  <a:lnTo>
                    <a:pt x="1619" y="2778"/>
                  </a:lnTo>
                  <a:lnTo>
                    <a:pt x="1686" y="2663"/>
                  </a:lnTo>
                  <a:lnTo>
                    <a:pt x="1763" y="2538"/>
                  </a:lnTo>
                  <a:lnTo>
                    <a:pt x="1849" y="2433"/>
                  </a:lnTo>
                  <a:lnTo>
                    <a:pt x="1935" y="2318"/>
                  </a:lnTo>
                  <a:lnTo>
                    <a:pt x="2022" y="2213"/>
                  </a:lnTo>
                  <a:lnTo>
                    <a:pt x="2117" y="2117"/>
                  </a:lnTo>
                  <a:lnTo>
                    <a:pt x="2213" y="2021"/>
                  </a:lnTo>
                  <a:lnTo>
                    <a:pt x="2318" y="1935"/>
                  </a:lnTo>
                  <a:lnTo>
                    <a:pt x="2433" y="1849"/>
                  </a:lnTo>
                  <a:lnTo>
                    <a:pt x="2539" y="1763"/>
                  </a:lnTo>
                  <a:lnTo>
                    <a:pt x="2663" y="1686"/>
                  </a:lnTo>
                  <a:lnTo>
                    <a:pt x="2778" y="1619"/>
                  </a:lnTo>
                  <a:lnTo>
                    <a:pt x="2903" y="1561"/>
                  </a:lnTo>
                  <a:lnTo>
                    <a:pt x="3027" y="1504"/>
                  </a:lnTo>
                  <a:lnTo>
                    <a:pt x="3161" y="1446"/>
                  </a:lnTo>
                  <a:lnTo>
                    <a:pt x="3295" y="1399"/>
                  </a:lnTo>
                  <a:lnTo>
                    <a:pt x="3430" y="1360"/>
                  </a:lnTo>
                  <a:lnTo>
                    <a:pt x="3573" y="1331"/>
                  </a:lnTo>
                  <a:lnTo>
                    <a:pt x="3707" y="1303"/>
                  </a:lnTo>
                  <a:lnTo>
                    <a:pt x="3851" y="1284"/>
                  </a:lnTo>
                  <a:lnTo>
                    <a:pt x="4004" y="1274"/>
                  </a:lnTo>
                  <a:lnTo>
                    <a:pt x="11418" y="1274"/>
                  </a:lnTo>
                  <a:lnTo>
                    <a:pt x="11561" y="1284"/>
                  </a:lnTo>
                  <a:lnTo>
                    <a:pt x="11705" y="1303"/>
                  </a:lnTo>
                  <a:lnTo>
                    <a:pt x="11849" y="1331"/>
                  </a:lnTo>
                  <a:lnTo>
                    <a:pt x="11992" y="1360"/>
                  </a:lnTo>
                  <a:lnTo>
                    <a:pt x="12126" y="1399"/>
                  </a:lnTo>
                  <a:lnTo>
                    <a:pt x="12261" y="1446"/>
                  </a:lnTo>
                  <a:lnTo>
                    <a:pt x="12395" y="1504"/>
                  </a:lnTo>
                  <a:lnTo>
                    <a:pt x="12519" y="1561"/>
                  </a:lnTo>
                  <a:lnTo>
                    <a:pt x="12644" y="1619"/>
                  </a:lnTo>
                  <a:lnTo>
                    <a:pt x="12759" y="1686"/>
                  </a:lnTo>
                  <a:lnTo>
                    <a:pt x="12883" y="1763"/>
                  </a:lnTo>
                  <a:lnTo>
                    <a:pt x="12988" y="1849"/>
                  </a:lnTo>
                  <a:lnTo>
                    <a:pt x="13103" y="1935"/>
                  </a:lnTo>
                  <a:lnTo>
                    <a:pt x="13209" y="2021"/>
                  </a:lnTo>
                  <a:lnTo>
                    <a:pt x="13305" y="2117"/>
                  </a:lnTo>
                  <a:lnTo>
                    <a:pt x="13400" y="2213"/>
                  </a:lnTo>
                  <a:lnTo>
                    <a:pt x="13487" y="2318"/>
                  </a:lnTo>
                  <a:lnTo>
                    <a:pt x="13573" y="2433"/>
                  </a:lnTo>
                  <a:lnTo>
                    <a:pt x="13659" y="2538"/>
                  </a:lnTo>
                  <a:lnTo>
                    <a:pt x="13726" y="2663"/>
                  </a:lnTo>
                  <a:lnTo>
                    <a:pt x="13803" y="2778"/>
                  </a:lnTo>
                  <a:lnTo>
                    <a:pt x="13860" y="2902"/>
                  </a:lnTo>
                  <a:lnTo>
                    <a:pt x="13918" y="3027"/>
                  </a:lnTo>
                  <a:lnTo>
                    <a:pt x="13975" y="3161"/>
                  </a:lnTo>
                  <a:lnTo>
                    <a:pt x="14013" y="3295"/>
                  </a:lnTo>
                  <a:lnTo>
                    <a:pt x="14061" y="3429"/>
                  </a:lnTo>
                  <a:lnTo>
                    <a:pt x="14090" y="3573"/>
                  </a:lnTo>
                  <a:lnTo>
                    <a:pt x="14119" y="3707"/>
                  </a:lnTo>
                  <a:lnTo>
                    <a:pt x="14128" y="3860"/>
                  </a:lnTo>
                  <a:lnTo>
                    <a:pt x="14147" y="4004"/>
                  </a:lnTo>
                  <a:lnTo>
                    <a:pt x="14147" y="4147"/>
                  </a:lnTo>
                  <a:lnTo>
                    <a:pt x="15421" y="4147"/>
                  </a:lnTo>
                  <a:lnTo>
                    <a:pt x="15421" y="3937"/>
                  </a:lnTo>
                  <a:lnTo>
                    <a:pt x="15402" y="3726"/>
                  </a:lnTo>
                  <a:lnTo>
                    <a:pt x="15373" y="3515"/>
                  </a:lnTo>
                  <a:lnTo>
                    <a:pt x="15335" y="3314"/>
                  </a:lnTo>
                  <a:lnTo>
                    <a:pt x="15297" y="3113"/>
                  </a:lnTo>
                  <a:lnTo>
                    <a:pt x="15239" y="2912"/>
                  </a:lnTo>
                  <a:lnTo>
                    <a:pt x="15172" y="2720"/>
                  </a:lnTo>
                  <a:lnTo>
                    <a:pt x="15096" y="2538"/>
                  </a:lnTo>
                  <a:lnTo>
                    <a:pt x="15009" y="2347"/>
                  </a:lnTo>
                  <a:lnTo>
                    <a:pt x="14923" y="2174"/>
                  </a:lnTo>
                  <a:lnTo>
                    <a:pt x="14818" y="2002"/>
                  </a:lnTo>
                  <a:lnTo>
                    <a:pt x="14713" y="1830"/>
                  </a:lnTo>
                  <a:lnTo>
                    <a:pt x="14598" y="1667"/>
                  </a:lnTo>
                  <a:lnTo>
                    <a:pt x="14473" y="1513"/>
                  </a:lnTo>
                  <a:lnTo>
                    <a:pt x="14349" y="1360"/>
                  </a:lnTo>
                  <a:lnTo>
                    <a:pt x="14205" y="1217"/>
                  </a:lnTo>
                  <a:lnTo>
                    <a:pt x="14061" y="1073"/>
                  </a:lnTo>
                  <a:lnTo>
                    <a:pt x="13908" y="948"/>
                  </a:lnTo>
                  <a:lnTo>
                    <a:pt x="13755" y="824"/>
                  </a:lnTo>
                  <a:lnTo>
                    <a:pt x="13592" y="709"/>
                  </a:lnTo>
                  <a:lnTo>
                    <a:pt x="13420" y="594"/>
                  </a:lnTo>
                  <a:lnTo>
                    <a:pt x="13247" y="498"/>
                  </a:lnTo>
                  <a:lnTo>
                    <a:pt x="13075" y="402"/>
                  </a:lnTo>
                  <a:lnTo>
                    <a:pt x="12883" y="326"/>
                  </a:lnTo>
                  <a:lnTo>
                    <a:pt x="12701" y="249"/>
                  </a:lnTo>
                  <a:lnTo>
                    <a:pt x="12510" y="182"/>
                  </a:lnTo>
                  <a:lnTo>
                    <a:pt x="12308" y="125"/>
                  </a:lnTo>
                  <a:lnTo>
                    <a:pt x="12107" y="77"/>
                  </a:lnTo>
                  <a:lnTo>
                    <a:pt x="11906" y="48"/>
                  </a:lnTo>
                  <a:lnTo>
                    <a:pt x="11695" y="19"/>
                  </a:lnTo>
                  <a:lnTo>
                    <a:pt x="1148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69"/>
            <p:cNvSpPr/>
            <p:nvPr/>
          </p:nvSpPr>
          <p:spPr>
            <a:xfrm>
              <a:off x="4055133" y="3801270"/>
              <a:ext cx="124827" cy="226151"/>
            </a:xfrm>
            <a:custGeom>
              <a:rect b="b" l="l" r="r" t="t"/>
              <a:pathLst>
                <a:path extrusionOk="0" h="6370" w="3516">
                  <a:moveTo>
                    <a:pt x="0" y="0"/>
                  </a:moveTo>
                  <a:lnTo>
                    <a:pt x="671" y="6370"/>
                  </a:lnTo>
                  <a:lnTo>
                    <a:pt x="2854" y="6370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69"/>
            <p:cNvSpPr/>
            <p:nvPr/>
          </p:nvSpPr>
          <p:spPr>
            <a:xfrm>
              <a:off x="3691634" y="3674104"/>
              <a:ext cx="859338" cy="127205"/>
            </a:xfrm>
            <a:custGeom>
              <a:rect b="b" l="l" r="r" t="t"/>
              <a:pathLst>
                <a:path extrusionOk="0" h="3583" w="24205">
                  <a:moveTo>
                    <a:pt x="3448" y="0"/>
                  </a:moveTo>
                  <a:lnTo>
                    <a:pt x="3266" y="10"/>
                  </a:lnTo>
                  <a:lnTo>
                    <a:pt x="3094" y="19"/>
                  </a:lnTo>
                  <a:lnTo>
                    <a:pt x="2922" y="39"/>
                  </a:lnTo>
                  <a:lnTo>
                    <a:pt x="2749" y="67"/>
                  </a:lnTo>
                  <a:lnTo>
                    <a:pt x="2586" y="106"/>
                  </a:lnTo>
                  <a:lnTo>
                    <a:pt x="2423" y="153"/>
                  </a:lnTo>
                  <a:lnTo>
                    <a:pt x="2261" y="211"/>
                  </a:lnTo>
                  <a:lnTo>
                    <a:pt x="2107" y="268"/>
                  </a:lnTo>
                  <a:lnTo>
                    <a:pt x="1954" y="345"/>
                  </a:lnTo>
                  <a:lnTo>
                    <a:pt x="1801" y="412"/>
                  </a:lnTo>
                  <a:lnTo>
                    <a:pt x="1657" y="498"/>
                  </a:lnTo>
                  <a:lnTo>
                    <a:pt x="1523" y="585"/>
                  </a:lnTo>
                  <a:lnTo>
                    <a:pt x="1389" y="680"/>
                  </a:lnTo>
                  <a:lnTo>
                    <a:pt x="1255" y="786"/>
                  </a:lnTo>
                  <a:lnTo>
                    <a:pt x="1130" y="891"/>
                  </a:lnTo>
                  <a:lnTo>
                    <a:pt x="1015" y="1006"/>
                  </a:lnTo>
                  <a:lnTo>
                    <a:pt x="901" y="1130"/>
                  </a:lnTo>
                  <a:lnTo>
                    <a:pt x="786" y="1255"/>
                  </a:lnTo>
                  <a:lnTo>
                    <a:pt x="690" y="1379"/>
                  </a:lnTo>
                  <a:lnTo>
                    <a:pt x="594" y="1523"/>
                  </a:lnTo>
                  <a:lnTo>
                    <a:pt x="498" y="1657"/>
                  </a:lnTo>
                  <a:lnTo>
                    <a:pt x="422" y="1801"/>
                  </a:lnTo>
                  <a:lnTo>
                    <a:pt x="345" y="1954"/>
                  </a:lnTo>
                  <a:lnTo>
                    <a:pt x="278" y="2107"/>
                  </a:lnTo>
                  <a:lnTo>
                    <a:pt x="211" y="2261"/>
                  </a:lnTo>
                  <a:lnTo>
                    <a:pt x="153" y="2424"/>
                  </a:lnTo>
                  <a:lnTo>
                    <a:pt x="115" y="2586"/>
                  </a:lnTo>
                  <a:lnTo>
                    <a:pt x="77" y="2749"/>
                  </a:lnTo>
                  <a:lnTo>
                    <a:pt x="39" y="2922"/>
                  </a:lnTo>
                  <a:lnTo>
                    <a:pt x="19" y="3094"/>
                  </a:lnTo>
                  <a:lnTo>
                    <a:pt x="10" y="3266"/>
                  </a:lnTo>
                  <a:lnTo>
                    <a:pt x="0" y="3439"/>
                  </a:lnTo>
                  <a:lnTo>
                    <a:pt x="0" y="3582"/>
                  </a:lnTo>
                  <a:lnTo>
                    <a:pt x="24204" y="3582"/>
                  </a:lnTo>
                  <a:lnTo>
                    <a:pt x="24204" y="3439"/>
                  </a:lnTo>
                  <a:lnTo>
                    <a:pt x="24194" y="3266"/>
                  </a:lnTo>
                  <a:lnTo>
                    <a:pt x="24185" y="3094"/>
                  </a:lnTo>
                  <a:lnTo>
                    <a:pt x="24166" y="2922"/>
                  </a:lnTo>
                  <a:lnTo>
                    <a:pt x="24127" y="2749"/>
                  </a:lnTo>
                  <a:lnTo>
                    <a:pt x="24089" y="2586"/>
                  </a:lnTo>
                  <a:lnTo>
                    <a:pt x="24041" y="2424"/>
                  </a:lnTo>
                  <a:lnTo>
                    <a:pt x="23993" y="2261"/>
                  </a:lnTo>
                  <a:lnTo>
                    <a:pt x="23926" y="2107"/>
                  </a:lnTo>
                  <a:lnTo>
                    <a:pt x="23859" y="1954"/>
                  </a:lnTo>
                  <a:lnTo>
                    <a:pt x="23783" y="1801"/>
                  </a:lnTo>
                  <a:lnTo>
                    <a:pt x="23706" y="1657"/>
                  </a:lnTo>
                  <a:lnTo>
                    <a:pt x="23610" y="1523"/>
                  </a:lnTo>
                  <a:lnTo>
                    <a:pt x="23514" y="1379"/>
                  </a:lnTo>
                  <a:lnTo>
                    <a:pt x="23419" y="1255"/>
                  </a:lnTo>
                  <a:lnTo>
                    <a:pt x="23304" y="1130"/>
                  </a:lnTo>
                  <a:lnTo>
                    <a:pt x="23189" y="1006"/>
                  </a:lnTo>
                  <a:lnTo>
                    <a:pt x="23074" y="891"/>
                  </a:lnTo>
                  <a:lnTo>
                    <a:pt x="22949" y="786"/>
                  </a:lnTo>
                  <a:lnTo>
                    <a:pt x="22815" y="680"/>
                  </a:lnTo>
                  <a:lnTo>
                    <a:pt x="22681" y="585"/>
                  </a:lnTo>
                  <a:lnTo>
                    <a:pt x="22547" y="498"/>
                  </a:lnTo>
                  <a:lnTo>
                    <a:pt x="22403" y="412"/>
                  </a:lnTo>
                  <a:lnTo>
                    <a:pt x="22250" y="345"/>
                  </a:lnTo>
                  <a:lnTo>
                    <a:pt x="22097" y="268"/>
                  </a:lnTo>
                  <a:lnTo>
                    <a:pt x="21944" y="211"/>
                  </a:lnTo>
                  <a:lnTo>
                    <a:pt x="21781" y="153"/>
                  </a:lnTo>
                  <a:lnTo>
                    <a:pt x="21618" y="106"/>
                  </a:lnTo>
                  <a:lnTo>
                    <a:pt x="21455" y="67"/>
                  </a:lnTo>
                  <a:lnTo>
                    <a:pt x="21283" y="39"/>
                  </a:lnTo>
                  <a:lnTo>
                    <a:pt x="21110" y="19"/>
                  </a:lnTo>
                  <a:lnTo>
                    <a:pt x="20938" y="10"/>
                  </a:lnTo>
                  <a:lnTo>
                    <a:pt x="20756" y="0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69"/>
            <p:cNvSpPr/>
            <p:nvPr/>
          </p:nvSpPr>
          <p:spPr>
            <a:xfrm>
              <a:off x="4100007" y="3332687"/>
              <a:ext cx="47289" cy="417616"/>
            </a:xfrm>
            <a:custGeom>
              <a:rect b="b" l="l" r="r" t="t"/>
              <a:pathLst>
                <a:path extrusionOk="0" h="11763" w="1332">
                  <a:moveTo>
                    <a:pt x="594" y="1"/>
                  </a:moveTo>
                  <a:lnTo>
                    <a:pt x="527" y="10"/>
                  </a:lnTo>
                  <a:lnTo>
                    <a:pt x="470" y="30"/>
                  </a:lnTo>
                  <a:lnTo>
                    <a:pt x="403" y="49"/>
                  </a:lnTo>
                  <a:lnTo>
                    <a:pt x="345" y="77"/>
                  </a:lnTo>
                  <a:lnTo>
                    <a:pt x="297" y="106"/>
                  </a:lnTo>
                  <a:lnTo>
                    <a:pt x="240" y="144"/>
                  </a:lnTo>
                  <a:lnTo>
                    <a:pt x="192" y="192"/>
                  </a:lnTo>
                  <a:lnTo>
                    <a:pt x="154" y="240"/>
                  </a:lnTo>
                  <a:lnTo>
                    <a:pt x="115" y="288"/>
                  </a:lnTo>
                  <a:lnTo>
                    <a:pt x="77" y="346"/>
                  </a:lnTo>
                  <a:lnTo>
                    <a:pt x="48" y="403"/>
                  </a:lnTo>
                  <a:lnTo>
                    <a:pt x="29" y="461"/>
                  </a:lnTo>
                  <a:lnTo>
                    <a:pt x="10" y="528"/>
                  </a:lnTo>
                  <a:lnTo>
                    <a:pt x="0" y="595"/>
                  </a:lnTo>
                  <a:lnTo>
                    <a:pt x="0" y="662"/>
                  </a:lnTo>
                  <a:lnTo>
                    <a:pt x="0" y="11102"/>
                  </a:lnTo>
                  <a:lnTo>
                    <a:pt x="0" y="11169"/>
                  </a:lnTo>
                  <a:lnTo>
                    <a:pt x="10" y="11236"/>
                  </a:lnTo>
                  <a:lnTo>
                    <a:pt x="29" y="11293"/>
                  </a:lnTo>
                  <a:lnTo>
                    <a:pt x="48" y="11360"/>
                  </a:lnTo>
                  <a:lnTo>
                    <a:pt x="77" y="11418"/>
                  </a:lnTo>
                  <a:lnTo>
                    <a:pt x="115" y="11466"/>
                  </a:lnTo>
                  <a:lnTo>
                    <a:pt x="154" y="11523"/>
                  </a:lnTo>
                  <a:lnTo>
                    <a:pt x="192" y="11571"/>
                  </a:lnTo>
                  <a:lnTo>
                    <a:pt x="240" y="11609"/>
                  </a:lnTo>
                  <a:lnTo>
                    <a:pt x="297" y="11648"/>
                  </a:lnTo>
                  <a:lnTo>
                    <a:pt x="345" y="11686"/>
                  </a:lnTo>
                  <a:lnTo>
                    <a:pt x="403" y="11715"/>
                  </a:lnTo>
                  <a:lnTo>
                    <a:pt x="470" y="11734"/>
                  </a:lnTo>
                  <a:lnTo>
                    <a:pt x="527" y="11753"/>
                  </a:lnTo>
                  <a:lnTo>
                    <a:pt x="594" y="11763"/>
                  </a:lnTo>
                  <a:lnTo>
                    <a:pt x="728" y="11763"/>
                  </a:lnTo>
                  <a:lnTo>
                    <a:pt x="795" y="11753"/>
                  </a:lnTo>
                  <a:lnTo>
                    <a:pt x="863" y="11734"/>
                  </a:lnTo>
                  <a:lnTo>
                    <a:pt x="920" y="11715"/>
                  </a:lnTo>
                  <a:lnTo>
                    <a:pt x="977" y="11686"/>
                  </a:lnTo>
                  <a:lnTo>
                    <a:pt x="1035" y="11648"/>
                  </a:lnTo>
                  <a:lnTo>
                    <a:pt x="1092" y="11609"/>
                  </a:lnTo>
                  <a:lnTo>
                    <a:pt x="1131" y="11571"/>
                  </a:lnTo>
                  <a:lnTo>
                    <a:pt x="1179" y="11523"/>
                  </a:lnTo>
                  <a:lnTo>
                    <a:pt x="1217" y="11466"/>
                  </a:lnTo>
                  <a:lnTo>
                    <a:pt x="1246" y="11418"/>
                  </a:lnTo>
                  <a:lnTo>
                    <a:pt x="1274" y="11360"/>
                  </a:lnTo>
                  <a:lnTo>
                    <a:pt x="1303" y="11293"/>
                  </a:lnTo>
                  <a:lnTo>
                    <a:pt x="1313" y="11236"/>
                  </a:lnTo>
                  <a:lnTo>
                    <a:pt x="1322" y="11169"/>
                  </a:lnTo>
                  <a:lnTo>
                    <a:pt x="1332" y="11102"/>
                  </a:lnTo>
                  <a:lnTo>
                    <a:pt x="1332" y="662"/>
                  </a:lnTo>
                  <a:lnTo>
                    <a:pt x="1322" y="595"/>
                  </a:lnTo>
                  <a:lnTo>
                    <a:pt x="1313" y="528"/>
                  </a:lnTo>
                  <a:lnTo>
                    <a:pt x="1303" y="461"/>
                  </a:lnTo>
                  <a:lnTo>
                    <a:pt x="1274" y="403"/>
                  </a:lnTo>
                  <a:lnTo>
                    <a:pt x="1246" y="346"/>
                  </a:lnTo>
                  <a:lnTo>
                    <a:pt x="1217" y="288"/>
                  </a:lnTo>
                  <a:lnTo>
                    <a:pt x="1179" y="240"/>
                  </a:lnTo>
                  <a:lnTo>
                    <a:pt x="1131" y="192"/>
                  </a:lnTo>
                  <a:lnTo>
                    <a:pt x="1092" y="144"/>
                  </a:lnTo>
                  <a:lnTo>
                    <a:pt x="1035" y="106"/>
                  </a:lnTo>
                  <a:lnTo>
                    <a:pt x="977" y="77"/>
                  </a:lnTo>
                  <a:lnTo>
                    <a:pt x="920" y="49"/>
                  </a:lnTo>
                  <a:lnTo>
                    <a:pt x="863" y="30"/>
                  </a:lnTo>
                  <a:lnTo>
                    <a:pt x="795" y="10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69"/>
            <p:cNvSpPr/>
            <p:nvPr/>
          </p:nvSpPr>
          <p:spPr>
            <a:xfrm>
              <a:off x="3872514" y="3079030"/>
              <a:ext cx="502644" cy="297227"/>
            </a:xfrm>
            <a:custGeom>
              <a:rect b="b" l="l" r="r" t="t"/>
              <a:pathLst>
                <a:path extrusionOk="0" h="8372" w="14158">
                  <a:moveTo>
                    <a:pt x="1227" y="1"/>
                  </a:moveTo>
                  <a:lnTo>
                    <a:pt x="1102" y="10"/>
                  </a:lnTo>
                  <a:lnTo>
                    <a:pt x="978" y="29"/>
                  </a:lnTo>
                  <a:lnTo>
                    <a:pt x="863" y="58"/>
                  </a:lnTo>
                  <a:lnTo>
                    <a:pt x="748" y="96"/>
                  </a:lnTo>
                  <a:lnTo>
                    <a:pt x="642" y="154"/>
                  </a:lnTo>
                  <a:lnTo>
                    <a:pt x="547" y="211"/>
                  </a:lnTo>
                  <a:lnTo>
                    <a:pt x="451" y="288"/>
                  </a:lnTo>
                  <a:lnTo>
                    <a:pt x="365" y="365"/>
                  </a:lnTo>
                  <a:lnTo>
                    <a:pt x="279" y="451"/>
                  </a:lnTo>
                  <a:lnTo>
                    <a:pt x="211" y="546"/>
                  </a:lnTo>
                  <a:lnTo>
                    <a:pt x="154" y="642"/>
                  </a:lnTo>
                  <a:lnTo>
                    <a:pt x="97" y="748"/>
                  </a:lnTo>
                  <a:lnTo>
                    <a:pt x="58" y="863"/>
                  </a:lnTo>
                  <a:lnTo>
                    <a:pt x="29" y="978"/>
                  </a:lnTo>
                  <a:lnTo>
                    <a:pt x="10" y="1102"/>
                  </a:lnTo>
                  <a:lnTo>
                    <a:pt x="1" y="1227"/>
                  </a:lnTo>
                  <a:lnTo>
                    <a:pt x="1" y="7146"/>
                  </a:lnTo>
                  <a:lnTo>
                    <a:pt x="10" y="7270"/>
                  </a:lnTo>
                  <a:lnTo>
                    <a:pt x="29" y="7395"/>
                  </a:lnTo>
                  <a:lnTo>
                    <a:pt x="58" y="7510"/>
                  </a:lnTo>
                  <a:lnTo>
                    <a:pt x="97" y="7625"/>
                  </a:lnTo>
                  <a:lnTo>
                    <a:pt x="154" y="7730"/>
                  </a:lnTo>
                  <a:lnTo>
                    <a:pt x="211" y="7826"/>
                  </a:lnTo>
                  <a:lnTo>
                    <a:pt x="279" y="7922"/>
                  </a:lnTo>
                  <a:lnTo>
                    <a:pt x="365" y="8008"/>
                  </a:lnTo>
                  <a:lnTo>
                    <a:pt x="451" y="8084"/>
                  </a:lnTo>
                  <a:lnTo>
                    <a:pt x="547" y="8161"/>
                  </a:lnTo>
                  <a:lnTo>
                    <a:pt x="642" y="8219"/>
                  </a:lnTo>
                  <a:lnTo>
                    <a:pt x="748" y="8276"/>
                  </a:lnTo>
                  <a:lnTo>
                    <a:pt x="863" y="8314"/>
                  </a:lnTo>
                  <a:lnTo>
                    <a:pt x="978" y="8343"/>
                  </a:lnTo>
                  <a:lnTo>
                    <a:pt x="1102" y="8362"/>
                  </a:lnTo>
                  <a:lnTo>
                    <a:pt x="1227" y="8372"/>
                  </a:lnTo>
                  <a:lnTo>
                    <a:pt x="12931" y="8372"/>
                  </a:lnTo>
                  <a:lnTo>
                    <a:pt x="13056" y="8362"/>
                  </a:lnTo>
                  <a:lnTo>
                    <a:pt x="13180" y="8343"/>
                  </a:lnTo>
                  <a:lnTo>
                    <a:pt x="13295" y="8314"/>
                  </a:lnTo>
                  <a:lnTo>
                    <a:pt x="13410" y="8276"/>
                  </a:lnTo>
                  <a:lnTo>
                    <a:pt x="13515" y="8219"/>
                  </a:lnTo>
                  <a:lnTo>
                    <a:pt x="13611" y="8161"/>
                  </a:lnTo>
                  <a:lnTo>
                    <a:pt x="13707" y="8084"/>
                  </a:lnTo>
                  <a:lnTo>
                    <a:pt x="13793" y="8008"/>
                  </a:lnTo>
                  <a:lnTo>
                    <a:pt x="13870" y="7922"/>
                  </a:lnTo>
                  <a:lnTo>
                    <a:pt x="13946" y="7826"/>
                  </a:lnTo>
                  <a:lnTo>
                    <a:pt x="14004" y="7730"/>
                  </a:lnTo>
                  <a:lnTo>
                    <a:pt x="14061" y="7625"/>
                  </a:lnTo>
                  <a:lnTo>
                    <a:pt x="14100" y="7510"/>
                  </a:lnTo>
                  <a:lnTo>
                    <a:pt x="14128" y="7395"/>
                  </a:lnTo>
                  <a:lnTo>
                    <a:pt x="14148" y="7270"/>
                  </a:lnTo>
                  <a:lnTo>
                    <a:pt x="14157" y="7146"/>
                  </a:lnTo>
                  <a:lnTo>
                    <a:pt x="14157" y="1227"/>
                  </a:lnTo>
                  <a:lnTo>
                    <a:pt x="14148" y="1102"/>
                  </a:lnTo>
                  <a:lnTo>
                    <a:pt x="14128" y="978"/>
                  </a:lnTo>
                  <a:lnTo>
                    <a:pt x="14100" y="863"/>
                  </a:lnTo>
                  <a:lnTo>
                    <a:pt x="14061" y="748"/>
                  </a:lnTo>
                  <a:lnTo>
                    <a:pt x="14004" y="642"/>
                  </a:lnTo>
                  <a:lnTo>
                    <a:pt x="13946" y="546"/>
                  </a:lnTo>
                  <a:lnTo>
                    <a:pt x="13870" y="451"/>
                  </a:lnTo>
                  <a:lnTo>
                    <a:pt x="13793" y="365"/>
                  </a:lnTo>
                  <a:lnTo>
                    <a:pt x="13707" y="288"/>
                  </a:lnTo>
                  <a:lnTo>
                    <a:pt x="13611" y="211"/>
                  </a:lnTo>
                  <a:lnTo>
                    <a:pt x="13515" y="154"/>
                  </a:lnTo>
                  <a:lnTo>
                    <a:pt x="13410" y="96"/>
                  </a:lnTo>
                  <a:lnTo>
                    <a:pt x="13295" y="58"/>
                  </a:lnTo>
                  <a:lnTo>
                    <a:pt x="13180" y="29"/>
                  </a:lnTo>
                  <a:lnTo>
                    <a:pt x="13056" y="10"/>
                  </a:lnTo>
                  <a:lnTo>
                    <a:pt x="1293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69"/>
            <p:cNvSpPr/>
            <p:nvPr/>
          </p:nvSpPr>
          <p:spPr>
            <a:xfrm>
              <a:off x="4599866" y="2491446"/>
              <a:ext cx="136401" cy="259843"/>
            </a:xfrm>
            <a:custGeom>
              <a:rect b="b" l="l" r="r" t="t"/>
              <a:pathLst>
                <a:path extrusionOk="0" h="7319" w="3842">
                  <a:moveTo>
                    <a:pt x="2127" y="1"/>
                  </a:moveTo>
                  <a:lnTo>
                    <a:pt x="1925" y="317"/>
                  </a:lnTo>
                  <a:lnTo>
                    <a:pt x="1456" y="1073"/>
                  </a:lnTo>
                  <a:lnTo>
                    <a:pt x="1188" y="1514"/>
                  </a:lnTo>
                  <a:lnTo>
                    <a:pt x="939" y="1964"/>
                  </a:lnTo>
                  <a:lnTo>
                    <a:pt x="728" y="2366"/>
                  </a:lnTo>
                  <a:lnTo>
                    <a:pt x="642" y="2539"/>
                  </a:lnTo>
                  <a:lnTo>
                    <a:pt x="585" y="2692"/>
                  </a:lnTo>
                  <a:lnTo>
                    <a:pt x="527" y="2864"/>
                  </a:lnTo>
                  <a:lnTo>
                    <a:pt x="479" y="3066"/>
                  </a:lnTo>
                  <a:lnTo>
                    <a:pt x="422" y="3295"/>
                  </a:lnTo>
                  <a:lnTo>
                    <a:pt x="374" y="3554"/>
                  </a:lnTo>
                  <a:lnTo>
                    <a:pt x="268" y="4100"/>
                  </a:lnTo>
                  <a:lnTo>
                    <a:pt x="182" y="4665"/>
                  </a:lnTo>
                  <a:lnTo>
                    <a:pt x="106" y="5192"/>
                  </a:lnTo>
                  <a:lnTo>
                    <a:pt x="48" y="5632"/>
                  </a:lnTo>
                  <a:lnTo>
                    <a:pt x="0" y="6044"/>
                  </a:lnTo>
                  <a:lnTo>
                    <a:pt x="154" y="6178"/>
                  </a:lnTo>
                  <a:lnTo>
                    <a:pt x="288" y="6313"/>
                  </a:lnTo>
                  <a:lnTo>
                    <a:pt x="422" y="6456"/>
                  </a:lnTo>
                  <a:lnTo>
                    <a:pt x="537" y="6619"/>
                  </a:lnTo>
                  <a:lnTo>
                    <a:pt x="652" y="6782"/>
                  </a:lnTo>
                  <a:lnTo>
                    <a:pt x="747" y="6954"/>
                  </a:lnTo>
                  <a:lnTo>
                    <a:pt x="824" y="7136"/>
                  </a:lnTo>
                  <a:lnTo>
                    <a:pt x="901" y="7318"/>
                  </a:lnTo>
                  <a:lnTo>
                    <a:pt x="1648" y="6044"/>
                  </a:lnTo>
                  <a:lnTo>
                    <a:pt x="2826" y="4234"/>
                  </a:lnTo>
                  <a:lnTo>
                    <a:pt x="3017" y="3908"/>
                  </a:lnTo>
                  <a:lnTo>
                    <a:pt x="3209" y="3564"/>
                  </a:lnTo>
                  <a:lnTo>
                    <a:pt x="3410" y="3171"/>
                  </a:lnTo>
                  <a:lnTo>
                    <a:pt x="3611" y="2769"/>
                  </a:lnTo>
                  <a:lnTo>
                    <a:pt x="3697" y="2577"/>
                  </a:lnTo>
                  <a:lnTo>
                    <a:pt x="3764" y="2405"/>
                  </a:lnTo>
                  <a:lnTo>
                    <a:pt x="3812" y="2261"/>
                  </a:lnTo>
                  <a:lnTo>
                    <a:pt x="3841" y="2136"/>
                  </a:lnTo>
                  <a:lnTo>
                    <a:pt x="3841" y="2089"/>
                  </a:lnTo>
                  <a:lnTo>
                    <a:pt x="3841" y="2050"/>
                  </a:lnTo>
                  <a:lnTo>
                    <a:pt x="3832" y="2022"/>
                  </a:lnTo>
                  <a:lnTo>
                    <a:pt x="3812" y="2002"/>
                  </a:lnTo>
                  <a:lnTo>
                    <a:pt x="3764" y="1983"/>
                  </a:lnTo>
                  <a:lnTo>
                    <a:pt x="3678" y="1983"/>
                  </a:lnTo>
                  <a:lnTo>
                    <a:pt x="3630" y="1993"/>
                  </a:lnTo>
                  <a:lnTo>
                    <a:pt x="3582" y="2012"/>
                  </a:lnTo>
                  <a:lnTo>
                    <a:pt x="3525" y="2041"/>
                  </a:lnTo>
                  <a:lnTo>
                    <a:pt x="3420" y="2117"/>
                  </a:lnTo>
                  <a:lnTo>
                    <a:pt x="3314" y="2213"/>
                  </a:lnTo>
                  <a:lnTo>
                    <a:pt x="3199" y="2318"/>
                  </a:lnTo>
                  <a:lnTo>
                    <a:pt x="2970" y="2567"/>
                  </a:lnTo>
                  <a:lnTo>
                    <a:pt x="2740" y="2817"/>
                  </a:lnTo>
                  <a:lnTo>
                    <a:pt x="2625" y="2931"/>
                  </a:lnTo>
                  <a:lnTo>
                    <a:pt x="2519" y="3027"/>
                  </a:lnTo>
                  <a:lnTo>
                    <a:pt x="2414" y="3094"/>
                  </a:lnTo>
                  <a:lnTo>
                    <a:pt x="2366" y="3123"/>
                  </a:lnTo>
                  <a:lnTo>
                    <a:pt x="2309" y="3142"/>
                  </a:lnTo>
                  <a:lnTo>
                    <a:pt x="2261" y="3152"/>
                  </a:lnTo>
                  <a:lnTo>
                    <a:pt x="2175" y="3152"/>
                  </a:lnTo>
                  <a:lnTo>
                    <a:pt x="2127" y="3133"/>
                  </a:lnTo>
                  <a:lnTo>
                    <a:pt x="2060" y="3085"/>
                  </a:lnTo>
                  <a:lnTo>
                    <a:pt x="2012" y="3027"/>
                  </a:lnTo>
                  <a:lnTo>
                    <a:pt x="1964" y="2951"/>
                  </a:lnTo>
                  <a:lnTo>
                    <a:pt x="1925" y="2864"/>
                  </a:lnTo>
                  <a:lnTo>
                    <a:pt x="1897" y="2759"/>
                  </a:lnTo>
                  <a:lnTo>
                    <a:pt x="1878" y="2654"/>
                  </a:lnTo>
                  <a:lnTo>
                    <a:pt x="1868" y="2529"/>
                  </a:lnTo>
                  <a:lnTo>
                    <a:pt x="1868" y="2405"/>
                  </a:lnTo>
                  <a:lnTo>
                    <a:pt x="1878" y="2127"/>
                  </a:lnTo>
                  <a:lnTo>
                    <a:pt x="1897" y="1840"/>
                  </a:lnTo>
                  <a:lnTo>
                    <a:pt x="1935" y="1533"/>
                  </a:lnTo>
                  <a:lnTo>
                    <a:pt x="1973" y="1236"/>
                  </a:lnTo>
                  <a:lnTo>
                    <a:pt x="2040" y="776"/>
                  </a:lnTo>
                  <a:lnTo>
                    <a:pt x="2088" y="374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69"/>
            <p:cNvSpPr/>
            <p:nvPr/>
          </p:nvSpPr>
          <p:spPr>
            <a:xfrm>
              <a:off x="5664518" y="2994714"/>
              <a:ext cx="223453" cy="161891"/>
            </a:xfrm>
            <a:custGeom>
              <a:rect b="b" l="l" r="r" t="t"/>
              <a:pathLst>
                <a:path extrusionOk="0" h="4560" w="6294">
                  <a:moveTo>
                    <a:pt x="4904" y="738"/>
                  </a:moveTo>
                  <a:lnTo>
                    <a:pt x="4990" y="747"/>
                  </a:lnTo>
                  <a:lnTo>
                    <a:pt x="5067" y="757"/>
                  </a:lnTo>
                  <a:lnTo>
                    <a:pt x="5153" y="776"/>
                  </a:lnTo>
                  <a:lnTo>
                    <a:pt x="5230" y="805"/>
                  </a:lnTo>
                  <a:lnTo>
                    <a:pt x="5297" y="843"/>
                  </a:lnTo>
                  <a:lnTo>
                    <a:pt x="5364" y="881"/>
                  </a:lnTo>
                  <a:lnTo>
                    <a:pt x="5431" y="929"/>
                  </a:lnTo>
                  <a:lnTo>
                    <a:pt x="5489" y="977"/>
                  </a:lnTo>
                  <a:lnTo>
                    <a:pt x="5536" y="1044"/>
                  </a:lnTo>
                  <a:lnTo>
                    <a:pt x="5584" y="1102"/>
                  </a:lnTo>
                  <a:lnTo>
                    <a:pt x="5623" y="1169"/>
                  </a:lnTo>
                  <a:lnTo>
                    <a:pt x="5661" y="1245"/>
                  </a:lnTo>
                  <a:lnTo>
                    <a:pt x="5690" y="1322"/>
                  </a:lnTo>
                  <a:lnTo>
                    <a:pt x="5709" y="1399"/>
                  </a:lnTo>
                  <a:lnTo>
                    <a:pt x="5718" y="1475"/>
                  </a:lnTo>
                  <a:lnTo>
                    <a:pt x="5728" y="1561"/>
                  </a:lnTo>
                  <a:lnTo>
                    <a:pt x="5718" y="1648"/>
                  </a:lnTo>
                  <a:lnTo>
                    <a:pt x="5709" y="1724"/>
                  </a:lnTo>
                  <a:lnTo>
                    <a:pt x="5690" y="1801"/>
                  </a:lnTo>
                  <a:lnTo>
                    <a:pt x="5661" y="1877"/>
                  </a:lnTo>
                  <a:lnTo>
                    <a:pt x="5623" y="1954"/>
                  </a:lnTo>
                  <a:lnTo>
                    <a:pt x="5584" y="2021"/>
                  </a:lnTo>
                  <a:lnTo>
                    <a:pt x="5536" y="2079"/>
                  </a:lnTo>
                  <a:lnTo>
                    <a:pt x="5489" y="2136"/>
                  </a:lnTo>
                  <a:lnTo>
                    <a:pt x="5431" y="2194"/>
                  </a:lnTo>
                  <a:lnTo>
                    <a:pt x="5364" y="2241"/>
                  </a:lnTo>
                  <a:lnTo>
                    <a:pt x="5297" y="2280"/>
                  </a:lnTo>
                  <a:lnTo>
                    <a:pt x="5230" y="2318"/>
                  </a:lnTo>
                  <a:lnTo>
                    <a:pt x="5153" y="2347"/>
                  </a:lnTo>
                  <a:lnTo>
                    <a:pt x="5067" y="2366"/>
                  </a:lnTo>
                  <a:lnTo>
                    <a:pt x="4990" y="2376"/>
                  </a:lnTo>
                  <a:lnTo>
                    <a:pt x="4904" y="2385"/>
                  </a:lnTo>
                  <a:lnTo>
                    <a:pt x="4818" y="2376"/>
                  </a:lnTo>
                  <a:lnTo>
                    <a:pt x="4732" y="2356"/>
                  </a:lnTo>
                  <a:lnTo>
                    <a:pt x="4646" y="2337"/>
                  </a:lnTo>
                  <a:lnTo>
                    <a:pt x="4569" y="2308"/>
                  </a:lnTo>
                  <a:lnTo>
                    <a:pt x="4569" y="2280"/>
                  </a:lnTo>
                  <a:lnTo>
                    <a:pt x="4569" y="814"/>
                  </a:lnTo>
                  <a:lnTo>
                    <a:pt x="4646" y="786"/>
                  </a:lnTo>
                  <a:lnTo>
                    <a:pt x="4732" y="757"/>
                  </a:lnTo>
                  <a:lnTo>
                    <a:pt x="4818" y="747"/>
                  </a:lnTo>
                  <a:lnTo>
                    <a:pt x="4904" y="738"/>
                  </a:lnTo>
                  <a:close/>
                  <a:moveTo>
                    <a:pt x="0" y="0"/>
                  </a:moveTo>
                  <a:lnTo>
                    <a:pt x="0" y="2280"/>
                  </a:lnTo>
                  <a:lnTo>
                    <a:pt x="10" y="2395"/>
                  </a:lnTo>
                  <a:lnTo>
                    <a:pt x="19" y="2510"/>
                  </a:lnTo>
                  <a:lnTo>
                    <a:pt x="29" y="2625"/>
                  </a:lnTo>
                  <a:lnTo>
                    <a:pt x="48" y="2740"/>
                  </a:lnTo>
                  <a:lnTo>
                    <a:pt x="106" y="2960"/>
                  </a:lnTo>
                  <a:lnTo>
                    <a:pt x="182" y="3171"/>
                  </a:lnTo>
                  <a:lnTo>
                    <a:pt x="278" y="3372"/>
                  </a:lnTo>
                  <a:lnTo>
                    <a:pt x="393" y="3554"/>
                  </a:lnTo>
                  <a:lnTo>
                    <a:pt x="527" y="3736"/>
                  </a:lnTo>
                  <a:lnTo>
                    <a:pt x="671" y="3898"/>
                  </a:lnTo>
                  <a:lnTo>
                    <a:pt x="834" y="4042"/>
                  </a:lnTo>
                  <a:lnTo>
                    <a:pt x="1006" y="4176"/>
                  </a:lnTo>
                  <a:lnTo>
                    <a:pt x="1198" y="4291"/>
                  </a:lnTo>
                  <a:lnTo>
                    <a:pt x="1399" y="4387"/>
                  </a:lnTo>
                  <a:lnTo>
                    <a:pt x="1609" y="4464"/>
                  </a:lnTo>
                  <a:lnTo>
                    <a:pt x="1830" y="4521"/>
                  </a:lnTo>
                  <a:lnTo>
                    <a:pt x="1935" y="4540"/>
                  </a:lnTo>
                  <a:lnTo>
                    <a:pt x="2050" y="4550"/>
                  </a:lnTo>
                  <a:lnTo>
                    <a:pt x="2165" y="4559"/>
                  </a:lnTo>
                  <a:lnTo>
                    <a:pt x="2481" y="4559"/>
                  </a:lnTo>
                  <a:lnTo>
                    <a:pt x="2673" y="4531"/>
                  </a:lnTo>
                  <a:lnTo>
                    <a:pt x="2855" y="4492"/>
                  </a:lnTo>
                  <a:lnTo>
                    <a:pt x="3037" y="4435"/>
                  </a:lnTo>
                  <a:lnTo>
                    <a:pt x="3209" y="4368"/>
                  </a:lnTo>
                  <a:lnTo>
                    <a:pt x="3372" y="4282"/>
                  </a:lnTo>
                  <a:lnTo>
                    <a:pt x="3535" y="4186"/>
                  </a:lnTo>
                  <a:lnTo>
                    <a:pt x="3678" y="4080"/>
                  </a:lnTo>
                  <a:lnTo>
                    <a:pt x="3822" y="3966"/>
                  </a:lnTo>
                  <a:lnTo>
                    <a:pt x="3946" y="3841"/>
                  </a:lnTo>
                  <a:lnTo>
                    <a:pt x="4071" y="3697"/>
                  </a:lnTo>
                  <a:lnTo>
                    <a:pt x="4176" y="3554"/>
                  </a:lnTo>
                  <a:lnTo>
                    <a:pt x="4272" y="3391"/>
                  </a:lnTo>
                  <a:lnTo>
                    <a:pt x="4358" y="3228"/>
                  </a:lnTo>
                  <a:lnTo>
                    <a:pt x="4425" y="3056"/>
                  </a:lnTo>
                  <a:lnTo>
                    <a:pt x="4483" y="2874"/>
                  </a:lnTo>
                  <a:lnTo>
                    <a:pt x="4588" y="2912"/>
                  </a:lnTo>
                  <a:lnTo>
                    <a:pt x="4684" y="2931"/>
                  </a:lnTo>
                  <a:lnTo>
                    <a:pt x="4799" y="2941"/>
                  </a:lnTo>
                  <a:lnTo>
                    <a:pt x="4904" y="2950"/>
                  </a:lnTo>
                  <a:lnTo>
                    <a:pt x="5048" y="2941"/>
                  </a:lnTo>
                  <a:lnTo>
                    <a:pt x="5182" y="2921"/>
                  </a:lnTo>
                  <a:lnTo>
                    <a:pt x="5316" y="2893"/>
                  </a:lnTo>
                  <a:lnTo>
                    <a:pt x="5450" y="2845"/>
                  </a:lnTo>
                  <a:lnTo>
                    <a:pt x="5565" y="2787"/>
                  </a:lnTo>
                  <a:lnTo>
                    <a:pt x="5680" y="2711"/>
                  </a:lnTo>
                  <a:lnTo>
                    <a:pt x="5795" y="2634"/>
                  </a:lnTo>
                  <a:lnTo>
                    <a:pt x="5891" y="2548"/>
                  </a:lnTo>
                  <a:lnTo>
                    <a:pt x="5977" y="2443"/>
                  </a:lnTo>
                  <a:lnTo>
                    <a:pt x="6063" y="2337"/>
                  </a:lnTo>
                  <a:lnTo>
                    <a:pt x="6130" y="2222"/>
                  </a:lnTo>
                  <a:lnTo>
                    <a:pt x="6188" y="2098"/>
                  </a:lnTo>
                  <a:lnTo>
                    <a:pt x="6236" y="1973"/>
                  </a:lnTo>
                  <a:lnTo>
                    <a:pt x="6264" y="1839"/>
                  </a:lnTo>
                  <a:lnTo>
                    <a:pt x="6293" y="1705"/>
                  </a:lnTo>
                  <a:lnTo>
                    <a:pt x="6293" y="1561"/>
                  </a:lnTo>
                  <a:lnTo>
                    <a:pt x="6293" y="1418"/>
                  </a:lnTo>
                  <a:lnTo>
                    <a:pt x="6264" y="1284"/>
                  </a:lnTo>
                  <a:lnTo>
                    <a:pt x="6236" y="1150"/>
                  </a:lnTo>
                  <a:lnTo>
                    <a:pt x="6188" y="1015"/>
                  </a:lnTo>
                  <a:lnTo>
                    <a:pt x="6130" y="901"/>
                  </a:lnTo>
                  <a:lnTo>
                    <a:pt x="6063" y="786"/>
                  </a:lnTo>
                  <a:lnTo>
                    <a:pt x="5977" y="680"/>
                  </a:lnTo>
                  <a:lnTo>
                    <a:pt x="5891" y="575"/>
                  </a:lnTo>
                  <a:lnTo>
                    <a:pt x="5795" y="489"/>
                  </a:lnTo>
                  <a:lnTo>
                    <a:pt x="5680" y="412"/>
                  </a:lnTo>
                  <a:lnTo>
                    <a:pt x="5565" y="335"/>
                  </a:lnTo>
                  <a:lnTo>
                    <a:pt x="5450" y="278"/>
                  </a:lnTo>
                  <a:lnTo>
                    <a:pt x="5316" y="230"/>
                  </a:lnTo>
                  <a:lnTo>
                    <a:pt x="5182" y="201"/>
                  </a:lnTo>
                  <a:lnTo>
                    <a:pt x="5048" y="182"/>
                  </a:lnTo>
                  <a:lnTo>
                    <a:pt x="4904" y="173"/>
                  </a:lnTo>
                  <a:lnTo>
                    <a:pt x="4818" y="173"/>
                  </a:lnTo>
                  <a:lnTo>
                    <a:pt x="4732" y="182"/>
                  </a:lnTo>
                  <a:lnTo>
                    <a:pt x="4569" y="220"/>
                  </a:lnTo>
                  <a:lnTo>
                    <a:pt x="4569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69"/>
            <p:cNvSpPr/>
            <p:nvPr/>
          </p:nvSpPr>
          <p:spPr>
            <a:xfrm>
              <a:off x="5731509" y="2397581"/>
              <a:ext cx="496822" cy="554656"/>
            </a:xfrm>
            <a:custGeom>
              <a:rect b="b" l="l" r="r" t="t"/>
              <a:pathLst>
                <a:path extrusionOk="0" h="15623" w="13994">
                  <a:moveTo>
                    <a:pt x="13199" y="1"/>
                  </a:moveTo>
                  <a:lnTo>
                    <a:pt x="13132" y="30"/>
                  </a:lnTo>
                  <a:lnTo>
                    <a:pt x="13103" y="49"/>
                  </a:lnTo>
                  <a:lnTo>
                    <a:pt x="13074" y="68"/>
                  </a:lnTo>
                  <a:lnTo>
                    <a:pt x="13055" y="97"/>
                  </a:lnTo>
                  <a:lnTo>
                    <a:pt x="13036" y="135"/>
                  </a:lnTo>
                  <a:lnTo>
                    <a:pt x="13026" y="173"/>
                  </a:lnTo>
                  <a:lnTo>
                    <a:pt x="13026" y="212"/>
                  </a:lnTo>
                  <a:lnTo>
                    <a:pt x="13017" y="413"/>
                  </a:lnTo>
                  <a:lnTo>
                    <a:pt x="13007" y="614"/>
                  </a:lnTo>
                  <a:lnTo>
                    <a:pt x="12988" y="806"/>
                  </a:lnTo>
                  <a:lnTo>
                    <a:pt x="12969" y="997"/>
                  </a:lnTo>
                  <a:lnTo>
                    <a:pt x="12931" y="1189"/>
                  </a:lnTo>
                  <a:lnTo>
                    <a:pt x="12892" y="1371"/>
                  </a:lnTo>
                  <a:lnTo>
                    <a:pt x="12844" y="1553"/>
                  </a:lnTo>
                  <a:lnTo>
                    <a:pt x="12797" y="1735"/>
                  </a:lnTo>
                  <a:lnTo>
                    <a:pt x="12739" y="1907"/>
                  </a:lnTo>
                  <a:lnTo>
                    <a:pt x="12672" y="2079"/>
                  </a:lnTo>
                  <a:lnTo>
                    <a:pt x="12595" y="2252"/>
                  </a:lnTo>
                  <a:lnTo>
                    <a:pt x="12519" y="2415"/>
                  </a:lnTo>
                  <a:lnTo>
                    <a:pt x="12433" y="2578"/>
                  </a:lnTo>
                  <a:lnTo>
                    <a:pt x="12346" y="2740"/>
                  </a:lnTo>
                  <a:lnTo>
                    <a:pt x="12251" y="2903"/>
                  </a:lnTo>
                  <a:lnTo>
                    <a:pt x="12145" y="3056"/>
                  </a:lnTo>
                  <a:lnTo>
                    <a:pt x="12040" y="3210"/>
                  </a:lnTo>
                  <a:lnTo>
                    <a:pt x="11925" y="3363"/>
                  </a:lnTo>
                  <a:lnTo>
                    <a:pt x="11685" y="3660"/>
                  </a:lnTo>
                  <a:lnTo>
                    <a:pt x="11427" y="3947"/>
                  </a:lnTo>
                  <a:lnTo>
                    <a:pt x="11149" y="4215"/>
                  </a:lnTo>
                  <a:lnTo>
                    <a:pt x="10862" y="4484"/>
                  </a:lnTo>
                  <a:lnTo>
                    <a:pt x="10555" y="4733"/>
                  </a:lnTo>
                  <a:lnTo>
                    <a:pt x="10230" y="4982"/>
                  </a:lnTo>
                  <a:lnTo>
                    <a:pt x="9904" y="5221"/>
                  </a:lnTo>
                  <a:lnTo>
                    <a:pt x="9559" y="5451"/>
                  </a:lnTo>
                  <a:lnTo>
                    <a:pt x="9205" y="5671"/>
                  </a:lnTo>
                  <a:lnTo>
                    <a:pt x="8841" y="5882"/>
                  </a:lnTo>
                  <a:lnTo>
                    <a:pt x="8477" y="6083"/>
                  </a:lnTo>
                  <a:lnTo>
                    <a:pt x="8094" y="6284"/>
                  </a:lnTo>
                  <a:lnTo>
                    <a:pt x="7720" y="6466"/>
                  </a:lnTo>
                  <a:lnTo>
                    <a:pt x="7337" y="6648"/>
                  </a:lnTo>
                  <a:lnTo>
                    <a:pt x="6944" y="6821"/>
                  </a:lnTo>
                  <a:lnTo>
                    <a:pt x="6561" y="6993"/>
                  </a:lnTo>
                  <a:lnTo>
                    <a:pt x="6178" y="7156"/>
                  </a:lnTo>
                  <a:lnTo>
                    <a:pt x="5402" y="7462"/>
                  </a:lnTo>
                  <a:lnTo>
                    <a:pt x="4655" y="7740"/>
                  </a:lnTo>
                  <a:lnTo>
                    <a:pt x="3937" y="8008"/>
                  </a:lnTo>
                  <a:lnTo>
                    <a:pt x="3554" y="8152"/>
                  </a:lnTo>
                  <a:lnTo>
                    <a:pt x="3199" y="8315"/>
                  </a:lnTo>
                  <a:lnTo>
                    <a:pt x="2874" y="8487"/>
                  </a:lnTo>
                  <a:lnTo>
                    <a:pt x="2567" y="8669"/>
                  </a:lnTo>
                  <a:lnTo>
                    <a:pt x="2280" y="8870"/>
                  </a:lnTo>
                  <a:lnTo>
                    <a:pt x="2012" y="9081"/>
                  </a:lnTo>
                  <a:lnTo>
                    <a:pt x="1772" y="9292"/>
                  </a:lnTo>
                  <a:lnTo>
                    <a:pt x="1542" y="9522"/>
                  </a:lnTo>
                  <a:lnTo>
                    <a:pt x="1332" y="9752"/>
                  </a:lnTo>
                  <a:lnTo>
                    <a:pt x="1150" y="9991"/>
                  </a:lnTo>
                  <a:lnTo>
                    <a:pt x="977" y="10240"/>
                  </a:lnTo>
                  <a:lnTo>
                    <a:pt x="824" y="10499"/>
                  </a:lnTo>
                  <a:lnTo>
                    <a:pt x="680" y="10757"/>
                  </a:lnTo>
                  <a:lnTo>
                    <a:pt x="556" y="11016"/>
                  </a:lnTo>
                  <a:lnTo>
                    <a:pt x="450" y="11284"/>
                  </a:lnTo>
                  <a:lnTo>
                    <a:pt x="355" y="11552"/>
                  </a:lnTo>
                  <a:lnTo>
                    <a:pt x="278" y="11820"/>
                  </a:lnTo>
                  <a:lnTo>
                    <a:pt x="201" y="12089"/>
                  </a:lnTo>
                  <a:lnTo>
                    <a:pt x="144" y="12357"/>
                  </a:lnTo>
                  <a:lnTo>
                    <a:pt x="96" y="12625"/>
                  </a:lnTo>
                  <a:lnTo>
                    <a:pt x="58" y="12884"/>
                  </a:lnTo>
                  <a:lnTo>
                    <a:pt x="38" y="13152"/>
                  </a:lnTo>
                  <a:lnTo>
                    <a:pt x="19" y="13410"/>
                  </a:lnTo>
                  <a:lnTo>
                    <a:pt x="0" y="13669"/>
                  </a:lnTo>
                  <a:lnTo>
                    <a:pt x="0" y="13918"/>
                  </a:lnTo>
                  <a:lnTo>
                    <a:pt x="0" y="14157"/>
                  </a:lnTo>
                  <a:lnTo>
                    <a:pt x="29" y="14627"/>
                  </a:lnTo>
                  <a:lnTo>
                    <a:pt x="67" y="15058"/>
                  </a:lnTo>
                  <a:lnTo>
                    <a:pt x="115" y="15450"/>
                  </a:lnTo>
                  <a:lnTo>
                    <a:pt x="125" y="15489"/>
                  </a:lnTo>
                  <a:lnTo>
                    <a:pt x="144" y="15527"/>
                  </a:lnTo>
                  <a:lnTo>
                    <a:pt x="163" y="15556"/>
                  </a:lnTo>
                  <a:lnTo>
                    <a:pt x="192" y="15575"/>
                  </a:lnTo>
                  <a:lnTo>
                    <a:pt x="220" y="15594"/>
                  </a:lnTo>
                  <a:lnTo>
                    <a:pt x="249" y="15613"/>
                  </a:lnTo>
                  <a:lnTo>
                    <a:pt x="316" y="15623"/>
                  </a:lnTo>
                  <a:lnTo>
                    <a:pt x="383" y="15613"/>
                  </a:lnTo>
                  <a:lnTo>
                    <a:pt x="422" y="15604"/>
                  </a:lnTo>
                  <a:lnTo>
                    <a:pt x="450" y="15585"/>
                  </a:lnTo>
                  <a:lnTo>
                    <a:pt x="479" y="15565"/>
                  </a:lnTo>
                  <a:lnTo>
                    <a:pt x="498" y="15537"/>
                  </a:lnTo>
                  <a:lnTo>
                    <a:pt x="517" y="15498"/>
                  </a:lnTo>
                  <a:lnTo>
                    <a:pt x="537" y="15460"/>
                  </a:lnTo>
                  <a:lnTo>
                    <a:pt x="575" y="15288"/>
                  </a:lnTo>
                  <a:lnTo>
                    <a:pt x="632" y="15125"/>
                  </a:lnTo>
                  <a:lnTo>
                    <a:pt x="680" y="14962"/>
                  </a:lnTo>
                  <a:lnTo>
                    <a:pt x="738" y="14818"/>
                  </a:lnTo>
                  <a:lnTo>
                    <a:pt x="805" y="14675"/>
                  </a:lnTo>
                  <a:lnTo>
                    <a:pt x="872" y="14531"/>
                  </a:lnTo>
                  <a:lnTo>
                    <a:pt x="939" y="14406"/>
                  </a:lnTo>
                  <a:lnTo>
                    <a:pt x="1015" y="14272"/>
                  </a:lnTo>
                  <a:lnTo>
                    <a:pt x="1092" y="14157"/>
                  </a:lnTo>
                  <a:lnTo>
                    <a:pt x="1178" y="14043"/>
                  </a:lnTo>
                  <a:lnTo>
                    <a:pt x="1264" y="13928"/>
                  </a:lnTo>
                  <a:lnTo>
                    <a:pt x="1351" y="13822"/>
                  </a:lnTo>
                  <a:lnTo>
                    <a:pt x="1446" y="13717"/>
                  </a:lnTo>
                  <a:lnTo>
                    <a:pt x="1542" y="13621"/>
                  </a:lnTo>
                  <a:lnTo>
                    <a:pt x="1753" y="13439"/>
                  </a:lnTo>
                  <a:lnTo>
                    <a:pt x="1973" y="13276"/>
                  </a:lnTo>
                  <a:lnTo>
                    <a:pt x="2213" y="13123"/>
                  </a:lnTo>
                  <a:lnTo>
                    <a:pt x="2462" y="12979"/>
                  </a:lnTo>
                  <a:lnTo>
                    <a:pt x="2730" y="12836"/>
                  </a:lnTo>
                  <a:lnTo>
                    <a:pt x="3017" y="12711"/>
                  </a:lnTo>
                  <a:lnTo>
                    <a:pt x="3305" y="12587"/>
                  </a:lnTo>
                  <a:lnTo>
                    <a:pt x="3621" y="12472"/>
                  </a:lnTo>
                  <a:lnTo>
                    <a:pt x="3937" y="12357"/>
                  </a:lnTo>
                  <a:lnTo>
                    <a:pt x="4626" y="12117"/>
                  </a:lnTo>
                  <a:lnTo>
                    <a:pt x="5354" y="11868"/>
                  </a:lnTo>
                  <a:lnTo>
                    <a:pt x="6140" y="11591"/>
                  </a:lnTo>
                  <a:lnTo>
                    <a:pt x="6542" y="11437"/>
                  </a:lnTo>
                  <a:lnTo>
                    <a:pt x="6963" y="11274"/>
                  </a:lnTo>
                  <a:lnTo>
                    <a:pt x="7394" y="11092"/>
                  </a:lnTo>
                  <a:lnTo>
                    <a:pt x="7835" y="10891"/>
                  </a:lnTo>
                  <a:lnTo>
                    <a:pt x="8285" y="10671"/>
                  </a:lnTo>
                  <a:lnTo>
                    <a:pt x="8745" y="10441"/>
                  </a:lnTo>
                  <a:lnTo>
                    <a:pt x="9224" y="10183"/>
                  </a:lnTo>
                  <a:lnTo>
                    <a:pt x="9703" y="9895"/>
                  </a:lnTo>
                  <a:lnTo>
                    <a:pt x="10191" y="9589"/>
                  </a:lnTo>
                  <a:lnTo>
                    <a:pt x="10699" y="9263"/>
                  </a:lnTo>
                  <a:lnTo>
                    <a:pt x="11072" y="8985"/>
                  </a:lnTo>
                  <a:lnTo>
                    <a:pt x="11427" y="8708"/>
                  </a:lnTo>
                  <a:lnTo>
                    <a:pt x="11743" y="8420"/>
                  </a:lnTo>
                  <a:lnTo>
                    <a:pt x="12040" y="8133"/>
                  </a:lnTo>
                  <a:lnTo>
                    <a:pt x="12318" y="7836"/>
                  </a:lnTo>
                  <a:lnTo>
                    <a:pt x="12567" y="7529"/>
                  </a:lnTo>
                  <a:lnTo>
                    <a:pt x="12787" y="7223"/>
                  </a:lnTo>
                  <a:lnTo>
                    <a:pt x="12988" y="6916"/>
                  </a:lnTo>
                  <a:lnTo>
                    <a:pt x="13170" y="6610"/>
                  </a:lnTo>
                  <a:lnTo>
                    <a:pt x="13333" y="6294"/>
                  </a:lnTo>
                  <a:lnTo>
                    <a:pt x="13477" y="5987"/>
                  </a:lnTo>
                  <a:lnTo>
                    <a:pt x="13591" y="5671"/>
                  </a:lnTo>
                  <a:lnTo>
                    <a:pt x="13697" y="5355"/>
                  </a:lnTo>
                  <a:lnTo>
                    <a:pt x="13783" y="5039"/>
                  </a:lnTo>
                  <a:lnTo>
                    <a:pt x="13860" y="4733"/>
                  </a:lnTo>
                  <a:lnTo>
                    <a:pt x="13908" y="4417"/>
                  </a:lnTo>
                  <a:lnTo>
                    <a:pt x="13955" y="4110"/>
                  </a:lnTo>
                  <a:lnTo>
                    <a:pt x="13975" y="3804"/>
                  </a:lnTo>
                  <a:lnTo>
                    <a:pt x="13994" y="3497"/>
                  </a:lnTo>
                  <a:lnTo>
                    <a:pt x="13994" y="3200"/>
                  </a:lnTo>
                  <a:lnTo>
                    <a:pt x="13984" y="2913"/>
                  </a:lnTo>
                  <a:lnTo>
                    <a:pt x="13965" y="2616"/>
                  </a:lnTo>
                  <a:lnTo>
                    <a:pt x="13946" y="2338"/>
                  </a:lnTo>
                  <a:lnTo>
                    <a:pt x="13908" y="2060"/>
                  </a:lnTo>
                  <a:lnTo>
                    <a:pt x="13860" y="1792"/>
                  </a:lnTo>
                  <a:lnTo>
                    <a:pt x="13812" y="1524"/>
                  </a:lnTo>
                  <a:lnTo>
                    <a:pt x="13754" y="1275"/>
                  </a:lnTo>
                  <a:lnTo>
                    <a:pt x="13697" y="1026"/>
                  </a:lnTo>
                  <a:lnTo>
                    <a:pt x="13572" y="566"/>
                  </a:lnTo>
                  <a:lnTo>
                    <a:pt x="13429" y="145"/>
                  </a:lnTo>
                  <a:lnTo>
                    <a:pt x="13410" y="106"/>
                  </a:lnTo>
                  <a:lnTo>
                    <a:pt x="13390" y="68"/>
                  </a:lnTo>
                  <a:lnTo>
                    <a:pt x="13362" y="39"/>
                  </a:lnTo>
                  <a:lnTo>
                    <a:pt x="13333" y="20"/>
                  </a:lnTo>
                  <a:lnTo>
                    <a:pt x="13304" y="11"/>
                  </a:lnTo>
                  <a:lnTo>
                    <a:pt x="13266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69"/>
            <p:cNvSpPr/>
            <p:nvPr/>
          </p:nvSpPr>
          <p:spPr>
            <a:xfrm>
              <a:off x="4470322" y="2242866"/>
              <a:ext cx="75159" cy="86768"/>
            </a:xfrm>
            <a:custGeom>
              <a:rect b="b" l="l" r="r" t="t"/>
              <a:pathLst>
                <a:path extrusionOk="0" h="2444" w="2117">
                  <a:moveTo>
                    <a:pt x="1226" y="154"/>
                  </a:moveTo>
                  <a:lnTo>
                    <a:pt x="1303" y="164"/>
                  </a:lnTo>
                  <a:lnTo>
                    <a:pt x="1370" y="173"/>
                  </a:lnTo>
                  <a:lnTo>
                    <a:pt x="1446" y="193"/>
                  </a:lnTo>
                  <a:lnTo>
                    <a:pt x="1513" y="221"/>
                  </a:lnTo>
                  <a:lnTo>
                    <a:pt x="1590" y="260"/>
                  </a:lnTo>
                  <a:lnTo>
                    <a:pt x="1657" y="307"/>
                  </a:lnTo>
                  <a:lnTo>
                    <a:pt x="1715" y="355"/>
                  </a:lnTo>
                  <a:lnTo>
                    <a:pt x="1772" y="422"/>
                  </a:lnTo>
                  <a:lnTo>
                    <a:pt x="1820" y="499"/>
                  </a:lnTo>
                  <a:lnTo>
                    <a:pt x="1868" y="576"/>
                  </a:lnTo>
                  <a:lnTo>
                    <a:pt x="1897" y="652"/>
                  </a:lnTo>
                  <a:lnTo>
                    <a:pt x="1925" y="748"/>
                  </a:lnTo>
                  <a:lnTo>
                    <a:pt x="1954" y="844"/>
                  </a:lnTo>
                  <a:lnTo>
                    <a:pt x="1964" y="949"/>
                  </a:lnTo>
                  <a:lnTo>
                    <a:pt x="1964" y="1055"/>
                  </a:lnTo>
                  <a:lnTo>
                    <a:pt x="1954" y="1160"/>
                  </a:lnTo>
                  <a:lnTo>
                    <a:pt x="1944" y="1265"/>
                  </a:lnTo>
                  <a:lnTo>
                    <a:pt x="1916" y="1371"/>
                  </a:lnTo>
                  <a:lnTo>
                    <a:pt x="1887" y="1476"/>
                  </a:lnTo>
                  <a:lnTo>
                    <a:pt x="1839" y="1572"/>
                  </a:lnTo>
                  <a:lnTo>
                    <a:pt x="1762" y="1725"/>
                  </a:lnTo>
                  <a:lnTo>
                    <a:pt x="1667" y="1869"/>
                  </a:lnTo>
                  <a:lnTo>
                    <a:pt x="1561" y="1984"/>
                  </a:lnTo>
                  <a:lnTo>
                    <a:pt x="1437" y="2089"/>
                  </a:lnTo>
                  <a:lnTo>
                    <a:pt x="1312" y="2175"/>
                  </a:lnTo>
                  <a:lnTo>
                    <a:pt x="1169" y="2233"/>
                  </a:lnTo>
                  <a:lnTo>
                    <a:pt x="1102" y="2261"/>
                  </a:lnTo>
                  <a:lnTo>
                    <a:pt x="1034" y="2271"/>
                  </a:lnTo>
                  <a:lnTo>
                    <a:pt x="958" y="2281"/>
                  </a:lnTo>
                  <a:lnTo>
                    <a:pt x="891" y="2290"/>
                  </a:lnTo>
                  <a:lnTo>
                    <a:pt x="814" y="2281"/>
                  </a:lnTo>
                  <a:lnTo>
                    <a:pt x="747" y="2271"/>
                  </a:lnTo>
                  <a:lnTo>
                    <a:pt x="671" y="2252"/>
                  </a:lnTo>
                  <a:lnTo>
                    <a:pt x="603" y="2223"/>
                  </a:lnTo>
                  <a:lnTo>
                    <a:pt x="536" y="2185"/>
                  </a:lnTo>
                  <a:lnTo>
                    <a:pt x="460" y="2137"/>
                  </a:lnTo>
                  <a:lnTo>
                    <a:pt x="402" y="2079"/>
                  </a:lnTo>
                  <a:lnTo>
                    <a:pt x="345" y="2022"/>
                  </a:lnTo>
                  <a:lnTo>
                    <a:pt x="297" y="1945"/>
                  </a:lnTo>
                  <a:lnTo>
                    <a:pt x="249" y="1869"/>
                  </a:lnTo>
                  <a:lnTo>
                    <a:pt x="220" y="1782"/>
                  </a:lnTo>
                  <a:lnTo>
                    <a:pt x="192" y="1696"/>
                  </a:lnTo>
                  <a:lnTo>
                    <a:pt x="163" y="1601"/>
                  </a:lnTo>
                  <a:lnTo>
                    <a:pt x="153" y="1495"/>
                  </a:lnTo>
                  <a:lnTo>
                    <a:pt x="153" y="1390"/>
                  </a:lnTo>
                  <a:lnTo>
                    <a:pt x="163" y="1284"/>
                  </a:lnTo>
                  <a:lnTo>
                    <a:pt x="172" y="1179"/>
                  </a:lnTo>
                  <a:lnTo>
                    <a:pt x="201" y="1074"/>
                  </a:lnTo>
                  <a:lnTo>
                    <a:pt x="230" y="968"/>
                  </a:lnTo>
                  <a:lnTo>
                    <a:pt x="278" y="863"/>
                  </a:lnTo>
                  <a:lnTo>
                    <a:pt x="354" y="719"/>
                  </a:lnTo>
                  <a:lnTo>
                    <a:pt x="450" y="576"/>
                  </a:lnTo>
                  <a:lnTo>
                    <a:pt x="556" y="461"/>
                  </a:lnTo>
                  <a:lnTo>
                    <a:pt x="680" y="355"/>
                  </a:lnTo>
                  <a:lnTo>
                    <a:pt x="814" y="269"/>
                  </a:lnTo>
                  <a:lnTo>
                    <a:pt x="948" y="212"/>
                  </a:lnTo>
                  <a:lnTo>
                    <a:pt x="1015" y="183"/>
                  </a:lnTo>
                  <a:lnTo>
                    <a:pt x="1082" y="173"/>
                  </a:lnTo>
                  <a:lnTo>
                    <a:pt x="1159" y="164"/>
                  </a:lnTo>
                  <a:lnTo>
                    <a:pt x="1226" y="154"/>
                  </a:lnTo>
                  <a:close/>
                  <a:moveTo>
                    <a:pt x="1226" y="1"/>
                  </a:moveTo>
                  <a:lnTo>
                    <a:pt x="1149" y="11"/>
                  </a:lnTo>
                  <a:lnTo>
                    <a:pt x="1063" y="20"/>
                  </a:lnTo>
                  <a:lnTo>
                    <a:pt x="987" y="39"/>
                  </a:lnTo>
                  <a:lnTo>
                    <a:pt x="910" y="58"/>
                  </a:lnTo>
                  <a:lnTo>
                    <a:pt x="833" y="87"/>
                  </a:lnTo>
                  <a:lnTo>
                    <a:pt x="757" y="125"/>
                  </a:lnTo>
                  <a:lnTo>
                    <a:pt x="680" y="173"/>
                  </a:lnTo>
                  <a:lnTo>
                    <a:pt x="603" y="221"/>
                  </a:lnTo>
                  <a:lnTo>
                    <a:pt x="536" y="279"/>
                  </a:lnTo>
                  <a:lnTo>
                    <a:pt x="469" y="336"/>
                  </a:lnTo>
                  <a:lnTo>
                    <a:pt x="402" y="403"/>
                  </a:lnTo>
                  <a:lnTo>
                    <a:pt x="335" y="470"/>
                  </a:lnTo>
                  <a:lnTo>
                    <a:pt x="278" y="547"/>
                  </a:lnTo>
                  <a:lnTo>
                    <a:pt x="230" y="633"/>
                  </a:lnTo>
                  <a:lnTo>
                    <a:pt x="182" y="710"/>
                  </a:lnTo>
                  <a:lnTo>
                    <a:pt x="134" y="806"/>
                  </a:lnTo>
                  <a:lnTo>
                    <a:pt x="86" y="920"/>
                  </a:lnTo>
                  <a:lnTo>
                    <a:pt x="48" y="1045"/>
                  </a:lnTo>
                  <a:lnTo>
                    <a:pt x="19" y="1160"/>
                  </a:lnTo>
                  <a:lnTo>
                    <a:pt x="10" y="1284"/>
                  </a:lnTo>
                  <a:lnTo>
                    <a:pt x="0" y="1399"/>
                  </a:lnTo>
                  <a:lnTo>
                    <a:pt x="0" y="1514"/>
                  </a:lnTo>
                  <a:lnTo>
                    <a:pt x="19" y="1629"/>
                  </a:lnTo>
                  <a:lnTo>
                    <a:pt x="38" y="1735"/>
                  </a:lnTo>
                  <a:lnTo>
                    <a:pt x="77" y="1840"/>
                  </a:lnTo>
                  <a:lnTo>
                    <a:pt x="115" y="1936"/>
                  </a:lnTo>
                  <a:lnTo>
                    <a:pt x="163" y="2032"/>
                  </a:lnTo>
                  <a:lnTo>
                    <a:pt x="220" y="2108"/>
                  </a:lnTo>
                  <a:lnTo>
                    <a:pt x="287" y="2194"/>
                  </a:lnTo>
                  <a:lnTo>
                    <a:pt x="364" y="2261"/>
                  </a:lnTo>
                  <a:lnTo>
                    <a:pt x="450" y="2319"/>
                  </a:lnTo>
                  <a:lnTo>
                    <a:pt x="546" y="2367"/>
                  </a:lnTo>
                  <a:lnTo>
                    <a:pt x="632" y="2395"/>
                  </a:lnTo>
                  <a:lnTo>
                    <a:pt x="718" y="2424"/>
                  </a:lnTo>
                  <a:lnTo>
                    <a:pt x="805" y="2434"/>
                  </a:lnTo>
                  <a:lnTo>
                    <a:pt x="891" y="2443"/>
                  </a:lnTo>
                  <a:lnTo>
                    <a:pt x="967" y="2434"/>
                  </a:lnTo>
                  <a:lnTo>
                    <a:pt x="1054" y="2424"/>
                  </a:lnTo>
                  <a:lnTo>
                    <a:pt x="1130" y="2405"/>
                  </a:lnTo>
                  <a:lnTo>
                    <a:pt x="1207" y="2386"/>
                  </a:lnTo>
                  <a:lnTo>
                    <a:pt x="1293" y="2357"/>
                  </a:lnTo>
                  <a:lnTo>
                    <a:pt x="1370" y="2319"/>
                  </a:lnTo>
                  <a:lnTo>
                    <a:pt x="1437" y="2271"/>
                  </a:lnTo>
                  <a:lnTo>
                    <a:pt x="1513" y="2223"/>
                  </a:lnTo>
                  <a:lnTo>
                    <a:pt x="1580" y="2166"/>
                  </a:lnTo>
                  <a:lnTo>
                    <a:pt x="1647" y="2108"/>
                  </a:lnTo>
                  <a:lnTo>
                    <a:pt x="1715" y="2041"/>
                  </a:lnTo>
                  <a:lnTo>
                    <a:pt x="1782" y="1974"/>
                  </a:lnTo>
                  <a:lnTo>
                    <a:pt x="1839" y="1897"/>
                  </a:lnTo>
                  <a:lnTo>
                    <a:pt x="1887" y="1811"/>
                  </a:lnTo>
                  <a:lnTo>
                    <a:pt x="1935" y="1725"/>
                  </a:lnTo>
                  <a:lnTo>
                    <a:pt x="1983" y="1639"/>
                  </a:lnTo>
                  <a:lnTo>
                    <a:pt x="2031" y="1524"/>
                  </a:lnTo>
                  <a:lnTo>
                    <a:pt x="2069" y="1399"/>
                  </a:lnTo>
                  <a:lnTo>
                    <a:pt x="2098" y="1284"/>
                  </a:lnTo>
                  <a:lnTo>
                    <a:pt x="2107" y="1160"/>
                  </a:lnTo>
                  <a:lnTo>
                    <a:pt x="2117" y="1045"/>
                  </a:lnTo>
                  <a:lnTo>
                    <a:pt x="2117" y="930"/>
                  </a:lnTo>
                  <a:lnTo>
                    <a:pt x="2098" y="815"/>
                  </a:lnTo>
                  <a:lnTo>
                    <a:pt x="2078" y="710"/>
                  </a:lnTo>
                  <a:lnTo>
                    <a:pt x="2040" y="604"/>
                  </a:lnTo>
                  <a:lnTo>
                    <a:pt x="2002" y="509"/>
                  </a:lnTo>
                  <a:lnTo>
                    <a:pt x="1954" y="413"/>
                  </a:lnTo>
                  <a:lnTo>
                    <a:pt x="1897" y="327"/>
                  </a:lnTo>
                  <a:lnTo>
                    <a:pt x="1829" y="250"/>
                  </a:lnTo>
                  <a:lnTo>
                    <a:pt x="1753" y="183"/>
                  </a:lnTo>
                  <a:lnTo>
                    <a:pt x="1667" y="125"/>
                  </a:lnTo>
                  <a:lnTo>
                    <a:pt x="1571" y="78"/>
                  </a:lnTo>
                  <a:lnTo>
                    <a:pt x="1494" y="49"/>
                  </a:lnTo>
                  <a:lnTo>
                    <a:pt x="1408" y="20"/>
                  </a:lnTo>
                  <a:lnTo>
                    <a:pt x="1312" y="11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69"/>
            <p:cNvSpPr/>
            <p:nvPr/>
          </p:nvSpPr>
          <p:spPr>
            <a:xfrm>
              <a:off x="4475754" y="2242866"/>
              <a:ext cx="64295" cy="81336"/>
            </a:xfrm>
            <a:custGeom>
              <a:rect b="b" l="l" r="r" t="t"/>
              <a:pathLst>
                <a:path extrusionOk="0" fill="none" h="2291" w="1811">
                  <a:moveTo>
                    <a:pt x="1073" y="1"/>
                  </a:moveTo>
                  <a:lnTo>
                    <a:pt x="1073" y="154"/>
                  </a:lnTo>
                  <a:lnTo>
                    <a:pt x="1073" y="154"/>
                  </a:lnTo>
                  <a:lnTo>
                    <a:pt x="1150" y="164"/>
                  </a:lnTo>
                  <a:lnTo>
                    <a:pt x="1217" y="173"/>
                  </a:lnTo>
                  <a:lnTo>
                    <a:pt x="1293" y="193"/>
                  </a:lnTo>
                  <a:lnTo>
                    <a:pt x="1360" y="221"/>
                  </a:lnTo>
                  <a:lnTo>
                    <a:pt x="1360" y="221"/>
                  </a:lnTo>
                  <a:lnTo>
                    <a:pt x="1437" y="260"/>
                  </a:lnTo>
                  <a:lnTo>
                    <a:pt x="1504" y="307"/>
                  </a:lnTo>
                  <a:lnTo>
                    <a:pt x="1562" y="355"/>
                  </a:lnTo>
                  <a:lnTo>
                    <a:pt x="1619" y="422"/>
                  </a:lnTo>
                  <a:lnTo>
                    <a:pt x="1667" y="499"/>
                  </a:lnTo>
                  <a:lnTo>
                    <a:pt x="1715" y="576"/>
                  </a:lnTo>
                  <a:lnTo>
                    <a:pt x="1744" y="652"/>
                  </a:lnTo>
                  <a:lnTo>
                    <a:pt x="1772" y="748"/>
                  </a:lnTo>
                  <a:lnTo>
                    <a:pt x="1772" y="748"/>
                  </a:lnTo>
                  <a:lnTo>
                    <a:pt x="1801" y="844"/>
                  </a:lnTo>
                  <a:lnTo>
                    <a:pt x="1811" y="949"/>
                  </a:lnTo>
                  <a:lnTo>
                    <a:pt x="1811" y="1055"/>
                  </a:lnTo>
                  <a:lnTo>
                    <a:pt x="1801" y="1160"/>
                  </a:lnTo>
                  <a:lnTo>
                    <a:pt x="1791" y="1265"/>
                  </a:lnTo>
                  <a:lnTo>
                    <a:pt x="1763" y="1371"/>
                  </a:lnTo>
                  <a:lnTo>
                    <a:pt x="1734" y="1476"/>
                  </a:lnTo>
                  <a:lnTo>
                    <a:pt x="1686" y="1572"/>
                  </a:lnTo>
                  <a:lnTo>
                    <a:pt x="1686" y="1572"/>
                  </a:lnTo>
                  <a:lnTo>
                    <a:pt x="1609" y="1725"/>
                  </a:lnTo>
                  <a:lnTo>
                    <a:pt x="1514" y="1869"/>
                  </a:lnTo>
                  <a:lnTo>
                    <a:pt x="1408" y="1984"/>
                  </a:lnTo>
                  <a:lnTo>
                    <a:pt x="1284" y="2089"/>
                  </a:lnTo>
                  <a:lnTo>
                    <a:pt x="1159" y="2175"/>
                  </a:lnTo>
                  <a:lnTo>
                    <a:pt x="1016" y="2233"/>
                  </a:lnTo>
                  <a:lnTo>
                    <a:pt x="949" y="2261"/>
                  </a:lnTo>
                  <a:lnTo>
                    <a:pt x="881" y="2271"/>
                  </a:lnTo>
                  <a:lnTo>
                    <a:pt x="805" y="2281"/>
                  </a:lnTo>
                  <a:lnTo>
                    <a:pt x="738" y="2290"/>
                  </a:lnTo>
                  <a:lnTo>
                    <a:pt x="738" y="2290"/>
                  </a:lnTo>
                  <a:lnTo>
                    <a:pt x="661" y="2281"/>
                  </a:lnTo>
                  <a:lnTo>
                    <a:pt x="594" y="2271"/>
                  </a:lnTo>
                  <a:lnTo>
                    <a:pt x="518" y="2252"/>
                  </a:lnTo>
                  <a:lnTo>
                    <a:pt x="450" y="2223"/>
                  </a:lnTo>
                  <a:lnTo>
                    <a:pt x="450" y="2223"/>
                  </a:lnTo>
                  <a:lnTo>
                    <a:pt x="383" y="2185"/>
                  </a:lnTo>
                  <a:lnTo>
                    <a:pt x="307" y="2137"/>
                  </a:lnTo>
                  <a:lnTo>
                    <a:pt x="249" y="2079"/>
                  </a:lnTo>
                  <a:lnTo>
                    <a:pt x="192" y="2022"/>
                  </a:lnTo>
                  <a:lnTo>
                    <a:pt x="144" y="1945"/>
                  </a:lnTo>
                  <a:lnTo>
                    <a:pt x="96" y="1869"/>
                  </a:lnTo>
                  <a:lnTo>
                    <a:pt x="67" y="1782"/>
                  </a:lnTo>
                  <a:lnTo>
                    <a:pt x="39" y="1696"/>
                  </a:lnTo>
                  <a:lnTo>
                    <a:pt x="39" y="1696"/>
                  </a:lnTo>
                  <a:lnTo>
                    <a:pt x="10" y="1601"/>
                  </a:lnTo>
                  <a:lnTo>
                    <a:pt x="0" y="1495"/>
                  </a:lnTo>
                  <a:lnTo>
                    <a:pt x="0" y="1390"/>
                  </a:lnTo>
                  <a:lnTo>
                    <a:pt x="10" y="1284"/>
                  </a:lnTo>
                  <a:lnTo>
                    <a:pt x="19" y="1179"/>
                  </a:lnTo>
                  <a:lnTo>
                    <a:pt x="48" y="1074"/>
                  </a:lnTo>
                  <a:lnTo>
                    <a:pt x="77" y="968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201" y="719"/>
                  </a:lnTo>
                  <a:lnTo>
                    <a:pt x="297" y="576"/>
                  </a:lnTo>
                  <a:lnTo>
                    <a:pt x="403" y="461"/>
                  </a:lnTo>
                  <a:lnTo>
                    <a:pt x="527" y="355"/>
                  </a:lnTo>
                  <a:lnTo>
                    <a:pt x="661" y="269"/>
                  </a:lnTo>
                  <a:lnTo>
                    <a:pt x="795" y="212"/>
                  </a:lnTo>
                  <a:lnTo>
                    <a:pt x="862" y="183"/>
                  </a:lnTo>
                  <a:lnTo>
                    <a:pt x="929" y="173"/>
                  </a:lnTo>
                  <a:lnTo>
                    <a:pt x="1006" y="164"/>
                  </a:lnTo>
                  <a:lnTo>
                    <a:pt x="1073" y="154"/>
                  </a:lnTo>
                  <a:lnTo>
                    <a:pt x="107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69"/>
            <p:cNvSpPr/>
            <p:nvPr/>
          </p:nvSpPr>
          <p:spPr>
            <a:xfrm>
              <a:off x="4406384" y="2223517"/>
              <a:ext cx="77218" cy="52721"/>
            </a:xfrm>
            <a:custGeom>
              <a:rect b="b" l="l" r="r" t="t"/>
              <a:pathLst>
                <a:path extrusionOk="0" h="1485" w="2175">
                  <a:moveTo>
                    <a:pt x="67" y="0"/>
                  </a:moveTo>
                  <a:lnTo>
                    <a:pt x="0" y="125"/>
                  </a:lnTo>
                  <a:lnTo>
                    <a:pt x="1916" y="1485"/>
                  </a:lnTo>
                  <a:lnTo>
                    <a:pt x="2175" y="105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69"/>
            <p:cNvSpPr/>
            <p:nvPr/>
          </p:nvSpPr>
          <p:spPr>
            <a:xfrm>
              <a:off x="3584526" y="2124539"/>
              <a:ext cx="794368" cy="951147"/>
            </a:xfrm>
            <a:custGeom>
              <a:rect b="b" l="l" r="r" t="t"/>
              <a:pathLst>
                <a:path extrusionOk="0" h="26791" w="22375">
                  <a:moveTo>
                    <a:pt x="13984" y="1"/>
                  </a:moveTo>
                  <a:lnTo>
                    <a:pt x="13572" y="20"/>
                  </a:lnTo>
                  <a:lnTo>
                    <a:pt x="13362" y="30"/>
                  </a:lnTo>
                  <a:lnTo>
                    <a:pt x="13151" y="49"/>
                  </a:lnTo>
                  <a:lnTo>
                    <a:pt x="12940" y="77"/>
                  </a:lnTo>
                  <a:lnTo>
                    <a:pt x="12739" y="106"/>
                  </a:lnTo>
                  <a:lnTo>
                    <a:pt x="12528" y="154"/>
                  </a:lnTo>
                  <a:lnTo>
                    <a:pt x="12318" y="192"/>
                  </a:lnTo>
                  <a:lnTo>
                    <a:pt x="12116" y="250"/>
                  </a:lnTo>
                  <a:lnTo>
                    <a:pt x="11906" y="307"/>
                  </a:lnTo>
                  <a:lnTo>
                    <a:pt x="11705" y="384"/>
                  </a:lnTo>
                  <a:lnTo>
                    <a:pt x="11513" y="461"/>
                  </a:lnTo>
                  <a:lnTo>
                    <a:pt x="11312" y="547"/>
                  </a:lnTo>
                  <a:lnTo>
                    <a:pt x="11120" y="643"/>
                  </a:lnTo>
                  <a:lnTo>
                    <a:pt x="10938" y="748"/>
                  </a:lnTo>
                  <a:lnTo>
                    <a:pt x="10747" y="863"/>
                  </a:lnTo>
                  <a:lnTo>
                    <a:pt x="10574" y="987"/>
                  </a:lnTo>
                  <a:lnTo>
                    <a:pt x="10402" y="1121"/>
                  </a:lnTo>
                  <a:lnTo>
                    <a:pt x="10230" y="1265"/>
                  </a:lnTo>
                  <a:lnTo>
                    <a:pt x="10067" y="1418"/>
                  </a:lnTo>
                  <a:lnTo>
                    <a:pt x="9913" y="1591"/>
                  </a:lnTo>
                  <a:lnTo>
                    <a:pt x="9770" y="1773"/>
                  </a:lnTo>
                  <a:lnTo>
                    <a:pt x="9626" y="1964"/>
                  </a:lnTo>
                  <a:lnTo>
                    <a:pt x="9492" y="2165"/>
                  </a:lnTo>
                  <a:lnTo>
                    <a:pt x="9367" y="2386"/>
                  </a:lnTo>
                  <a:lnTo>
                    <a:pt x="9253" y="2616"/>
                  </a:lnTo>
                  <a:lnTo>
                    <a:pt x="9147" y="2855"/>
                  </a:lnTo>
                  <a:lnTo>
                    <a:pt x="9042" y="3114"/>
                  </a:lnTo>
                  <a:lnTo>
                    <a:pt x="8956" y="3382"/>
                  </a:lnTo>
                  <a:lnTo>
                    <a:pt x="8879" y="3669"/>
                  </a:lnTo>
                  <a:lnTo>
                    <a:pt x="8812" y="3966"/>
                  </a:lnTo>
                  <a:lnTo>
                    <a:pt x="8754" y="4282"/>
                  </a:lnTo>
                  <a:lnTo>
                    <a:pt x="8707" y="4617"/>
                  </a:lnTo>
                  <a:lnTo>
                    <a:pt x="8678" y="4962"/>
                  </a:lnTo>
                  <a:lnTo>
                    <a:pt x="8649" y="5317"/>
                  </a:lnTo>
                  <a:lnTo>
                    <a:pt x="8640" y="5700"/>
                  </a:lnTo>
                  <a:lnTo>
                    <a:pt x="8553" y="5738"/>
                  </a:lnTo>
                  <a:lnTo>
                    <a:pt x="8314" y="5872"/>
                  </a:lnTo>
                  <a:lnTo>
                    <a:pt x="7931" y="6092"/>
                  </a:lnTo>
                  <a:lnTo>
                    <a:pt x="7433" y="6389"/>
                  </a:lnTo>
                  <a:lnTo>
                    <a:pt x="7145" y="6571"/>
                  </a:lnTo>
                  <a:lnTo>
                    <a:pt x="6839" y="6782"/>
                  </a:lnTo>
                  <a:lnTo>
                    <a:pt x="6513" y="7002"/>
                  </a:lnTo>
                  <a:lnTo>
                    <a:pt x="6168" y="7251"/>
                  </a:lnTo>
                  <a:lnTo>
                    <a:pt x="5814" y="7520"/>
                  </a:lnTo>
                  <a:lnTo>
                    <a:pt x="5450" y="7817"/>
                  </a:lnTo>
                  <a:lnTo>
                    <a:pt x="5076" y="8123"/>
                  </a:lnTo>
                  <a:lnTo>
                    <a:pt x="4703" y="8458"/>
                  </a:lnTo>
                  <a:lnTo>
                    <a:pt x="4320" y="8813"/>
                  </a:lnTo>
                  <a:lnTo>
                    <a:pt x="3937" y="9186"/>
                  </a:lnTo>
                  <a:lnTo>
                    <a:pt x="3563" y="9588"/>
                  </a:lnTo>
                  <a:lnTo>
                    <a:pt x="3190" y="10000"/>
                  </a:lnTo>
                  <a:lnTo>
                    <a:pt x="2816" y="10441"/>
                  </a:lnTo>
                  <a:lnTo>
                    <a:pt x="2462" y="10910"/>
                  </a:lnTo>
                  <a:lnTo>
                    <a:pt x="2289" y="11140"/>
                  </a:lnTo>
                  <a:lnTo>
                    <a:pt x="2126" y="11389"/>
                  </a:lnTo>
                  <a:lnTo>
                    <a:pt x="1954" y="11638"/>
                  </a:lnTo>
                  <a:lnTo>
                    <a:pt x="1801" y="11887"/>
                  </a:lnTo>
                  <a:lnTo>
                    <a:pt x="1638" y="12155"/>
                  </a:lnTo>
                  <a:lnTo>
                    <a:pt x="1485" y="12414"/>
                  </a:lnTo>
                  <a:lnTo>
                    <a:pt x="1341" y="12682"/>
                  </a:lnTo>
                  <a:lnTo>
                    <a:pt x="1197" y="12960"/>
                  </a:lnTo>
                  <a:lnTo>
                    <a:pt x="1063" y="13247"/>
                  </a:lnTo>
                  <a:lnTo>
                    <a:pt x="939" y="13525"/>
                  </a:lnTo>
                  <a:lnTo>
                    <a:pt x="814" y="13822"/>
                  </a:lnTo>
                  <a:lnTo>
                    <a:pt x="699" y="14119"/>
                  </a:lnTo>
                  <a:lnTo>
                    <a:pt x="594" y="14416"/>
                  </a:lnTo>
                  <a:lnTo>
                    <a:pt x="489" y="14722"/>
                  </a:lnTo>
                  <a:lnTo>
                    <a:pt x="402" y="15038"/>
                  </a:lnTo>
                  <a:lnTo>
                    <a:pt x="316" y="15354"/>
                  </a:lnTo>
                  <a:lnTo>
                    <a:pt x="240" y="15680"/>
                  </a:lnTo>
                  <a:lnTo>
                    <a:pt x="173" y="16006"/>
                  </a:lnTo>
                  <a:lnTo>
                    <a:pt x="115" y="16341"/>
                  </a:lnTo>
                  <a:lnTo>
                    <a:pt x="67" y="16676"/>
                  </a:lnTo>
                  <a:lnTo>
                    <a:pt x="29" y="17079"/>
                  </a:lnTo>
                  <a:lnTo>
                    <a:pt x="0" y="17471"/>
                  </a:lnTo>
                  <a:lnTo>
                    <a:pt x="0" y="17854"/>
                  </a:lnTo>
                  <a:lnTo>
                    <a:pt x="19" y="18238"/>
                  </a:lnTo>
                  <a:lnTo>
                    <a:pt x="48" y="18611"/>
                  </a:lnTo>
                  <a:lnTo>
                    <a:pt x="96" y="18985"/>
                  </a:lnTo>
                  <a:lnTo>
                    <a:pt x="163" y="19339"/>
                  </a:lnTo>
                  <a:lnTo>
                    <a:pt x="249" y="19703"/>
                  </a:lnTo>
                  <a:lnTo>
                    <a:pt x="355" y="20048"/>
                  </a:lnTo>
                  <a:lnTo>
                    <a:pt x="469" y="20393"/>
                  </a:lnTo>
                  <a:lnTo>
                    <a:pt x="594" y="20728"/>
                  </a:lnTo>
                  <a:lnTo>
                    <a:pt x="747" y="21063"/>
                  </a:lnTo>
                  <a:lnTo>
                    <a:pt x="900" y="21389"/>
                  </a:lnTo>
                  <a:lnTo>
                    <a:pt x="1082" y="21705"/>
                  </a:lnTo>
                  <a:lnTo>
                    <a:pt x="1264" y="22011"/>
                  </a:lnTo>
                  <a:lnTo>
                    <a:pt x="1466" y="22308"/>
                  </a:lnTo>
                  <a:lnTo>
                    <a:pt x="1686" y="22605"/>
                  </a:lnTo>
                  <a:lnTo>
                    <a:pt x="1906" y="22892"/>
                  </a:lnTo>
                  <a:lnTo>
                    <a:pt x="2146" y="23170"/>
                  </a:lnTo>
                  <a:lnTo>
                    <a:pt x="2395" y="23438"/>
                  </a:lnTo>
                  <a:lnTo>
                    <a:pt x="2663" y="23697"/>
                  </a:lnTo>
                  <a:lnTo>
                    <a:pt x="2931" y="23946"/>
                  </a:lnTo>
                  <a:lnTo>
                    <a:pt x="3209" y="24186"/>
                  </a:lnTo>
                  <a:lnTo>
                    <a:pt x="3506" y="24425"/>
                  </a:lnTo>
                  <a:lnTo>
                    <a:pt x="3803" y="24645"/>
                  </a:lnTo>
                  <a:lnTo>
                    <a:pt x="4119" y="24866"/>
                  </a:lnTo>
                  <a:lnTo>
                    <a:pt x="4435" y="25067"/>
                  </a:lnTo>
                  <a:lnTo>
                    <a:pt x="4760" y="25268"/>
                  </a:lnTo>
                  <a:lnTo>
                    <a:pt x="5096" y="25450"/>
                  </a:lnTo>
                  <a:lnTo>
                    <a:pt x="5440" y="25622"/>
                  </a:lnTo>
                  <a:lnTo>
                    <a:pt x="5785" y="25795"/>
                  </a:lnTo>
                  <a:lnTo>
                    <a:pt x="6140" y="25948"/>
                  </a:lnTo>
                  <a:lnTo>
                    <a:pt x="6542" y="26101"/>
                  </a:lnTo>
                  <a:lnTo>
                    <a:pt x="6954" y="26245"/>
                  </a:lnTo>
                  <a:lnTo>
                    <a:pt x="7375" y="26369"/>
                  </a:lnTo>
                  <a:lnTo>
                    <a:pt x="7806" y="26475"/>
                  </a:lnTo>
                  <a:lnTo>
                    <a:pt x="8247" y="26561"/>
                  </a:lnTo>
                  <a:lnTo>
                    <a:pt x="8687" y="26638"/>
                  </a:lnTo>
                  <a:lnTo>
                    <a:pt x="9147" y="26705"/>
                  </a:lnTo>
                  <a:lnTo>
                    <a:pt x="9597" y="26743"/>
                  </a:lnTo>
                  <a:lnTo>
                    <a:pt x="10057" y="26772"/>
                  </a:lnTo>
                  <a:lnTo>
                    <a:pt x="10517" y="26791"/>
                  </a:lnTo>
                  <a:lnTo>
                    <a:pt x="10977" y="26791"/>
                  </a:lnTo>
                  <a:lnTo>
                    <a:pt x="11436" y="26781"/>
                  </a:lnTo>
                  <a:lnTo>
                    <a:pt x="11887" y="26752"/>
                  </a:lnTo>
                  <a:lnTo>
                    <a:pt x="12337" y="26714"/>
                  </a:lnTo>
                  <a:lnTo>
                    <a:pt x="12787" y="26657"/>
                  </a:lnTo>
                  <a:lnTo>
                    <a:pt x="13227" y="26590"/>
                  </a:lnTo>
                  <a:lnTo>
                    <a:pt x="13658" y="26513"/>
                  </a:lnTo>
                  <a:lnTo>
                    <a:pt x="14080" y="26427"/>
                  </a:lnTo>
                  <a:lnTo>
                    <a:pt x="14492" y="26321"/>
                  </a:lnTo>
                  <a:lnTo>
                    <a:pt x="14884" y="26206"/>
                  </a:lnTo>
                  <a:lnTo>
                    <a:pt x="15277" y="26082"/>
                  </a:lnTo>
                  <a:lnTo>
                    <a:pt x="15641" y="25938"/>
                  </a:lnTo>
                  <a:lnTo>
                    <a:pt x="15996" y="25795"/>
                  </a:lnTo>
                  <a:lnTo>
                    <a:pt x="16340" y="25632"/>
                  </a:lnTo>
                  <a:lnTo>
                    <a:pt x="16656" y="25459"/>
                  </a:lnTo>
                  <a:lnTo>
                    <a:pt x="16953" y="25287"/>
                  </a:lnTo>
                  <a:lnTo>
                    <a:pt x="17231" y="25095"/>
                  </a:lnTo>
                  <a:lnTo>
                    <a:pt x="17490" y="24894"/>
                  </a:lnTo>
                  <a:lnTo>
                    <a:pt x="17605" y="24789"/>
                  </a:lnTo>
                  <a:lnTo>
                    <a:pt x="17720" y="24684"/>
                  </a:lnTo>
                  <a:lnTo>
                    <a:pt x="17825" y="24578"/>
                  </a:lnTo>
                  <a:lnTo>
                    <a:pt x="17921" y="24473"/>
                  </a:lnTo>
                  <a:lnTo>
                    <a:pt x="18017" y="24358"/>
                  </a:lnTo>
                  <a:lnTo>
                    <a:pt x="18103" y="24243"/>
                  </a:lnTo>
                  <a:lnTo>
                    <a:pt x="18179" y="24128"/>
                  </a:lnTo>
                  <a:lnTo>
                    <a:pt x="18246" y="24004"/>
                  </a:lnTo>
                  <a:lnTo>
                    <a:pt x="18371" y="23774"/>
                  </a:lnTo>
                  <a:lnTo>
                    <a:pt x="18495" y="23534"/>
                  </a:lnTo>
                  <a:lnTo>
                    <a:pt x="18601" y="23285"/>
                  </a:lnTo>
                  <a:lnTo>
                    <a:pt x="18706" y="23017"/>
                  </a:lnTo>
                  <a:lnTo>
                    <a:pt x="18802" y="22758"/>
                  </a:lnTo>
                  <a:lnTo>
                    <a:pt x="18888" y="22481"/>
                  </a:lnTo>
                  <a:lnTo>
                    <a:pt x="18965" y="22193"/>
                  </a:lnTo>
                  <a:lnTo>
                    <a:pt x="19041" y="21906"/>
                  </a:lnTo>
                  <a:lnTo>
                    <a:pt x="19108" y="21609"/>
                  </a:lnTo>
                  <a:lnTo>
                    <a:pt x="19166" y="21312"/>
                  </a:lnTo>
                  <a:lnTo>
                    <a:pt x="19223" y="21006"/>
                  </a:lnTo>
                  <a:lnTo>
                    <a:pt x="19271" y="20690"/>
                  </a:lnTo>
                  <a:lnTo>
                    <a:pt x="19310" y="20373"/>
                  </a:lnTo>
                  <a:lnTo>
                    <a:pt x="19348" y="20057"/>
                  </a:lnTo>
                  <a:lnTo>
                    <a:pt x="19405" y="19406"/>
                  </a:lnTo>
                  <a:lnTo>
                    <a:pt x="19444" y="18736"/>
                  </a:lnTo>
                  <a:lnTo>
                    <a:pt x="19463" y="18065"/>
                  </a:lnTo>
                  <a:lnTo>
                    <a:pt x="19463" y="17385"/>
                  </a:lnTo>
                  <a:lnTo>
                    <a:pt x="19444" y="16705"/>
                  </a:lnTo>
                  <a:lnTo>
                    <a:pt x="19415" y="16025"/>
                  </a:lnTo>
                  <a:lnTo>
                    <a:pt x="19367" y="15345"/>
                  </a:lnTo>
                  <a:lnTo>
                    <a:pt x="19319" y="14684"/>
                  </a:lnTo>
                  <a:lnTo>
                    <a:pt x="19252" y="14023"/>
                  </a:lnTo>
                  <a:lnTo>
                    <a:pt x="19185" y="13381"/>
                  </a:lnTo>
                  <a:lnTo>
                    <a:pt x="19099" y="12759"/>
                  </a:lnTo>
                  <a:lnTo>
                    <a:pt x="19022" y="12146"/>
                  </a:lnTo>
                  <a:lnTo>
                    <a:pt x="18936" y="11571"/>
                  </a:lnTo>
                  <a:lnTo>
                    <a:pt x="18754" y="10498"/>
                  </a:lnTo>
                  <a:lnTo>
                    <a:pt x="18582" y="9560"/>
                  </a:lnTo>
                  <a:lnTo>
                    <a:pt x="18428" y="8774"/>
                  </a:lnTo>
                  <a:lnTo>
                    <a:pt x="18304" y="8190"/>
                  </a:lnTo>
                  <a:lnTo>
                    <a:pt x="18179" y="7692"/>
                  </a:lnTo>
                  <a:lnTo>
                    <a:pt x="18361" y="7663"/>
                  </a:lnTo>
                  <a:lnTo>
                    <a:pt x="18553" y="7625"/>
                  </a:lnTo>
                  <a:lnTo>
                    <a:pt x="18811" y="7567"/>
                  </a:lnTo>
                  <a:lnTo>
                    <a:pt x="19118" y="7491"/>
                  </a:lnTo>
                  <a:lnTo>
                    <a:pt x="19463" y="7395"/>
                  </a:lnTo>
                  <a:lnTo>
                    <a:pt x="19827" y="7280"/>
                  </a:lnTo>
                  <a:lnTo>
                    <a:pt x="20210" y="7136"/>
                  </a:lnTo>
                  <a:lnTo>
                    <a:pt x="20401" y="7060"/>
                  </a:lnTo>
                  <a:lnTo>
                    <a:pt x="20593" y="6974"/>
                  </a:lnTo>
                  <a:lnTo>
                    <a:pt x="20785" y="6878"/>
                  </a:lnTo>
                  <a:lnTo>
                    <a:pt x="20967" y="6782"/>
                  </a:lnTo>
                  <a:lnTo>
                    <a:pt x="21149" y="6677"/>
                  </a:lnTo>
                  <a:lnTo>
                    <a:pt x="21321" y="6571"/>
                  </a:lnTo>
                  <a:lnTo>
                    <a:pt x="21493" y="6456"/>
                  </a:lnTo>
                  <a:lnTo>
                    <a:pt x="21647" y="6322"/>
                  </a:lnTo>
                  <a:lnTo>
                    <a:pt x="21790" y="6198"/>
                  </a:lnTo>
                  <a:lnTo>
                    <a:pt x="21924" y="6054"/>
                  </a:lnTo>
                  <a:lnTo>
                    <a:pt x="22039" y="5910"/>
                  </a:lnTo>
                  <a:lnTo>
                    <a:pt x="22145" y="5757"/>
                  </a:lnTo>
                  <a:lnTo>
                    <a:pt x="22231" y="5594"/>
                  </a:lnTo>
                  <a:lnTo>
                    <a:pt x="22298" y="5422"/>
                  </a:lnTo>
                  <a:lnTo>
                    <a:pt x="22346" y="5240"/>
                  </a:lnTo>
                  <a:lnTo>
                    <a:pt x="22375" y="5058"/>
                  </a:lnTo>
                  <a:lnTo>
                    <a:pt x="22202" y="4943"/>
                  </a:lnTo>
                  <a:lnTo>
                    <a:pt x="21733" y="4627"/>
                  </a:lnTo>
                  <a:lnTo>
                    <a:pt x="21417" y="4397"/>
                  </a:lnTo>
                  <a:lnTo>
                    <a:pt x="21053" y="4139"/>
                  </a:lnTo>
                  <a:lnTo>
                    <a:pt x="20670" y="3851"/>
                  </a:lnTo>
                  <a:lnTo>
                    <a:pt x="20258" y="3535"/>
                  </a:lnTo>
                  <a:lnTo>
                    <a:pt x="19846" y="3190"/>
                  </a:lnTo>
                  <a:lnTo>
                    <a:pt x="19434" y="2836"/>
                  </a:lnTo>
                  <a:lnTo>
                    <a:pt x="19032" y="2462"/>
                  </a:lnTo>
                  <a:lnTo>
                    <a:pt x="18840" y="2271"/>
                  </a:lnTo>
                  <a:lnTo>
                    <a:pt x="18658" y="2089"/>
                  </a:lnTo>
                  <a:lnTo>
                    <a:pt x="18486" y="1897"/>
                  </a:lnTo>
                  <a:lnTo>
                    <a:pt x="18313" y="1706"/>
                  </a:lnTo>
                  <a:lnTo>
                    <a:pt x="18160" y="1514"/>
                  </a:lnTo>
                  <a:lnTo>
                    <a:pt x="18026" y="1323"/>
                  </a:lnTo>
                  <a:lnTo>
                    <a:pt x="17902" y="1131"/>
                  </a:lnTo>
                  <a:lnTo>
                    <a:pt x="17787" y="949"/>
                  </a:lnTo>
                  <a:lnTo>
                    <a:pt x="17691" y="767"/>
                  </a:lnTo>
                  <a:lnTo>
                    <a:pt x="17624" y="585"/>
                  </a:lnTo>
                  <a:lnTo>
                    <a:pt x="17518" y="556"/>
                  </a:lnTo>
                  <a:lnTo>
                    <a:pt x="17241" y="470"/>
                  </a:lnTo>
                  <a:lnTo>
                    <a:pt x="16800" y="355"/>
                  </a:lnTo>
                  <a:lnTo>
                    <a:pt x="16522" y="288"/>
                  </a:lnTo>
                  <a:lnTo>
                    <a:pt x="16225" y="231"/>
                  </a:lnTo>
                  <a:lnTo>
                    <a:pt x="15900" y="164"/>
                  </a:lnTo>
                  <a:lnTo>
                    <a:pt x="15545" y="116"/>
                  </a:lnTo>
                  <a:lnTo>
                    <a:pt x="15181" y="68"/>
                  </a:lnTo>
                  <a:lnTo>
                    <a:pt x="14798" y="30"/>
                  </a:lnTo>
                  <a:lnTo>
                    <a:pt x="14396" y="10"/>
                  </a:lnTo>
                  <a:lnTo>
                    <a:pt x="13984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69"/>
            <p:cNvSpPr/>
            <p:nvPr/>
          </p:nvSpPr>
          <p:spPr>
            <a:xfrm>
              <a:off x="4538982" y="2285041"/>
              <a:ext cx="25207" cy="21799"/>
            </a:xfrm>
            <a:custGeom>
              <a:rect b="b" l="l" r="r" t="t"/>
              <a:pathLst>
                <a:path extrusionOk="0" h="614" w="710">
                  <a:moveTo>
                    <a:pt x="144" y="1"/>
                  </a:moveTo>
                  <a:lnTo>
                    <a:pt x="1" y="413"/>
                  </a:lnTo>
                  <a:lnTo>
                    <a:pt x="566" y="614"/>
                  </a:lnTo>
                  <a:lnTo>
                    <a:pt x="710" y="211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6" name="Google Shape;986;p69"/>
          <p:cNvGrpSpPr/>
          <p:nvPr/>
        </p:nvGrpSpPr>
        <p:grpSpPr>
          <a:xfrm>
            <a:off x="3245263" y="3378012"/>
            <a:ext cx="2653475" cy="678038"/>
            <a:chOff x="6033350" y="1027937"/>
            <a:chExt cx="2653475" cy="678038"/>
          </a:xfrm>
        </p:grpSpPr>
        <p:grpSp>
          <p:nvGrpSpPr>
            <p:cNvPr id="987" name="Google Shape;987;p69"/>
            <p:cNvGrpSpPr/>
            <p:nvPr/>
          </p:nvGrpSpPr>
          <p:grpSpPr>
            <a:xfrm>
              <a:off x="6705623" y="1027937"/>
              <a:ext cx="1981202" cy="671400"/>
              <a:chOff x="6053048" y="700395"/>
              <a:chExt cx="1981202" cy="671400"/>
            </a:xfrm>
          </p:grpSpPr>
          <p:sp>
            <p:nvSpPr>
              <p:cNvPr id="988" name="Google Shape;988;p69"/>
              <p:cNvSpPr txBox="1"/>
              <p:nvPr/>
            </p:nvSpPr>
            <p:spPr>
              <a:xfrm>
                <a:off x="6053050" y="700395"/>
                <a:ext cx="1981200" cy="6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Shattering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89" name="Google Shape;989;p69"/>
              <p:cNvSpPr txBox="1"/>
              <p:nvPr/>
            </p:nvSpPr>
            <p:spPr>
              <a:xfrm>
                <a:off x="6053048" y="1039821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990" name="Google Shape;990;p69"/>
            <p:cNvSpPr/>
            <p:nvPr/>
          </p:nvSpPr>
          <p:spPr>
            <a:xfrm>
              <a:off x="6033350" y="1109875"/>
              <a:ext cx="596100" cy="596100"/>
            </a:xfrm>
            <a:prstGeom prst="ellipse">
              <a:avLst/>
            </a:pr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991" name="Google Shape;991;p69"/>
          <p:cNvGrpSpPr/>
          <p:nvPr/>
        </p:nvGrpSpPr>
        <p:grpSpPr>
          <a:xfrm>
            <a:off x="6033350" y="1667999"/>
            <a:ext cx="2653525" cy="711300"/>
            <a:chOff x="6033350" y="2501811"/>
            <a:chExt cx="2653525" cy="711300"/>
          </a:xfrm>
        </p:grpSpPr>
        <p:grpSp>
          <p:nvGrpSpPr>
            <p:cNvPr id="992" name="Google Shape;992;p69"/>
            <p:cNvGrpSpPr/>
            <p:nvPr/>
          </p:nvGrpSpPr>
          <p:grpSpPr>
            <a:xfrm>
              <a:off x="6705660" y="2501811"/>
              <a:ext cx="1981215" cy="711300"/>
              <a:chOff x="6705660" y="2628901"/>
              <a:chExt cx="1981215" cy="711300"/>
            </a:xfrm>
          </p:grpSpPr>
          <p:sp>
            <p:nvSpPr>
              <p:cNvPr id="993" name="Google Shape;993;p69"/>
              <p:cNvSpPr txBox="1"/>
              <p:nvPr/>
            </p:nvSpPr>
            <p:spPr>
              <a:xfrm>
                <a:off x="6705675" y="2628901"/>
                <a:ext cx="1981200" cy="71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VC dimension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94" name="Google Shape;994;p69"/>
              <p:cNvSpPr txBox="1"/>
              <p:nvPr/>
            </p:nvSpPr>
            <p:spPr>
              <a:xfrm>
                <a:off x="6705660" y="2970479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995" name="Google Shape;995;p69"/>
            <p:cNvSpPr/>
            <p:nvPr/>
          </p:nvSpPr>
          <p:spPr>
            <a:xfrm>
              <a:off x="6033350" y="2616950"/>
              <a:ext cx="596100" cy="596100"/>
            </a:xfrm>
            <a:prstGeom prst="ellipse">
              <a:avLst/>
            </a:pr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996" name="Google Shape;996;p69"/>
          <p:cNvGrpSpPr/>
          <p:nvPr/>
        </p:nvGrpSpPr>
        <p:grpSpPr>
          <a:xfrm>
            <a:off x="5898750" y="3139757"/>
            <a:ext cx="3127500" cy="916200"/>
            <a:chOff x="5898050" y="3797269"/>
            <a:chExt cx="3127500" cy="916200"/>
          </a:xfrm>
        </p:grpSpPr>
        <p:grpSp>
          <p:nvGrpSpPr>
            <p:cNvPr id="997" name="Google Shape;997;p69"/>
            <p:cNvGrpSpPr/>
            <p:nvPr/>
          </p:nvGrpSpPr>
          <p:grpSpPr>
            <a:xfrm>
              <a:off x="6705623" y="3976800"/>
              <a:ext cx="2319927" cy="674417"/>
              <a:chOff x="6705623" y="4057563"/>
              <a:chExt cx="2319927" cy="674417"/>
            </a:xfrm>
          </p:grpSpPr>
          <p:sp>
            <p:nvSpPr>
              <p:cNvPr id="998" name="Google Shape;998;p69"/>
              <p:cNvSpPr txBox="1"/>
              <p:nvPr/>
            </p:nvSpPr>
            <p:spPr>
              <a:xfrm>
                <a:off x="6766250" y="4057563"/>
                <a:ext cx="2259300" cy="6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2400">
                    <a:solidFill>
                      <a:srgbClr val="38761D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Applications &amp; Beyond</a:t>
                </a:r>
                <a:endParaRPr b="1" sz="2400">
                  <a:solidFill>
                    <a:srgbClr val="38761D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999" name="Google Shape;999;p69"/>
              <p:cNvSpPr txBox="1"/>
              <p:nvPr/>
            </p:nvSpPr>
            <p:spPr>
              <a:xfrm>
                <a:off x="6705623" y="4400179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00" name="Google Shape;1000;p69"/>
            <p:cNvSpPr/>
            <p:nvPr/>
          </p:nvSpPr>
          <p:spPr>
            <a:xfrm>
              <a:off x="5898050" y="3797269"/>
              <a:ext cx="868200" cy="916200"/>
            </a:xfrm>
            <a:prstGeom prst="ellipse">
              <a:avLst/>
            </a:prstGeom>
            <a:solidFill>
              <a:srgbClr val="26EA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01" name="Google Shape;1001;p69"/>
          <p:cNvGrpSpPr/>
          <p:nvPr/>
        </p:nvGrpSpPr>
        <p:grpSpPr>
          <a:xfrm>
            <a:off x="3245248" y="1705966"/>
            <a:ext cx="2653502" cy="678000"/>
            <a:chOff x="3297248" y="3977791"/>
            <a:chExt cx="2653502" cy="678000"/>
          </a:xfrm>
        </p:grpSpPr>
        <p:grpSp>
          <p:nvGrpSpPr>
            <p:cNvPr id="1002" name="Google Shape;1002;p69"/>
            <p:cNvGrpSpPr/>
            <p:nvPr/>
          </p:nvGrpSpPr>
          <p:grpSpPr>
            <a:xfrm>
              <a:off x="3969548" y="3977791"/>
              <a:ext cx="1981202" cy="678000"/>
              <a:chOff x="3581360" y="2254804"/>
              <a:chExt cx="1981202" cy="678000"/>
            </a:xfrm>
          </p:grpSpPr>
          <p:sp>
            <p:nvSpPr>
              <p:cNvPr id="1003" name="Google Shape;1003;p69"/>
              <p:cNvSpPr txBox="1"/>
              <p:nvPr/>
            </p:nvSpPr>
            <p:spPr>
              <a:xfrm>
                <a:off x="3581363" y="2254804"/>
                <a:ext cx="1981200" cy="67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Introduction &amp; Preliminaries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04" name="Google Shape;1004;p69"/>
              <p:cNvSpPr txBox="1"/>
              <p:nvPr/>
            </p:nvSpPr>
            <p:spPr>
              <a:xfrm>
                <a:off x="3581360" y="2596421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05" name="Google Shape;1005;p69"/>
            <p:cNvSpPr/>
            <p:nvPr/>
          </p:nvSpPr>
          <p:spPr>
            <a:xfrm>
              <a:off x="3297248" y="4055023"/>
              <a:ext cx="596100" cy="596100"/>
            </a:xfrm>
            <a:prstGeom prst="ellipse">
              <a:avLst/>
            </a:pr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006" name="Google Shape;1006;p69"/>
          <p:cNvCxnSpPr>
            <a:stCxn id="1005" idx="4"/>
            <a:endCxn id="990" idx="0"/>
          </p:cNvCxnSpPr>
          <p:nvPr/>
        </p:nvCxnSpPr>
        <p:spPr>
          <a:xfrm>
            <a:off x="3543298" y="2379298"/>
            <a:ext cx="0" cy="10806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7" name="Google Shape;1007;p69"/>
          <p:cNvCxnSpPr>
            <a:stCxn id="995" idx="4"/>
            <a:endCxn id="1000" idx="0"/>
          </p:cNvCxnSpPr>
          <p:nvPr/>
        </p:nvCxnSpPr>
        <p:spPr>
          <a:xfrm>
            <a:off x="6331400" y="2379238"/>
            <a:ext cx="1500" cy="7605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Google Shape;101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100" y="322000"/>
            <a:ext cx="2402450" cy="240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70"/>
          <p:cNvSpPr txBox="1"/>
          <p:nvPr/>
        </p:nvSpPr>
        <p:spPr>
          <a:xfrm>
            <a:off x="5421225" y="2071500"/>
            <a:ext cx="2964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ko" sz="23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Applications &amp; Beyond</a:t>
            </a:r>
            <a:endParaRPr b="1" sz="23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14" name="Google Shape;1014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4825" y="2724450"/>
            <a:ext cx="2342700" cy="234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" name="Google Shape;1019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950" y="848675"/>
            <a:ext cx="3813275" cy="39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71"/>
          <p:cNvSpPr txBox="1"/>
          <p:nvPr/>
        </p:nvSpPr>
        <p:spPr>
          <a:xfrm>
            <a:off x="192600" y="1355700"/>
            <a:ext cx="43140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b="1" lang="ko" sz="1200">
                <a:solidFill>
                  <a:srgbClr val="292929"/>
                </a:solidFill>
                <a:highlight>
                  <a:srgbClr val="FFFFFF"/>
                </a:highlight>
              </a:rPr>
              <a:t>Dotted vertical line -</a:t>
            </a:r>
            <a:r>
              <a:rPr lang="ko" sz="1200">
                <a:solidFill>
                  <a:srgbClr val="292929"/>
                </a:solidFill>
                <a:highlight>
                  <a:srgbClr val="FFFFFF"/>
                </a:highlight>
              </a:rPr>
              <a:t> ideal balance between bias and variance, </a:t>
            </a:r>
            <a:r>
              <a:rPr lang="ko" sz="1200">
                <a:solidFill>
                  <a:srgbClr val="292929"/>
                </a:solidFill>
                <a:highlight>
                  <a:srgbClr val="FFFFFF"/>
                </a:highlight>
              </a:rPr>
              <a:t>at which you are neither underfitting nor overfitting to your data. </a:t>
            </a:r>
            <a:endParaRPr sz="1200">
              <a:solidFill>
                <a:srgbClr val="292929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None/>
            </a:pPr>
            <a:r>
              <a:rPr lang="ko" sz="1200">
                <a:solidFill>
                  <a:srgbClr val="292929"/>
                </a:solidFill>
                <a:highlight>
                  <a:srgbClr val="FFFFFF"/>
                </a:highlight>
              </a:rPr>
              <a:t>Goal should be to choose a model with a complexity that is </a:t>
            </a:r>
            <a:r>
              <a:rPr b="1" lang="ko" sz="1200">
                <a:solidFill>
                  <a:srgbClr val="292929"/>
                </a:solidFill>
                <a:highlight>
                  <a:srgbClr val="FFFFFF"/>
                </a:highlight>
              </a:rPr>
              <a:t>just</a:t>
            </a:r>
            <a:r>
              <a:rPr lang="ko" sz="1200">
                <a:solidFill>
                  <a:srgbClr val="292929"/>
                </a:solidFill>
                <a:highlight>
                  <a:srgbClr val="FFFFFF"/>
                </a:highlight>
              </a:rPr>
              <a:t> enough for the classification task - any less would lea</a:t>
            </a:r>
            <a:r>
              <a:rPr lang="ko" sz="1200">
                <a:solidFill>
                  <a:srgbClr val="292929"/>
                </a:solidFill>
                <a:highlight>
                  <a:srgbClr val="FFFFFF"/>
                </a:highlight>
              </a:rPr>
              <a:t>d to underfitting, and any more would lead to overfitting.</a:t>
            </a:r>
            <a:endParaRPr sz="1200">
              <a:solidFill>
                <a:srgbClr val="292929"/>
              </a:solidFill>
              <a:highlight>
                <a:srgbClr val="FFFFFF"/>
              </a:highlight>
            </a:endParaRPr>
          </a:p>
        </p:txBody>
      </p:sp>
      <p:sp>
        <p:nvSpPr>
          <p:cNvPr id="1021" name="Google Shape;1021;p71"/>
          <p:cNvSpPr txBox="1"/>
          <p:nvPr>
            <p:ph type="title"/>
          </p:nvPr>
        </p:nvSpPr>
        <p:spPr>
          <a:xfrm>
            <a:off x="303400" y="172800"/>
            <a:ext cx="82563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Determining the balance</a:t>
            </a:r>
            <a:endParaRPr sz="2400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72"/>
          <p:cNvSpPr txBox="1"/>
          <p:nvPr/>
        </p:nvSpPr>
        <p:spPr>
          <a:xfrm>
            <a:off x="303400" y="995025"/>
            <a:ext cx="80922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Decision Trees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Perceptrons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Neural Nets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Decision Lists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Support Vector Machines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And many many more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600"/>
              <a:t>The main goals in this aspect are 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1. Understanding which learning machines are more or less powerful under which circumstances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2. Using Structural Risk Minimization for to choose the best learning machine</a:t>
            </a:r>
            <a:endParaRPr/>
          </a:p>
        </p:txBody>
      </p:sp>
      <p:sp>
        <p:nvSpPr>
          <p:cNvPr id="1027" name="Google Shape;1027;p72"/>
          <p:cNvSpPr txBox="1"/>
          <p:nvPr>
            <p:ph type="title"/>
          </p:nvPr>
        </p:nvSpPr>
        <p:spPr>
          <a:xfrm>
            <a:off x="303400" y="172800"/>
            <a:ext cx="82563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Using </a:t>
            </a:r>
            <a:r>
              <a:rPr lang="ko" sz="2400"/>
              <a:t>VC dimensionality</a:t>
            </a:r>
            <a:endParaRPr sz="2400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73"/>
          <p:cNvSpPr txBox="1"/>
          <p:nvPr/>
        </p:nvSpPr>
        <p:spPr>
          <a:xfrm>
            <a:off x="304500" y="1129050"/>
            <a:ext cx="8839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1. (CV) Cross-validation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2. AIC (Akaike Information Criterion)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3. BIC (Bayesian Information Criterion)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4. (SRMVC) Structural Risk Minimize with VCdimension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AIC, BIC and SRMVC have the advantage that you only need the training error.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CV error might have more variance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SRMVC is wildly conservative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Asymptotically AIC and Leave-one-out CV should be the same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Asymptotically BIC and a carefully chosen k-fold should be the same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BIC is what you want if you want the best structure instead of the best predictor (e.g. for clustering or Bayes Net structure finding)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Many alternatives to the above including proper Bayesian approaches.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• It’s an emotional issue.</a:t>
            </a:r>
            <a:endParaRPr/>
          </a:p>
        </p:txBody>
      </p:sp>
      <p:sp>
        <p:nvSpPr>
          <p:cNvPr id="1033" name="Google Shape;1033;p73"/>
          <p:cNvSpPr txBox="1"/>
          <p:nvPr>
            <p:ph type="title"/>
          </p:nvPr>
        </p:nvSpPr>
        <p:spPr>
          <a:xfrm>
            <a:off x="-40800" y="67025"/>
            <a:ext cx="9225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Which model </a:t>
            </a:r>
            <a:r>
              <a:rPr lang="ko" sz="2400"/>
              <a:t>selection method is best do you think now? </a:t>
            </a:r>
            <a:endParaRPr sz="2400">
              <a:solidFill>
                <a:srgbClr val="351C75"/>
              </a:solidFill>
            </a:endParaRPr>
          </a:p>
        </p:txBody>
      </p:sp>
      <p:sp>
        <p:nvSpPr>
          <p:cNvPr id="1034" name="Google Shape;1034;p73"/>
          <p:cNvSpPr txBox="1"/>
          <p:nvPr/>
        </p:nvSpPr>
        <p:spPr>
          <a:xfrm>
            <a:off x="1599925" y="4789500"/>
            <a:ext cx="483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666666"/>
                </a:solidFill>
                <a:highlight>
                  <a:srgbClr val="FFFFFF"/>
                </a:highlight>
              </a:rPr>
              <a:t>Slide credits to Andrew W. Moore, VC-dimension lecture slides</a:t>
            </a:r>
            <a:endParaRPr sz="11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74"/>
          <p:cNvSpPr txBox="1"/>
          <p:nvPr/>
        </p:nvSpPr>
        <p:spPr>
          <a:xfrm>
            <a:off x="3112075" y="67550"/>
            <a:ext cx="5467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Takeaways</a:t>
            </a:r>
            <a:endParaRPr b="1" sz="3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0" name="Google Shape;1040;p74"/>
          <p:cNvSpPr txBox="1"/>
          <p:nvPr/>
        </p:nvSpPr>
        <p:spPr>
          <a:xfrm>
            <a:off x="3112075" y="1572525"/>
            <a:ext cx="5842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Learning Machine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Shattering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VC dimension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Applications of VC dimension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ko">
                <a:latin typeface="Open Sans"/>
                <a:ea typeface="Open Sans"/>
                <a:cs typeface="Open Sans"/>
                <a:sym typeface="Open Sans"/>
              </a:rPr>
              <a:t>Various methods to measure power of a model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1" name="Google Shape;104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0675"/>
            <a:ext cx="3033277" cy="303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 txBox="1"/>
          <p:nvPr/>
        </p:nvSpPr>
        <p:spPr>
          <a:xfrm>
            <a:off x="457200" y="411475"/>
            <a:ext cx="8229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2800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Table of Content</a:t>
            </a:r>
            <a:endParaRPr b="1" sz="2800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442" name="Google Shape;442;p39"/>
          <p:cNvGrpSpPr/>
          <p:nvPr/>
        </p:nvGrpSpPr>
        <p:grpSpPr>
          <a:xfrm>
            <a:off x="414554" y="1509185"/>
            <a:ext cx="2653421" cy="2696472"/>
            <a:chOff x="3525722" y="1985800"/>
            <a:chExt cx="2702609" cy="2746178"/>
          </a:xfrm>
        </p:grpSpPr>
        <p:sp>
          <p:nvSpPr>
            <p:cNvPr id="443" name="Google Shape;443;p39"/>
            <p:cNvSpPr/>
            <p:nvPr/>
          </p:nvSpPr>
          <p:spPr>
            <a:xfrm>
              <a:off x="5442457" y="4676877"/>
              <a:ext cx="683885" cy="51372"/>
            </a:xfrm>
            <a:custGeom>
              <a:rect b="b" l="l" r="r" t="t"/>
              <a:pathLst>
                <a:path extrusionOk="0" h="1447" w="19263">
                  <a:moveTo>
                    <a:pt x="8650" y="0"/>
                  </a:moveTo>
                  <a:lnTo>
                    <a:pt x="7692" y="10"/>
                  </a:lnTo>
                  <a:lnTo>
                    <a:pt x="6763" y="29"/>
                  </a:lnTo>
                  <a:lnTo>
                    <a:pt x="5882" y="58"/>
                  </a:lnTo>
                  <a:lnTo>
                    <a:pt x="5039" y="86"/>
                  </a:lnTo>
                  <a:lnTo>
                    <a:pt x="4244" y="125"/>
                  </a:lnTo>
                  <a:lnTo>
                    <a:pt x="3506" y="163"/>
                  </a:lnTo>
                  <a:lnTo>
                    <a:pt x="2826" y="211"/>
                  </a:lnTo>
                  <a:lnTo>
                    <a:pt x="2204" y="259"/>
                  </a:lnTo>
                  <a:lnTo>
                    <a:pt x="1648" y="316"/>
                  </a:lnTo>
                  <a:lnTo>
                    <a:pt x="1160" y="374"/>
                  </a:lnTo>
                  <a:lnTo>
                    <a:pt x="757" y="441"/>
                  </a:lnTo>
                  <a:lnTo>
                    <a:pt x="432" y="508"/>
                  </a:lnTo>
                  <a:lnTo>
                    <a:pt x="307" y="536"/>
                  </a:lnTo>
                  <a:lnTo>
                    <a:pt x="202" y="575"/>
                  </a:lnTo>
                  <a:lnTo>
                    <a:pt x="116" y="613"/>
                  </a:lnTo>
                  <a:lnTo>
                    <a:pt x="49" y="642"/>
                  </a:lnTo>
                  <a:lnTo>
                    <a:pt x="10" y="680"/>
                  </a:lnTo>
                  <a:lnTo>
                    <a:pt x="1" y="699"/>
                  </a:lnTo>
                  <a:lnTo>
                    <a:pt x="1" y="718"/>
                  </a:lnTo>
                  <a:lnTo>
                    <a:pt x="1" y="738"/>
                  </a:lnTo>
                  <a:lnTo>
                    <a:pt x="10" y="757"/>
                  </a:lnTo>
                  <a:lnTo>
                    <a:pt x="49" y="795"/>
                  </a:lnTo>
                  <a:lnTo>
                    <a:pt x="116" y="833"/>
                  </a:lnTo>
                  <a:lnTo>
                    <a:pt x="202" y="862"/>
                  </a:lnTo>
                  <a:lnTo>
                    <a:pt x="307" y="900"/>
                  </a:lnTo>
                  <a:lnTo>
                    <a:pt x="432" y="939"/>
                  </a:lnTo>
                  <a:lnTo>
                    <a:pt x="757" y="1006"/>
                  </a:lnTo>
                  <a:lnTo>
                    <a:pt x="1160" y="1063"/>
                  </a:lnTo>
                  <a:lnTo>
                    <a:pt x="1648" y="1121"/>
                  </a:lnTo>
                  <a:lnTo>
                    <a:pt x="2204" y="1178"/>
                  </a:lnTo>
                  <a:lnTo>
                    <a:pt x="2826" y="1236"/>
                  </a:lnTo>
                  <a:lnTo>
                    <a:pt x="3506" y="1274"/>
                  </a:lnTo>
                  <a:lnTo>
                    <a:pt x="4244" y="1322"/>
                  </a:lnTo>
                  <a:lnTo>
                    <a:pt x="5039" y="1360"/>
                  </a:lnTo>
                  <a:lnTo>
                    <a:pt x="5882" y="1389"/>
                  </a:lnTo>
                  <a:lnTo>
                    <a:pt x="6763" y="1408"/>
                  </a:lnTo>
                  <a:lnTo>
                    <a:pt x="7692" y="1427"/>
                  </a:lnTo>
                  <a:lnTo>
                    <a:pt x="8650" y="1437"/>
                  </a:lnTo>
                  <a:lnTo>
                    <a:pt x="9627" y="1446"/>
                  </a:lnTo>
                  <a:lnTo>
                    <a:pt x="10613" y="1437"/>
                  </a:lnTo>
                  <a:lnTo>
                    <a:pt x="11571" y="1427"/>
                  </a:lnTo>
                  <a:lnTo>
                    <a:pt x="12491" y="1408"/>
                  </a:lnTo>
                  <a:lnTo>
                    <a:pt x="13381" y="1389"/>
                  </a:lnTo>
                  <a:lnTo>
                    <a:pt x="14224" y="1360"/>
                  </a:lnTo>
                  <a:lnTo>
                    <a:pt x="15019" y="1322"/>
                  </a:lnTo>
                  <a:lnTo>
                    <a:pt x="15757" y="1274"/>
                  </a:lnTo>
                  <a:lnTo>
                    <a:pt x="16437" y="1236"/>
                  </a:lnTo>
                  <a:lnTo>
                    <a:pt x="17059" y="1178"/>
                  </a:lnTo>
                  <a:lnTo>
                    <a:pt x="17615" y="1121"/>
                  </a:lnTo>
                  <a:lnTo>
                    <a:pt x="18094" y="1063"/>
                  </a:lnTo>
                  <a:lnTo>
                    <a:pt x="18506" y="1006"/>
                  </a:lnTo>
                  <a:lnTo>
                    <a:pt x="18831" y="939"/>
                  </a:lnTo>
                  <a:lnTo>
                    <a:pt x="18956" y="900"/>
                  </a:lnTo>
                  <a:lnTo>
                    <a:pt x="19061" y="862"/>
                  </a:lnTo>
                  <a:lnTo>
                    <a:pt x="19147" y="833"/>
                  </a:lnTo>
                  <a:lnTo>
                    <a:pt x="19214" y="795"/>
                  </a:lnTo>
                  <a:lnTo>
                    <a:pt x="19243" y="757"/>
                  </a:lnTo>
                  <a:lnTo>
                    <a:pt x="19253" y="738"/>
                  </a:lnTo>
                  <a:lnTo>
                    <a:pt x="19262" y="718"/>
                  </a:lnTo>
                  <a:lnTo>
                    <a:pt x="19253" y="699"/>
                  </a:lnTo>
                  <a:lnTo>
                    <a:pt x="19243" y="680"/>
                  </a:lnTo>
                  <a:lnTo>
                    <a:pt x="19214" y="642"/>
                  </a:lnTo>
                  <a:lnTo>
                    <a:pt x="19147" y="613"/>
                  </a:lnTo>
                  <a:lnTo>
                    <a:pt x="19061" y="575"/>
                  </a:lnTo>
                  <a:lnTo>
                    <a:pt x="18956" y="536"/>
                  </a:lnTo>
                  <a:lnTo>
                    <a:pt x="18831" y="508"/>
                  </a:lnTo>
                  <a:lnTo>
                    <a:pt x="18506" y="441"/>
                  </a:lnTo>
                  <a:lnTo>
                    <a:pt x="18094" y="374"/>
                  </a:lnTo>
                  <a:lnTo>
                    <a:pt x="17615" y="316"/>
                  </a:lnTo>
                  <a:lnTo>
                    <a:pt x="17059" y="259"/>
                  </a:lnTo>
                  <a:lnTo>
                    <a:pt x="16437" y="211"/>
                  </a:lnTo>
                  <a:lnTo>
                    <a:pt x="15757" y="163"/>
                  </a:lnTo>
                  <a:lnTo>
                    <a:pt x="15019" y="125"/>
                  </a:lnTo>
                  <a:lnTo>
                    <a:pt x="14224" y="86"/>
                  </a:lnTo>
                  <a:lnTo>
                    <a:pt x="13381" y="58"/>
                  </a:lnTo>
                  <a:lnTo>
                    <a:pt x="12491" y="29"/>
                  </a:lnTo>
                  <a:lnTo>
                    <a:pt x="11571" y="10"/>
                  </a:lnTo>
                  <a:lnTo>
                    <a:pt x="10613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3525722" y="4641150"/>
              <a:ext cx="995383" cy="90828"/>
            </a:xfrm>
            <a:custGeom>
              <a:rect b="b" l="l" r="r" t="t"/>
              <a:pathLst>
                <a:path extrusionOk="0" h="2558" w="45219">
                  <a:moveTo>
                    <a:pt x="22614" y="0"/>
                  </a:moveTo>
                  <a:lnTo>
                    <a:pt x="20296" y="10"/>
                  </a:lnTo>
                  <a:lnTo>
                    <a:pt x="18055" y="29"/>
                  </a:lnTo>
                  <a:lnTo>
                    <a:pt x="15890" y="58"/>
                  </a:lnTo>
                  <a:lnTo>
                    <a:pt x="13812" y="106"/>
                  </a:lnTo>
                  <a:lnTo>
                    <a:pt x="11839" y="154"/>
                  </a:lnTo>
                  <a:lnTo>
                    <a:pt x="9971" y="221"/>
                  </a:lnTo>
                  <a:lnTo>
                    <a:pt x="8228" y="297"/>
                  </a:lnTo>
                  <a:lnTo>
                    <a:pt x="6628" y="374"/>
                  </a:lnTo>
                  <a:lnTo>
                    <a:pt x="5163" y="470"/>
                  </a:lnTo>
                  <a:lnTo>
                    <a:pt x="3870" y="566"/>
                  </a:lnTo>
                  <a:lnTo>
                    <a:pt x="2730" y="671"/>
                  </a:lnTo>
                  <a:lnTo>
                    <a:pt x="2232" y="728"/>
                  </a:lnTo>
                  <a:lnTo>
                    <a:pt x="1782" y="786"/>
                  </a:lnTo>
                  <a:lnTo>
                    <a:pt x="1379" y="843"/>
                  </a:lnTo>
                  <a:lnTo>
                    <a:pt x="1025" y="901"/>
                  </a:lnTo>
                  <a:lnTo>
                    <a:pt x="718" y="958"/>
                  </a:lnTo>
                  <a:lnTo>
                    <a:pt x="460" y="1025"/>
                  </a:lnTo>
                  <a:lnTo>
                    <a:pt x="268" y="1083"/>
                  </a:lnTo>
                  <a:lnTo>
                    <a:pt x="182" y="1121"/>
                  </a:lnTo>
                  <a:lnTo>
                    <a:pt x="125" y="1150"/>
                  </a:lnTo>
                  <a:lnTo>
                    <a:pt x="67" y="1179"/>
                  </a:lnTo>
                  <a:lnTo>
                    <a:pt x="38" y="1217"/>
                  </a:lnTo>
                  <a:lnTo>
                    <a:pt x="10" y="1246"/>
                  </a:lnTo>
                  <a:lnTo>
                    <a:pt x="0" y="1274"/>
                  </a:lnTo>
                  <a:lnTo>
                    <a:pt x="10" y="1313"/>
                  </a:lnTo>
                  <a:lnTo>
                    <a:pt x="38" y="1341"/>
                  </a:lnTo>
                  <a:lnTo>
                    <a:pt x="67" y="1380"/>
                  </a:lnTo>
                  <a:lnTo>
                    <a:pt x="125" y="1408"/>
                  </a:lnTo>
                  <a:lnTo>
                    <a:pt x="182" y="1437"/>
                  </a:lnTo>
                  <a:lnTo>
                    <a:pt x="268" y="1475"/>
                  </a:lnTo>
                  <a:lnTo>
                    <a:pt x="460" y="1533"/>
                  </a:lnTo>
                  <a:lnTo>
                    <a:pt x="718" y="1600"/>
                  </a:lnTo>
                  <a:lnTo>
                    <a:pt x="1025" y="1657"/>
                  </a:lnTo>
                  <a:lnTo>
                    <a:pt x="1379" y="1715"/>
                  </a:lnTo>
                  <a:lnTo>
                    <a:pt x="1782" y="1772"/>
                  </a:lnTo>
                  <a:lnTo>
                    <a:pt x="2232" y="1830"/>
                  </a:lnTo>
                  <a:lnTo>
                    <a:pt x="2730" y="1887"/>
                  </a:lnTo>
                  <a:lnTo>
                    <a:pt x="3870" y="1993"/>
                  </a:lnTo>
                  <a:lnTo>
                    <a:pt x="5163" y="2088"/>
                  </a:lnTo>
                  <a:lnTo>
                    <a:pt x="6628" y="2184"/>
                  </a:lnTo>
                  <a:lnTo>
                    <a:pt x="8228" y="2261"/>
                  </a:lnTo>
                  <a:lnTo>
                    <a:pt x="9971" y="2337"/>
                  </a:lnTo>
                  <a:lnTo>
                    <a:pt x="11839" y="2405"/>
                  </a:lnTo>
                  <a:lnTo>
                    <a:pt x="13812" y="2452"/>
                  </a:lnTo>
                  <a:lnTo>
                    <a:pt x="15890" y="2500"/>
                  </a:lnTo>
                  <a:lnTo>
                    <a:pt x="18055" y="2529"/>
                  </a:lnTo>
                  <a:lnTo>
                    <a:pt x="20296" y="2548"/>
                  </a:lnTo>
                  <a:lnTo>
                    <a:pt x="22614" y="2558"/>
                  </a:lnTo>
                  <a:lnTo>
                    <a:pt x="24922" y="2548"/>
                  </a:lnTo>
                  <a:lnTo>
                    <a:pt x="27163" y="2529"/>
                  </a:lnTo>
                  <a:lnTo>
                    <a:pt x="29328" y="2500"/>
                  </a:lnTo>
                  <a:lnTo>
                    <a:pt x="31407" y="2452"/>
                  </a:lnTo>
                  <a:lnTo>
                    <a:pt x="33380" y="2405"/>
                  </a:lnTo>
                  <a:lnTo>
                    <a:pt x="35247" y="2337"/>
                  </a:lnTo>
                  <a:lnTo>
                    <a:pt x="36991" y="2261"/>
                  </a:lnTo>
                  <a:lnTo>
                    <a:pt x="38590" y="2184"/>
                  </a:lnTo>
                  <a:lnTo>
                    <a:pt x="40056" y="2088"/>
                  </a:lnTo>
                  <a:lnTo>
                    <a:pt x="41358" y="1993"/>
                  </a:lnTo>
                  <a:lnTo>
                    <a:pt x="42488" y="1887"/>
                  </a:lnTo>
                  <a:lnTo>
                    <a:pt x="42986" y="1830"/>
                  </a:lnTo>
                  <a:lnTo>
                    <a:pt x="43437" y="1772"/>
                  </a:lnTo>
                  <a:lnTo>
                    <a:pt x="43839" y="1715"/>
                  </a:lnTo>
                  <a:lnTo>
                    <a:pt x="44193" y="1657"/>
                  </a:lnTo>
                  <a:lnTo>
                    <a:pt x="44500" y="1600"/>
                  </a:lnTo>
                  <a:lnTo>
                    <a:pt x="44758" y="1533"/>
                  </a:lnTo>
                  <a:lnTo>
                    <a:pt x="44950" y="1475"/>
                  </a:lnTo>
                  <a:lnTo>
                    <a:pt x="45036" y="1437"/>
                  </a:lnTo>
                  <a:lnTo>
                    <a:pt x="45094" y="1408"/>
                  </a:lnTo>
                  <a:lnTo>
                    <a:pt x="45151" y="1380"/>
                  </a:lnTo>
                  <a:lnTo>
                    <a:pt x="45189" y="1341"/>
                  </a:lnTo>
                  <a:lnTo>
                    <a:pt x="45209" y="1313"/>
                  </a:lnTo>
                  <a:lnTo>
                    <a:pt x="45218" y="1274"/>
                  </a:lnTo>
                  <a:lnTo>
                    <a:pt x="45209" y="1246"/>
                  </a:lnTo>
                  <a:lnTo>
                    <a:pt x="45189" y="1217"/>
                  </a:lnTo>
                  <a:lnTo>
                    <a:pt x="45151" y="1179"/>
                  </a:lnTo>
                  <a:lnTo>
                    <a:pt x="45094" y="1150"/>
                  </a:lnTo>
                  <a:lnTo>
                    <a:pt x="45036" y="1121"/>
                  </a:lnTo>
                  <a:lnTo>
                    <a:pt x="44950" y="1083"/>
                  </a:lnTo>
                  <a:lnTo>
                    <a:pt x="44758" y="1025"/>
                  </a:lnTo>
                  <a:lnTo>
                    <a:pt x="44500" y="958"/>
                  </a:lnTo>
                  <a:lnTo>
                    <a:pt x="44193" y="901"/>
                  </a:lnTo>
                  <a:lnTo>
                    <a:pt x="43839" y="843"/>
                  </a:lnTo>
                  <a:lnTo>
                    <a:pt x="43437" y="786"/>
                  </a:lnTo>
                  <a:lnTo>
                    <a:pt x="42986" y="728"/>
                  </a:lnTo>
                  <a:lnTo>
                    <a:pt x="42488" y="671"/>
                  </a:lnTo>
                  <a:lnTo>
                    <a:pt x="41358" y="566"/>
                  </a:lnTo>
                  <a:lnTo>
                    <a:pt x="40056" y="470"/>
                  </a:lnTo>
                  <a:lnTo>
                    <a:pt x="38590" y="374"/>
                  </a:lnTo>
                  <a:lnTo>
                    <a:pt x="36991" y="297"/>
                  </a:lnTo>
                  <a:lnTo>
                    <a:pt x="35247" y="221"/>
                  </a:lnTo>
                  <a:lnTo>
                    <a:pt x="33380" y="154"/>
                  </a:lnTo>
                  <a:lnTo>
                    <a:pt x="31407" y="106"/>
                  </a:lnTo>
                  <a:lnTo>
                    <a:pt x="29328" y="58"/>
                  </a:lnTo>
                  <a:lnTo>
                    <a:pt x="27163" y="29"/>
                  </a:lnTo>
                  <a:lnTo>
                    <a:pt x="24922" y="10"/>
                  </a:lnTo>
                  <a:lnTo>
                    <a:pt x="22614" y="0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5580521" y="4523830"/>
              <a:ext cx="288067" cy="139134"/>
            </a:xfrm>
            <a:custGeom>
              <a:rect b="b" l="l" r="r" t="t"/>
              <a:pathLst>
                <a:path extrusionOk="0" h="3919" w="8114">
                  <a:moveTo>
                    <a:pt x="1447" y="1"/>
                  </a:moveTo>
                  <a:lnTo>
                    <a:pt x="1" y="1007"/>
                  </a:lnTo>
                  <a:lnTo>
                    <a:pt x="2050" y="2826"/>
                  </a:lnTo>
                  <a:lnTo>
                    <a:pt x="2184" y="2932"/>
                  </a:lnTo>
                  <a:lnTo>
                    <a:pt x="2318" y="3037"/>
                  </a:lnTo>
                  <a:lnTo>
                    <a:pt x="2462" y="3123"/>
                  </a:lnTo>
                  <a:lnTo>
                    <a:pt x="2615" y="3210"/>
                  </a:lnTo>
                  <a:lnTo>
                    <a:pt x="2769" y="3277"/>
                  </a:lnTo>
                  <a:lnTo>
                    <a:pt x="2922" y="3344"/>
                  </a:lnTo>
                  <a:lnTo>
                    <a:pt x="3085" y="3392"/>
                  </a:lnTo>
                  <a:lnTo>
                    <a:pt x="3247" y="3439"/>
                  </a:lnTo>
                  <a:lnTo>
                    <a:pt x="3860" y="3564"/>
                  </a:lnTo>
                  <a:lnTo>
                    <a:pt x="4588" y="3698"/>
                  </a:lnTo>
                  <a:lnTo>
                    <a:pt x="4972" y="3765"/>
                  </a:lnTo>
                  <a:lnTo>
                    <a:pt x="5364" y="3813"/>
                  </a:lnTo>
                  <a:lnTo>
                    <a:pt x="5757" y="3861"/>
                  </a:lnTo>
                  <a:lnTo>
                    <a:pt x="6140" y="3899"/>
                  </a:lnTo>
                  <a:lnTo>
                    <a:pt x="6514" y="3918"/>
                  </a:lnTo>
                  <a:lnTo>
                    <a:pt x="6858" y="3918"/>
                  </a:lnTo>
                  <a:lnTo>
                    <a:pt x="7021" y="3909"/>
                  </a:lnTo>
                  <a:lnTo>
                    <a:pt x="7175" y="3899"/>
                  </a:lnTo>
                  <a:lnTo>
                    <a:pt x="7328" y="3880"/>
                  </a:lnTo>
                  <a:lnTo>
                    <a:pt x="7462" y="3861"/>
                  </a:lnTo>
                  <a:lnTo>
                    <a:pt x="7586" y="3832"/>
                  </a:lnTo>
                  <a:lnTo>
                    <a:pt x="7701" y="3794"/>
                  </a:lnTo>
                  <a:lnTo>
                    <a:pt x="7807" y="3746"/>
                  </a:lnTo>
                  <a:lnTo>
                    <a:pt x="7893" y="3698"/>
                  </a:lnTo>
                  <a:lnTo>
                    <a:pt x="7969" y="3641"/>
                  </a:lnTo>
                  <a:lnTo>
                    <a:pt x="8027" y="3574"/>
                  </a:lnTo>
                  <a:lnTo>
                    <a:pt x="8075" y="3497"/>
                  </a:lnTo>
                  <a:lnTo>
                    <a:pt x="8104" y="3420"/>
                  </a:lnTo>
                  <a:lnTo>
                    <a:pt x="8113" y="3353"/>
                  </a:lnTo>
                  <a:lnTo>
                    <a:pt x="8113" y="3296"/>
                  </a:lnTo>
                  <a:lnTo>
                    <a:pt x="8113" y="3238"/>
                  </a:lnTo>
                  <a:lnTo>
                    <a:pt x="8094" y="3181"/>
                  </a:lnTo>
                  <a:lnTo>
                    <a:pt x="8075" y="3123"/>
                  </a:lnTo>
                  <a:lnTo>
                    <a:pt x="8046" y="3076"/>
                  </a:lnTo>
                  <a:lnTo>
                    <a:pt x="7979" y="2961"/>
                  </a:lnTo>
                  <a:lnTo>
                    <a:pt x="7883" y="2855"/>
                  </a:lnTo>
                  <a:lnTo>
                    <a:pt x="7768" y="2750"/>
                  </a:lnTo>
                  <a:lnTo>
                    <a:pt x="7634" y="2654"/>
                  </a:lnTo>
                  <a:lnTo>
                    <a:pt x="7481" y="2549"/>
                  </a:lnTo>
                  <a:lnTo>
                    <a:pt x="7318" y="2453"/>
                  </a:lnTo>
                  <a:lnTo>
                    <a:pt x="7136" y="2367"/>
                  </a:lnTo>
                  <a:lnTo>
                    <a:pt x="6945" y="2271"/>
                  </a:lnTo>
                  <a:lnTo>
                    <a:pt x="6734" y="2185"/>
                  </a:lnTo>
                  <a:lnTo>
                    <a:pt x="6312" y="2022"/>
                  </a:lnTo>
                  <a:lnTo>
                    <a:pt x="5862" y="1878"/>
                  </a:lnTo>
                  <a:lnTo>
                    <a:pt x="5403" y="1744"/>
                  </a:lnTo>
                  <a:lnTo>
                    <a:pt x="4972" y="1629"/>
                  </a:lnTo>
                  <a:lnTo>
                    <a:pt x="4550" y="1524"/>
                  </a:lnTo>
                  <a:lnTo>
                    <a:pt x="4186" y="1438"/>
                  </a:lnTo>
                  <a:lnTo>
                    <a:pt x="3621" y="1323"/>
                  </a:lnTo>
                  <a:lnTo>
                    <a:pt x="3410" y="1284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3950723" y="4466034"/>
              <a:ext cx="209181" cy="236376"/>
            </a:xfrm>
            <a:custGeom>
              <a:rect b="b" l="l" r="r" t="t"/>
              <a:pathLst>
                <a:path extrusionOk="0" h="6658" w="5892">
                  <a:moveTo>
                    <a:pt x="5508" y="1"/>
                  </a:moveTo>
                  <a:lnTo>
                    <a:pt x="3047" y="1198"/>
                  </a:lnTo>
                  <a:lnTo>
                    <a:pt x="2893" y="1284"/>
                  </a:lnTo>
                  <a:lnTo>
                    <a:pt x="2750" y="1370"/>
                  </a:lnTo>
                  <a:lnTo>
                    <a:pt x="2616" y="1466"/>
                  </a:lnTo>
                  <a:lnTo>
                    <a:pt x="2481" y="1571"/>
                  </a:lnTo>
                  <a:lnTo>
                    <a:pt x="2357" y="1686"/>
                  </a:lnTo>
                  <a:lnTo>
                    <a:pt x="2242" y="1811"/>
                  </a:lnTo>
                  <a:lnTo>
                    <a:pt x="2127" y="1945"/>
                  </a:lnTo>
                  <a:lnTo>
                    <a:pt x="2022" y="2079"/>
                  </a:lnTo>
                  <a:lnTo>
                    <a:pt x="1677" y="2596"/>
                  </a:lnTo>
                  <a:lnTo>
                    <a:pt x="1275" y="3219"/>
                  </a:lnTo>
                  <a:lnTo>
                    <a:pt x="1064" y="3545"/>
                  </a:lnTo>
                  <a:lnTo>
                    <a:pt x="872" y="3889"/>
                  </a:lnTo>
                  <a:lnTo>
                    <a:pt x="681" y="4234"/>
                  </a:lnTo>
                  <a:lnTo>
                    <a:pt x="499" y="4579"/>
                  </a:lnTo>
                  <a:lnTo>
                    <a:pt x="336" y="4914"/>
                  </a:lnTo>
                  <a:lnTo>
                    <a:pt x="202" y="5230"/>
                  </a:lnTo>
                  <a:lnTo>
                    <a:pt x="154" y="5384"/>
                  </a:lnTo>
                  <a:lnTo>
                    <a:pt x="96" y="5537"/>
                  </a:lnTo>
                  <a:lnTo>
                    <a:pt x="58" y="5680"/>
                  </a:lnTo>
                  <a:lnTo>
                    <a:pt x="29" y="5815"/>
                  </a:lnTo>
                  <a:lnTo>
                    <a:pt x="10" y="5939"/>
                  </a:lnTo>
                  <a:lnTo>
                    <a:pt x="1" y="6064"/>
                  </a:lnTo>
                  <a:lnTo>
                    <a:pt x="1" y="6169"/>
                  </a:lnTo>
                  <a:lnTo>
                    <a:pt x="10" y="6274"/>
                  </a:lnTo>
                  <a:lnTo>
                    <a:pt x="39" y="6370"/>
                  </a:lnTo>
                  <a:lnTo>
                    <a:pt x="77" y="6447"/>
                  </a:lnTo>
                  <a:lnTo>
                    <a:pt x="125" y="6514"/>
                  </a:lnTo>
                  <a:lnTo>
                    <a:pt x="192" y="6571"/>
                  </a:lnTo>
                  <a:lnTo>
                    <a:pt x="250" y="6610"/>
                  </a:lnTo>
                  <a:lnTo>
                    <a:pt x="298" y="6629"/>
                  </a:lnTo>
                  <a:lnTo>
                    <a:pt x="355" y="6648"/>
                  </a:lnTo>
                  <a:lnTo>
                    <a:pt x="413" y="6657"/>
                  </a:lnTo>
                  <a:lnTo>
                    <a:pt x="537" y="6657"/>
                  </a:lnTo>
                  <a:lnTo>
                    <a:pt x="662" y="6629"/>
                  </a:lnTo>
                  <a:lnTo>
                    <a:pt x="796" y="6590"/>
                  </a:lnTo>
                  <a:lnTo>
                    <a:pt x="939" y="6523"/>
                  </a:lnTo>
                  <a:lnTo>
                    <a:pt x="1083" y="6437"/>
                  </a:lnTo>
                  <a:lnTo>
                    <a:pt x="1227" y="6332"/>
                  </a:lnTo>
                  <a:lnTo>
                    <a:pt x="1380" y="6217"/>
                  </a:lnTo>
                  <a:lnTo>
                    <a:pt x="1533" y="6083"/>
                  </a:lnTo>
                  <a:lnTo>
                    <a:pt x="1696" y="5939"/>
                  </a:lnTo>
                  <a:lnTo>
                    <a:pt x="1849" y="5776"/>
                  </a:lnTo>
                  <a:lnTo>
                    <a:pt x="2165" y="5441"/>
                  </a:lnTo>
                  <a:lnTo>
                    <a:pt x="2472" y="5087"/>
                  </a:lnTo>
                  <a:lnTo>
                    <a:pt x="2769" y="4723"/>
                  </a:lnTo>
                  <a:lnTo>
                    <a:pt x="3047" y="4359"/>
                  </a:lnTo>
                  <a:lnTo>
                    <a:pt x="3296" y="4014"/>
                  </a:lnTo>
                  <a:lnTo>
                    <a:pt x="3516" y="3698"/>
                  </a:lnTo>
                  <a:lnTo>
                    <a:pt x="3842" y="3228"/>
                  </a:lnTo>
                  <a:lnTo>
                    <a:pt x="3956" y="3047"/>
                  </a:lnTo>
                  <a:lnTo>
                    <a:pt x="5891" y="1725"/>
                  </a:lnTo>
                  <a:lnTo>
                    <a:pt x="5508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4109202" y="3262998"/>
              <a:ext cx="1703978" cy="44911"/>
            </a:xfrm>
            <a:custGeom>
              <a:rect b="b" l="l" r="r" t="t"/>
              <a:pathLst>
                <a:path extrusionOk="0" h="1265" w="47996">
                  <a:moveTo>
                    <a:pt x="0" y="0"/>
                  </a:moveTo>
                  <a:lnTo>
                    <a:pt x="0" y="1265"/>
                  </a:lnTo>
                  <a:lnTo>
                    <a:pt x="47996" y="1265"/>
                  </a:lnTo>
                  <a:lnTo>
                    <a:pt x="4799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3841912" y="3228313"/>
              <a:ext cx="534952" cy="1474135"/>
            </a:xfrm>
            <a:custGeom>
              <a:rect b="b" l="l" r="r" t="t"/>
              <a:pathLst>
                <a:path extrusionOk="0" h="41522" w="15068">
                  <a:moveTo>
                    <a:pt x="11130" y="0"/>
                  </a:moveTo>
                  <a:lnTo>
                    <a:pt x="1" y="41521"/>
                  </a:lnTo>
                  <a:lnTo>
                    <a:pt x="1409" y="41521"/>
                  </a:lnTo>
                  <a:lnTo>
                    <a:pt x="15067" y="383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5515909" y="3228313"/>
              <a:ext cx="534916" cy="1474135"/>
            </a:xfrm>
            <a:custGeom>
              <a:rect b="b" l="l" r="r" t="t"/>
              <a:pathLst>
                <a:path extrusionOk="0" h="41522" w="15067">
                  <a:moveTo>
                    <a:pt x="3928" y="0"/>
                  </a:moveTo>
                  <a:lnTo>
                    <a:pt x="1" y="383"/>
                  </a:lnTo>
                  <a:lnTo>
                    <a:pt x="13649" y="41521"/>
                  </a:lnTo>
                  <a:lnTo>
                    <a:pt x="15067" y="41521"/>
                  </a:lnTo>
                  <a:lnTo>
                    <a:pt x="392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4007171" y="3158589"/>
              <a:ext cx="1914153" cy="114638"/>
            </a:xfrm>
            <a:custGeom>
              <a:rect b="b" l="l" r="r" t="t"/>
              <a:pathLst>
                <a:path extrusionOk="0" h="3229" w="53916">
                  <a:moveTo>
                    <a:pt x="1" y="1"/>
                  </a:moveTo>
                  <a:lnTo>
                    <a:pt x="1" y="3229"/>
                  </a:lnTo>
                  <a:lnTo>
                    <a:pt x="53916" y="3229"/>
                  </a:lnTo>
                  <a:lnTo>
                    <a:pt x="5391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5118400" y="2880435"/>
              <a:ext cx="295203" cy="279227"/>
            </a:xfrm>
            <a:custGeom>
              <a:rect b="b" l="l" r="r" t="t"/>
              <a:pathLst>
                <a:path extrusionOk="0" h="7865" w="8315">
                  <a:moveTo>
                    <a:pt x="1" y="1"/>
                  </a:moveTo>
                  <a:lnTo>
                    <a:pt x="1993" y="7865"/>
                  </a:lnTo>
                  <a:lnTo>
                    <a:pt x="8315" y="7865"/>
                  </a:lnTo>
                  <a:lnTo>
                    <a:pt x="632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h="22347" w="34606">
                  <a:moveTo>
                    <a:pt x="4004" y="0"/>
                  </a:move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h="22347" w="34606">
                  <a:moveTo>
                    <a:pt x="32642" y="1916"/>
                  </a:moveTo>
                  <a:lnTo>
                    <a:pt x="30353" y="20430"/>
                  </a:lnTo>
                  <a:lnTo>
                    <a:pt x="1964" y="20430"/>
                  </a:lnTo>
                  <a:lnTo>
                    <a:pt x="4253" y="1916"/>
                  </a:lnTo>
                  <a:close/>
                  <a:moveTo>
                    <a:pt x="4004" y="0"/>
                  </a:move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4697779" y="2208181"/>
              <a:ext cx="1089217" cy="657364"/>
            </a:xfrm>
            <a:custGeom>
              <a:rect b="b" l="l" r="r" t="t"/>
              <a:pathLst>
                <a:path extrusionOk="0" fill="none" h="18516" w="30680">
                  <a:moveTo>
                    <a:pt x="30679" y="1"/>
                  </a:moveTo>
                  <a:lnTo>
                    <a:pt x="28390" y="18515"/>
                  </a:lnTo>
                  <a:lnTo>
                    <a:pt x="1" y="18515"/>
                  </a:lnTo>
                  <a:lnTo>
                    <a:pt x="2290" y="1"/>
                  </a:lnTo>
                  <a:lnTo>
                    <a:pt x="306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4628090" y="2140196"/>
              <a:ext cx="1228600" cy="793374"/>
            </a:xfrm>
            <a:custGeom>
              <a:rect b="b" l="l" r="r" t="t"/>
              <a:pathLst>
                <a:path extrusionOk="0" fill="none" h="22347" w="34606">
                  <a:moveTo>
                    <a:pt x="32958" y="0"/>
                  </a:moveTo>
                  <a:lnTo>
                    <a:pt x="4004" y="0"/>
                  </a:lnTo>
                  <a:lnTo>
                    <a:pt x="4004" y="0"/>
                  </a:lnTo>
                  <a:lnTo>
                    <a:pt x="3841" y="10"/>
                  </a:lnTo>
                  <a:lnTo>
                    <a:pt x="3678" y="29"/>
                  </a:lnTo>
                  <a:lnTo>
                    <a:pt x="3515" y="77"/>
                  </a:lnTo>
                  <a:lnTo>
                    <a:pt x="3362" y="125"/>
                  </a:lnTo>
                  <a:lnTo>
                    <a:pt x="3219" y="202"/>
                  </a:lnTo>
                  <a:lnTo>
                    <a:pt x="3084" y="278"/>
                  </a:lnTo>
                  <a:lnTo>
                    <a:pt x="2960" y="374"/>
                  </a:lnTo>
                  <a:lnTo>
                    <a:pt x="2845" y="479"/>
                  </a:lnTo>
                  <a:lnTo>
                    <a:pt x="2730" y="594"/>
                  </a:lnTo>
                  <a:lnTo>
                    <a:pt x="2634" y="728"/>
                  </a:lnTo>
                  <a:lnTo>
                    <a:pt x="2558" y="862"/>
                  </a:lnTo>
                  <a:lnTo>
                    <a:pt x="2491" y="1006"/>
                  </a:lnTo>
                  <a:lnTo>
                    <a:pt x="2433" y="1159"/>
                  </a:lnTo>
                  <a:lnTo>
                    <a:pt x="2395" y="1313"/>
                  </a:lnTo>
                  <a:lnTo>
                    <a:pt x="2366" y="1475"/>
                  </a:lnTo>
                  <a:lnTo>
                    <a:pt x="2356" y="1648"/>
                  </a:lnTo>
                  <a:lnTo>
                    <a:pt x="0" y="20699"/>
                  </a:lnTo>
                  <a:lnTo>
                    <a:pt x="0" y="20699"/>
                  </a:lnTo>
                  <a:lnTo>
                    <a:pt x="10" y="20862"/>
                  </a:lnTo>
                  <a:lnTo>
                    <a:pt x="39" y="21024"/>
                  </a:lnTo>
                  <a:lnTo>
                    <a:pt x="77" y="21187"/>
                  </a:lnTo>
                  <a:lnTo>
                    <a:pt x="134" y="21340"/>
                  </a:lnTo>
                  <a:lnTo>
                    <a:pt x="201" y="21484"/>
                  </a:lnTo>
                  <a:lnTo>
                    <a:pt x="288" y="21618"/>
                  </a:lnTo>
                  <a:lnTo>
                    <a:pt x="374" y="21743"/>
                  </a:lnTo>
                  <a:lnTo>
                    <a:pt x="489" y="21858"/>
                  </a:lnTo>
                  <a:lnTo>
                    <a:pt x="604" y="21973"/>
                  </a:lnTo>
                  <a:lnTo>
                    <a:pt x="728" y="22068"/>
                  </a:lnTo>
                  <a:lnTo>
                    <a:pt x="862" y="22145"/>
                  </a:lnTo>
                  <a:lnTo>
                    <a:pt x="1006" y="22212"/>
                  </a:lnTo>
                  <a:lnTo>
                    <a:pt x="1159" y="22269"/>
                  </a:lnTo>
                  <a:lnTo>
                    <a:pt x="1322" y="22308"/>
                  </a:lnTo>
                  <a:lnTo>
                    <a:pt x="1485" y="22337"/>
                  </a:lnTo>
                  <a:lnTo>
                    <a:pt x="1648" y="22346"/>
                  </a:lnTo>
                  <a:lnTo>
                    <a:pt x="30602" y="22346"/>
                  </a:lnTo>
                  <a:lnTo>
                    <a:pt x="30602" y="22346"/>
                  </a:lnTo>
                  <a:lnTo>
                    <a:pt x="30775" y="22337"/>
                  </a:lnTo>
                  <a:lnTo>
                    <a:pt x="30938" y="22308"/>
                  </a:lnTo>
                  <a:lnTo>
                    <a:pt x="31091" y="22269"/>
                  </a:lnTo>
                  <a:lnTo>
                    <a:pt x="31244" y="22212"/>
                  </a:lnTo>
                  <a:lnTo>
                    <a:pt x="31388" y="22145"/>
                  </a:lnTo>
                  <a:lnTo>
                    <a:pt x="31522" y="22068"/>
                  </a:lnTo>
                  <a:lnTo>
                    <a:pt x="31656" y="21973"/>
                  </a:lnTo>
                  <a:lnTo>
                    <a:pt x="31771" y="21858"/>
                  </a:lnTo>
                  <a:lnTo>
                    <a:pt x="31876" y="21743"/>
                  </a:lnTo>
                  <a:lnTo>
                    <a:pt x="31972" y="21618"/>
                  </a:lnTo>
                  <a:lnTo>
                    <a:pt x="32058" y="21484"/>
                  </a:lnTo>
                  <a:lnTo>
                    <a:pt x="32125" y="21340"/>
                  </a:lnTo>
                  <a:lnTo>
                    <a:pt x="32183" y="21187"/>
                  </a:lnTo>
                  <a:lnTo>
                    <a:pt x="32221" y="21024"/>
                  </a:lnTo>
                  <a:lnTo>
                    <a:pt x="32240" y="20862"/>
                  </a:lnTo>
                  <a:lnTo>
                    <a:pt x="32250" y="20699"/>
                  </a:lnTo>
                  <a:lnTo>
                    <a:pt x="34606" y="1648"/>
                  </a:lnTo>
                  <a:lnTo>
                    <a:pt x="34606" y="1648"/>
                  </a:lnTo>
                  <a:lnTo>
                    <a:pt x="34596" y="1475"/>
                  </a:lnTo>
                  <a:lnTo>
                    <a:pt x="34577" y="1313"/>
                  </a:lnTo>
                  <a:lnTo>
                    <a:pt x="34529" y="1159"/>
                  </a:lnTo>
                  <a:lnTo>
                    <a:pt x="34481" y="1006"/>
                  </a:lnTo>
                  <a:lnTo>
                    <a:pt x="34405" y="862"/>
                  </a:lnTo>
                  <a:lnTo>
                    <a:pt x="34328" y="728"/>
                  </a:lnTo>
                  <a:lnTo>
                    <a:pt x="34232" y="594"/>
                  </a:lnTo>
                  <a:lnTo>
                    <a:pt x="34127" y="479"/>
                  </a:lnTo>
                  <a:lnTo>
                    <a:pt x="34012" y="374"/>
                  </a:lnTo>
                  <a:lnTo>
                    <a:pt x="33878" y="278"/>
                  </a:lnTo>
                  <a:lnTo>
                    <a:pt x="33744" y="202"/>
                  </a:lnTo>
                  <a:lnTo>
                    <a:pt x="33600" y="125"/>
                  </a:lnTo>
                  <a:lnTo>
                    <a:pt x="33447" y="77"/>
                  </a:lnTo>
                  <a:lnTo>
                    <a:pt x="33294" y="29"/>
                  </a:lnTo>
                  <a:lnTo>
                    <a:pt x="33131" y="10"/>
                  </a:lnTo>
                  <a:lnTo>
                    <a:pt x="32958" y="0"/>
                  </a:lnTo>
                  <a:lnTo>
                    <a:pt x="32958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5022866" y="3079385"/>
              <a:ext cx="390741" cy="80271"/>
            </a:xfrm>
            <a:custGeom>
              <a:rect b="b" l="l" r="r" t="t"/>
              <a:pathLst>
                <a:path extrusionOk="0" h="2261" w="11006">
                  <a:moveTo>
                    <a:pt x="2165" y="0"/>
                  </a:moveTo>
                  <a:lnTo>
                    <a:pt x="1945" y="10"/>
                  </a:lnTo>
                  <a:lnTo>
                    <a:pt x="1734" y="48"/>
                  </a:lnTo>
                  <a:lnTo>
                    <a:pt x="1523" y="96"/>
                  </a:lnTo>
                  <a:lnTo>
                    <a:pt x="1322" y="173"/>
                  </a:lnTo>
                  <a:lnTo>
                    <a:pt x="1131" y="259"/>
                  </a:lnTo>
                  <a:lnTo>
                    <a:pt x="958" y="374"/>
                  </a:lnTo>
                  <a:lnTo>
                    <a:pt x="786" y="498"/>
                  </a:lnTo>
                  <a:lnTo>
                    <a:pt x="633" y="632"/>
                  </a:lnTo>
                  <a:lnTo>
                    <a:pt x="499" y="786"/>
                  </a:lnTo>
                  <a:lnTo>
                    <a:pt x="374" y="958"/>
                  </a:lnTo>
                  <a:lnTo>
                    <a:pt x="259" y="1140"/>
                  </a:lnTo>
                  <a:lnTo>
                    <a:pt x="173" y="1322"/>
                  </a:lnTo>
                  <a:lnTo>
                    <a:pt x="96" y="1523"/>
                  </a:lnTo>
                  <a:lnTo>
                    <a:pt x="48" y="1734"/>
                  </a:lnTo>
                  <a:lnTo>
                    <a:pt x="10" y="1944"/>
                  </a:lnTo>
                  <a:lnTo>
                    <a:pt x="0" y="2165"/>
                  </a:lnTo>
                  <a:lnTo>
                    <a:pt x="0" y="2261"/>
                  </a:lnTo>
                  <a:lnTo>
                    <a:pt x="11006" y="2261"/>
                  </a:lnTo>
                  <a:lnTo>
                    <a:pt x="11006" y="2165"/>
                  </a:lnTo>
                  <a:lnTo>
                    <a:pt x="10996" y="1944"/>
                  </a:lnTo>
                  <a:lnTo>
                    <a:pt x="10967" y="1734"/>
                  </a:lnTo>
                  <a:lnTo>
                    <a:pt x="10910" y="1523"/>
                  </a:lnTo>
                  <a:lnTo>
                    <a:pt x="10843" y="1322"/>
                  </a:lnTo>
                  <a:lnTo>
                    <a:pt x="10747" y="1140"/>
                  </a:lnTo>
                  <a:lnTo>
                    <a:pt x="10642" y="958"/>
                  </a:lnTo>
                  <a:lnTo>
                    <a:pt x="10517" y="786"/>
                  </a:lnTo>
                  <a:lnTo>
                    <a:pt x="10374" y="632"/>
                  </a:lnTo>
                  <a:lnTo>
                    <a:pt x="10220" y="498"/>
                  </a:lnTo>
                  <a:lnTo>
                    <a:pt x="10057" y="374"/>
                  </a:lnTo>
                  <a:lnTo>
                    <a:pt x="9875" y="259"/>
                  </a:lnTo>
                  <a:lnTo>
                    <a:pt x="9684" y="173"/>
                  </a:lnTo>
                  <a:lnTo>
                    <a:pt x="9483" y="96"/>
                  </a:lnTo>
                  <a:lnTo>
                    <a:pt x="9282" y="48"/>
                  </a:lnTo>
                  <a:lnTo>
                    <a:pt x="9061" y="10"/>
                  </a:lnTo>
                  <a:lnTo>
                    <a:pt x="884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4852494" y="2303395"/>
              <a:ext cx="320375" cy="46970"/>
            </a:xfrm>
            <a:custGeom>
              <a:rect b="b" l="l" r="r" t="t"/>
              <a:pathLst>
                <a:path extrusionOk="0" h="1323" w="9024">
                  <a:moveTo>
                    <a:pt x="173" y="1"/>
                  </a:moveTo>
                  <a:lnTo>
                    <a:pt x="1" y="1323"/>
                  </a:lnTo>
                  <a:lnTo>
                    <a:pt x="8861" y="1323"/>
                  </a:lnTo>
                  <a:lnTo>
                    <a:pt x="9023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5336733" y="2406456"/>
              <a:ext cx="320339" cy="47289"/>
            </a:xfrm>
            <a:custGeom>
              <a:rect b="b" l="l" r="r" t="t"/>
              <a:pathLst>
                <a:path extrusionOk="0" h="1332" w="9023">
                  <a:moveTo>
                    <a:pt x="163" y="0"/>
                  </a:moveTo>
                  <a:lnTo>
                    <a:pt x="0" y="1331"/>
                  </a:lnTo>
                  <a:lnTo>
                    <a:pt x="8860" y="1331"/>
                  </a:lnTo>
                  <a:lnTo>
                    <a:pt x="9023" y="0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5160220" y="2509801"/>
              <a:ext cx="343842" cy="47325"/>
            </a:xfrm>
            <a:custGeom>
              <a:rect b="b" l="l" r="r" t="t"/>
              <a:pathLst>
                <a:path extrusionOk="0" h="1333" w="9685">
                  <a:moveTo>
                    <a:pt x="164" y="1"/>
                  </a:moveTo>
                  <a:lnTo>
                    <a:pt x="1" y="1332"/>
                  </a:lnTo>
                  <a:lnTo>
                    <a:pt x="9522" y="1332"/>
                  </a:lnTo>
                  <a:lnTo>
                    <a:pt x="9684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4842305" y="2406456"/>
              <a:ext cx="440053" cy="47289"/>
            </a:xfrm>
            <a:custGeom>
              <a:rect b="b" l="l" r="r" t="t"/>
              <a:pathLst>
                <a:path extrusionOk="0" h="1332" w="12395">
                  <a:moveTo>
                    <a:pt x="163" y="0"/>
                  </a:moveTo>
                  <a:lnTo>
                    <a:pt x="0" y="1331"/>
                  </a:lnTo>
                  <a:lnTo>
                    <a:pt x="12232" y="1331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4831087" y="2509801"/>
              <a:ext cx="274789" cy="47325"/>
            </a:xfrm>
            <a:custGeom>
              <a:rect b="b" l="l" r="r" t="t"/>
              <a:pathLst>
                <a:path extrusionOk="0" h="1333" w="7740">
                  <a:moveTo>
                    <a:pt x="163" y="1"/>
                  </a:moveTo>
                  <a:lnTo>
                    <a:pt x="0" y="1332"/>
                  </a:lnTo>
                  <a:lnTo>
                    <a:pt x="7577" y="1332"/>
                  </a:lnTo>
                  <a:lnTo>
                    <a:pt x="7739" y="1"/>
                  </a:lnTo>
                  <a:close/>
                </a:path>
              </a:pathLst>
            </a:cu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4816105" y="2613181"/>
              <a:ext cx="369333" cy="47289"/>
            </a:xfrm>
            <a:custGeom>
              <a:rect b="b" l="l" r="r" t="t"/>
              <a:pathLst>
                <a:path extrusionOk="0" h="1332" w="10403">
                  <a:moveTo>
                    <a:pt x="164" y="1"/>
                  </a:moveTo>
                  <a:lnTo>
                    <a:pt x="1" y="1332"/>
                  </a:lnTo>
                  <a:lnTo>
                    <a:pt x="10240" y="1332"/>
                  </a:lnTo>
                  <a:lnTo>
                    <a:pt x="10403" y="1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5229271" y="2613181"/>
              <a:ext cx="180246" cy="47289"/>
            </a:xfrm>
            <a:custGeom>
              <a:rect b="b" l="l" r="r" t="t"/>
              <a:pathLst>
                <a:path extrusionOk="0" h="1332" w="5077">
                  <a:moveTo>
                    <a:pt x="163" y="1"/>
                  </a:moveTo>
                  <a:lnTo>
                    <a:pt x="0" y="1332"/>
                  </a:lnTo>
                  <a:lnTo>
                    <a:pt x="4914" y="1332"/>
                  </a:lnTo>
                  <a:lnTo>
                    <a:pt x="5077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802863" y="2716561"/>
              <a:ext cx="204068" cy="47289"/>
            </a:xfrm>
            <a:custGeom>
              <a:rect b="b" l="l" r="r" t="t"/>
              <a:pathLst>
                <a:path extrusionOk="0" h="1332" w="5748">
                  <a:moveTo>
                    <a:pt x="163" y="0"/>
                  </a:moveTo>
                  <a:lnTo>
                    <a:pt x="0" y="1332"/>
                  </a:lnTo>
                  <a:lnTo>
                    <a:pt x="5584" y="1332"/>
                  </a:lnTo>
                  <a:lnTo>
                    <a:pt x="5747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439365" y="3464966"/>
              <a:ext cx="1235771" cy="1133772"/>
            </a:xfrm>
            <a:custGeom>
              <a:rect b="b" l="l" r="r" t="t"/>
              <a:pathLst>
                <a:path extrusionOk="0" h="31935" w="34808">
                  <a:moveTo>
                    <a:pt x="6092" y="1"/>
                  </a:moveTo>
                  <a:lnTo>
                    <a:pt x="5814" y="20"/>
                  </a:lnTo>
                  <a:lnTo>
                    <a:pt x="5537" y="39"/>
                  </a:lnTo>
                  <a:lnTo>
                    <a:pt x="5268" y="77"/>
                  </a:lnTo>
                  <a:lnTo>
                    <a:pt x="4991" y="135"/>
                  </a:lnTo>
                  <a:lnTo>
                    <a:pt x="4713" y="192"/>
                  </a:lnTo>
                  <a:lnTo>
                    <a:pt x="4445" y="269"/>
                  </a:lnTo>
                  <a:lnTo>
                    <a:pt x="4176" y="365"/>
                  </a:lnTo>
                  <a:lnTo>
                    <a:pt x="3918" y="460"/>
                  </a:lnTo>
                  <a:lnTo>
                    <a:pt x="3650" y="575"/>
                  </a:lnTo>
                  <a:lnTo>
                    <a:pt x="3391" y="700"/>
                  </a:lnTo>
                  <a:lnTo>
                    <a:pt x="3142" y="844"/>
                  </a:lnTo>
                  <a:lnTo>
                    <a:pt x="2893" y="997"/>
                  </a:lnTo>
                  <a:lnTo>
                    <a:pt x="2711" y="1112"/>
                  </a:lnTo>
                  <a:lnTo>
                    <a:pt x="2548" y="1227"/>
                  </a:lnTo>
                  <a:lnTo>
                    <a:pt x="2385" y="1351"/>
                  </a:lnTo>
                  <a:lnTo>
                    <a:pt x="2223" y="1485"/>
                  </a:lnTo>
                  <a:lnTo>
                    <a:pt x="2069" y="1619"/>
                  </a:lnTo>
                  <a:lnTo>
                    <a:pt x="1926" y="1753"/>
                  </a:lnTo>
                  <a:lnTo>
                    <a:pt x="1782" y="1897"/>
                  </a:lnTo>
                  <a:lnTo>
                    <a:pt x="1648" y="2041"/>
                  </a:lnTo>
                  <a:lnTo>
                    <a:pt x="1514" y="2185"/>
                  </a:lnTo>
                  <a:lnTo>
                    <a:pt x="1389" y="2338"/>
                  </a:lnTo>
                  <a:lnTo>
                    <a:pt x="1265" y="2491"/>
                  </a:lnTo>
                  <a:lnTo>
                    <a:pt x="1150" y="2644"/>
                  </a:lnTo>
                  <a:lnTo>
                    <a:pt x="1044" y="2807"/>
                  </a:lnTo>
                  <a:lnTo>
                    <a:pt x="939" y="2960"/>
                  </a:lnTo>
                  <a:lnTo>
                    <a:pt x="843" y="3133"/>
                  </a:lnTo>
                  <a:lnTo>
                    <a:pt x="748" y="3296"/>
                  </a:lnTo>
                  <a:lnTo>
                    <a:pt x="661" y="3468"/>
                  </a:lnTo>
                  <a:lnTo>
                    <a:pt x="575" y="3640"/>
                  </a:lnTo>
                  <a:lnTo>
                    <a:pt x="498" y="3813"/>
                  </a:lnTo>
                  <a:lnTo>
                    <a:pt x="431" y="3985"/>
                  </a:lnTo>
                  <a:lnTo>
                    <a:pt x="307" y="4340"/>
                  </a:lnTo>
                  <a:lnTo>
                    <a:pt x="202" y="4704"/>
                  </a:lnTo>
                  <a:lnTo>
                    <a:pt x="115" y="5068"/>
                  </a:lnTo>
                  <a:lnTo>
                    <a:pt x="58" y="5441"/>
                  </a:lnTo>
                  <a:lnTo>
                    <a:pt x="20" y="5815"/>
                  </a:lnTo>
                  <a:lnTo>
                    <a:pt x="0" y="6188"/>
                  </a:lnTo>
                  <a:lnTo>
                    <a:pt x="10" y="6562"/>
                  </a:lnTo>
                  <a:lnTo>
                    <a:pt x="29" y="6935"/>
                  </a:lnTo>
                  <a:lnTo>
                    <a:pt x="87" y="7309"/>
                  </a:lnTo>
                  <a:lnTo>
                    <a:pt x="154" y="7673"/>
                  </a:lnTo>
                  <a:lnTo>
                    <a:pt x="249" y="8037"/>
                  </a:lnTo>
                  <a:lnTo>
                    <a:pt x="364" y="8401"/>
                  </a:lnTo>
                  <a:lnTo>
                    <a:pt x="431" y="8573"/>
                  </a:lnTo>
                  <a:lnTo>
                    <a:pt x="498" y="8746"/>
                  </a:lnTo>
                  <a:lnTo>
                    <a:pt x="575" y="8928"/>
                  </a:lnTo>
                  <a:lnTo>
                    <a:pt x="661" y="9100"/>
                  </a:lnTo>
                  <a:lnTo>
                    <a:pt x="748" y="9263"/>
                  </a:lnTo>
                  <a:lnTo>
                    <a:pt x="843" y="9435"/>
                  </a:lnTo>
                  <a:lnTo>
                    <a:pt x="939" y="9598"/>
                  </a:lnTo>
                  <a:lnTo>
                    <a:pt x="1044" y="9761"/>
                  </a:lnTo>
                  <a:lnTo>
                    <a:pt x="1150" y="9924"/>
                  </a:lnTo>
                  <a:lnTo>
                    <a:pt x="1265" y="10077"/>
                  </a:lnTo>
                  <a:lnTo>
                    <a:pt x="1389" y="10230"/>
                  </a:lnTo>
                  <a:lnTo>
                    <a:pt x="1514" y="10383"/>
                  </a:lnTo>
                  <a:lnTo>
                    <a:pt x="1648" y="10527"/>
                  </a:lnTo>
                  <a:lnTo>
                    <a:pt x="1782" y="10671"/>
                  </a:lnTo>
                  <a:lnTo>
                    <a:pt x="1926" y="10814"/>
                  </a:lnTo>
                  <a:lnTo>
                    <a:pt x="2079" y="10948"/>
                  </a:lnTo>
                  <a:lnTo>
                    <a:pt x="2232" y="11083"/>
                  </a:lnTo>
                  <a:lnTo>
                    <a:pt x="2395" y="11217"/>
                  </a:lnTo>
                  <a:lnTo>
                    <a:pt x="2558" y="11341"/>
                  </a:lnTo>
                  <a:lnTo>
                    <a:pt x="2730" y="11466"/>
                  </a:lnTo>
                  <a:lnTo>
                    <a:pt x="32566" y="31934"/>
                  </a:lnTo>
                  <a:lnTo>
                    <a:pt x="32767" y="31838"/>
                  </a:lnTo>
                  <a:lnTo>
                    <a:pt x="32968" y="31723"/>
                  </a:lnTo>
                  <a:lnTo>
                    <a:pt x="33150" y="31618"/>
                  </a:lnTo>
                  <a:lnTo>
                    <a:pt x="33332" y="31503"/>
                  </a:lnTo>
                  <a:lnTo>
                    <a:pt x="33505" y="31388"/>
                  </a:lnTo>
                  <a:lnTo>
                    <a:pt x="33677" y="31264"/>
                  </a:lnTo>
                  <a:lnTo>
                    <a:pt x="33830" y="31139"/>
                  </a:lnTo>
                  <a:lnTo>
                    <a:pt x="33974" y="31015"/>
                  </a:lnTo>
                  <a:lnTo>
                    <a:pt x="34118" y="30881"/>
                  </a:lnTo>
                  <a:lnTo>
                    <a:pt x="34242" y="30737"/>
                  </a:lnTo>
                  <a:lnTo>
                    <a:pt x="34367" y="30603"/>
                  </a:lnTo>
                  <a:lnTo>
                    <a:pt x="34472" y="30459"/>
                  </a:lnTo>
                  <a:lnTo>
                    <a:pt x="34568" y="30306"/>
                  </a:lnTo>
                  <a:lnTo>
                    <a:pt x="34664" y="30153"/>
                  </a:lnTo>
                  <a:lnTo>
                    <a:pt x="34740" y="29990"/>
                  </a:lnTo>
                  <a:lnTo>
                    <a:pt x="34807" y="29827"/>
                  </a:lnTo>
                  <a:lnTo>
                    <a:pt x="11054" y="2185"/>
                  </a:lnTo>
                  <a:lnTo>
                    <a:pt x="10852" y="1964"/>
                  </a:lnTo>
                  <a:lnTo>
                    <a:pt x="10651" y="1763"/>
                  </a:lnTo>
                  <a:lnTo>
                    <a:pt x="10441" y="1572"/>
                  </a:lnTo>
                  <a:lnTo>
                    <a:pt x="10220" y="1380"/>
                  </a:lnTo>
                  <a:lnTo>
                    <a:pt x="10000" y="1208"/>
                  </a:lnTo>
                  <a:lnTo>
                    <a:pt x="9761" y="1045"/>
                  </a:lnTo>
                  <a:lnTo>
                    <a:pt x="9531" y="901"/>
                  </a:lnTo>
                  <a:lnTo>
                    <a:pt x="9282" y="757"/>
                  </a:lnTo>
                  <a:lnTo>
                    <a:pt x="9033" y="633"/>
                  </a:lnTo>
                  <a:lnTo>
                    <a:pt x="8784" y="518"/>
                  </a:lnTo>
                  <a:lnTo>
                    <a:pt x="8525" y="413"/>
                  </a:lnTo>
                  <a:lnTo>
                    <a:pt x="8266" y="317"/>
                  </a:lnTo>
                  <a:lnTo>
                    <a:pt x="7998" y="240"/>
                  </a:lnTo>
                  <a:lnTo>
                    <a:pt x="7730" y="164"/>
                  </a:lnTo>
                  <a:lnTo>
                    <a:pt x="7462" y="106"/>
                  </a:lnTo>
                  <a:lnTo>
                    <a:pt x="7194" y="68"/>
                  </a:lnTo>
                  <a:lnTo>
                    <a:pt x="6916" y="29"/>
                  </a:lnTo>
                  <a:lnTo>
                    <a:pt x="6648" y="10"/>
                  </a:lnTo>
                  <a:lnTo>
                    <a:pt x="6370" y="1"/>
                  </a:lnTo>
                  <a:close/>
                </a:path>
              </a:pathLst>
            </a:custGeom>
            <a:solidFill>
              <a:srgbClr val="6F1A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195221" y="2199696"/>
              <a:ext cx="205772" cy="324777"/>
            </a:xfrm>
            <a:custGeom>
              <a:rect b="b" l="l" r="r" t="t"/>
              <a:pathLst>
                <a:path extrusionOk="0" h="9148" w="5796">
                  <a:moveTo>
                    <a:pt x="3573" y="1"/>
                  </a:moveTo>
                  <a:lnTo>
                    <a:pt x="3228" y="796"/>
                  </a:lnTo>
                  <a:lnTo>
                    <a:pt x="2893" y="1543"/>
                  </a:lnTo>
                  <a:lnTo>
                    <a:pt x="2567" y="2232"/>
                  </a:lnTo>
                  <a:lnTo>
                    <a:pt x="2242" y="2874"/>
                  </a:lnTo>
                  <a:lnTo>
                    <a:pt x="1935" y="3458"/>
                  </a:lnTo>
                  <a:lnTo>
                    <a:pt x="1638" y="3995"/>
                  </a:lnTo>
                  <a:lnTo>
                    <a:pt x="1360" y="4483"/>
                  </a:lnTo>
                  <a:lnTo>
                    <a:pt x="1102" y="4914"/>
                  </a:lnTo>
                  <a:lnTo>
                    <a:pt x="862" y="5297"/>
                  </a:lnTo>
                  <a:lnTo>
                    <a:pt x="652" y="5632"/>
                  </a:lnTo>
                  <a:lnTo>
                    <a:pt x="460" y="5910"/>
                  </a:lnTo>
                  <a:lnTo>
                    <a:pt x="307" y="6140"/>
                  </a:lnTo>
                  <a:lnTo>
                    <a:pt x="87" y="6447"/>
                  </a:lnTo>
                  <a:lnTo>
                    <a:pt x="0" y="6552"/>
                  </a:lnTo>
                  <a:lnTo>
                    <a:pt x="230" y="6542"/>
                  </a:lnTo>
                  <a:lnTo>
                    <a:pt x="451" y="6562"/>
                  </a:lnTo>
                  <a:lnTo>
                    <a:pt x="680" y="6590"/>
                  </a:lnTo>
                  <a:lnTo>
                    <a:pt x="920" y="6638"/>
                  </a:lnTo>
                  <a:lnTo>
                    <a:pt x="1159" y="6705"/>
                  </a:lnTo>
                  <a:lnTo>
                    <a:pt x="1399" y="6782"/>
                  </a:lnTo>
                  <a:lnTo>
                    <a:pt x="1638" y="6868"/>
                  </a:lnTo>
                  <a:lnTo>
                    <a:pt x="1878" y="6973"/>
                  </a:lnTo>
                  <a:lnTo>
                    <a:pt x="2117" y="7079"/>
                  </a:lnTo>
                  <a:lnTo>
                    <a:pt x="2357" y="7194"/>
                  </a:lnTo>
                  <a:lnTo>
                    <a:pt x="2586" y="7318"/>
                  </a:lnTo>
                  <a:lnTo>
                    <a:pt x="2826" y="7452"/>
                  </a:lnTo>
                  <a:lnTo>
                    <a:pt x="3286" y="7720"/>
                  </a:lnTo>
                  <a:lnTo>
                    <a:pt x="3717" y="7989"/>
                  </a:lnTo>
                  <a:lnTo>
                    <a:pt x="4512" y="8506"/>
                  </a:lnTo>
                  <a:lnTo>
                    <a:pt x="4856" y="8736"/>
                  </a:lnTo>
                  <a:lnTo>
                    <a:pt x="5153" y="8918"/>
                  </a:lnTo>
                  <a:lnTo>
                    <a:pt x="5278" y="8994"/>
                  </a:lnTo>
                  <a:lnTo>
                    <a:pt x="5402" y="9052"/>
                  </a:lnTo>
                  <a:lnTo>
                    <a:pt x="5498" y="9100"/>
                  </a:lnTo>
                  <a:lnTo>
                    <a:pt x="5594" y="9128"/>
                  </a:lnTo>
                  <a:lnTo>
                    <a:pt x="5661" y="9148"/>
                  </a:lnTo>
                  <a:lnTo>
                    <a:pt x="5728" y="9138"/>
                  </a:lnTo>
                  <a:lnTo>
                    <a:pt x="5747" y="9128"/>
                  </a:lnTo>
                  <a:lnTo>
                    <a:pt x="5766" y="9109"/>
                  </a:lnTo>
                  <a:lnTo>
                    <a:pt x="5776" y="9090"/>
                  </a:lnTo>
                  <a:lnTo>
                    <a:pt x="5786" y="9061"/>
                  </a:lnTo>
                  <a:lnTo>
                    <a:pt x="5795" y="1361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350256" y="2323134"/>
              <a:ext cx="50733" cy="169027"/>
            </a:xfrm>
            <a:custGeom>
              <a:rect b="b" l="l" r="r" t="t"/>
              <a:pathLst>
                <a:path extrusionOk="0" h="4761" w="1429">
                  <a:moveTo>
                    <a:pt x="384" y="0"/>
                  </a:moveTo>
                  <a:lnTo>
                    <a:pt x="365" y="10"/>
                  </a:lnTo>
                  <a:lnTo>
                    <a:pt x="346" y="29"/>
                  </a:lnTo>
                  <a:lnTo>
                    <a:pt x="336" y="48"/>
                  </a:lnTo>
                  <a:lnTo>
                    <a:pt x="307" y="106"/>
                  </a:lnTo>
                  <a:lnTo>
                    <a:pt x="240" y="269"/>
                  </a:lnTo>
                  <a:lnTo>
                    <a:pt x="183" y="441"/>
                  </a:lnTo>
                  <a:lnTo>
                    <a:pt x="135" y="613"/>
                  </a:lnTo>
                  <a:lnTo>
                    <a:pt x="97" y="786"/>
                  </a:lnTo>
                  <a:lnTo>
                    <a:pt x="58" y="958"/>
                  </a:lnTo>
                  <a:lnTo>
                    <a:pt x="30" y="1140"/>
                  </a:lnTo>
                  <a:lnTo>
                    <a:pt x="20" y="1313"/>
                  </a:lnTo>
                  <a:lnTo>
                    <a:pt x="11" y="1495"/>
                  </a:lnTo>
                  <a:lnTo>
                    <a:pt x="1" y="1667"/>
                  </a:lnTo>
                  <a:lnTo>
                    <a:pt x="11" y="1849"/>
                  </a:lnTo>
                  <a:lnTo>
                    <a:pt x="20" y="2021"/>
                  </a:lnTo>
                  <a:lnTo>
                    <a:pt x="39" y="2194"/>
                  </a:lnTo>
                  <a:lnTo>
                    <a:pt x="58" y="2366"/>
                  </a:lnTo>
                  <a:lnTo>
                    <a:pt x="97" y="2539"/>
                  </a:lnTo>
                  <a:lnTo>
                    <a:pt x="125" y="2711"/>
                  </a:lnTo>
                  <a:lnTo>
                    <a:pt x="173" y="2874"/>
                  </a:lnTo>
                  <a:lnTo>
                    <a:pt x="221" y="3037"/>
                  </a:lnTo>
                  <a:lnTo>
                    <a:pt x="269" y="3190"/>
                  </a:lnTo>
                  <a:lnTo>
                    <a:pt x="327" y="3343"/>
                  </a:lnTo>
                  <a:lnTo>
                    <a:pt x="394" y="3496"/>
                  </a:lnTo>
                  <a:lnTo>
                    <a:pt x="461" y="3640"/>
                  </a:lnTo>
                  <a:lnTo>
                    <a:pt x="528" y="3774"/>
                  </a:lnTo>
                  <a:lnTo>
                    <a:pt x="604" y="3908"/>
                  </a:lnTo>
                  <a:lnTo>
                    <a:pt x="681" y="4033"/>
                  </a:lnTo>
                  <a:lnTo>
                    <a:pt x="767" y="4157"/>
                  </a:lnTo>
                  <a:lnTo>
                    <a:pt x="853" y="4263"/>
                  </a:lnTo>
                  <a:lnTo>
                    <a:pt x="940" y="4368"/>
                  </a:lnTo>
                  <a:lnTo>
                    <a:pt x="1035" y="4464"/>
                  </a:lnTo>
                  <a:lnTo>
                    <a:pt x="1122" y="4560"/>
                  </a:lnTo>
                  <a:lnTo>
                    <a:pt x="1217" y="4636"/>
                  </a:lnTo>
                  <a:lnTo>
                    <a:pt x="1323" y="4703"/>
                  </a:lnTo>
                  <a:lnTo>
                    <a:pt x="1419" y="4761"/>
                  </a:lnTo>
                  <a:lnTo>
                    <a:pt x="1428" y="1092"/>
                  </a:lnTo>
                  <a:lnTo>
                    <a:pt x="1237" y="872"/>
                  </a:lnTo>
                  <a:lnTo>
                    <a:pt x="1055" y="652"/>
                  </a:lnTo>
                  <a:lnTo>
                    <a:pt x="882" y="431"/>
                  </a:lnTo>
                  <a:lnTo>
                    <a:pt x="719" y="240"/>
                  </a:lnTo>
                  <a:lnTo>
                    <a:pt x="643" y="163"/>
                  </a:lnTo>
                  <a:lnTo>
                    <a:pt x="576" y="96"/>
                  </a:lnTo>
                  <a:lnTo>
                    <a:pt x="509" y="48"/>
                  </a:lnTo>
                  <a:lnTo>
                    <a:pt x="451" y="2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96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4349262" y="2111972"/>
              <a:ext cx="225121" cy="345865"/>
            </a:xfrm>
            <a:custGeom>
              <a:rect b="b" l="l" r="r" t="t"/>
              <a:pathLst>
                <a:path extrusionOk="0" h="9742" w="6341">
                  <a:moveTo>
                    <a:pt x="153" y="0"/>
                  </a:moveTo>
                  <a:lnTo>
                    <a:pt x="96" y="20"/>
                  </a:lnTo>
                  <a:lnTo>
                    <a:pt x="58" y="39"/>
                  </a:lnTo>
                  <a:lnTo>
                    <a:pt x="29" y="67"/>
                  </a:lnTo>
                  <a:lnTo>
                    <a:pt x="10" y="106"/>
                  </a:lnTo>
                  <a:lnTo>
                    <a:pt x="0" y="154"/>
                  </a:lnTo>
                  <a:lnTo>
                    <a:pt x="10" y="211"/>
                  </a:lnTo>
                  <a:lnTo>
                    <a:pt x="39" y="364"/>
                  </a:lnTo>
                  <a:lnTo>
                    <a:pt x="106" y="556"/>
                  </a:lnTo>
                  <a:lnTo>
                    <a:pt x="182" y="795"/>
                  </a:lnTo>
                  <a:lnTo>
                    <a:pt x="268" y="1083"/>
                  </a:lnTo>
                  <a:lnTo>
                    <a:pt x="355" y="1428"/>
                  </a:lnTo>
                  <a:lnTo>
                    <a:pt x="393" y="1610"/>
                  </a:lnTo>
                  <a:lnTo>
                    <a:pt x="431" y="1811"/>
                  </a:lnTo>
                  <a:lnTo>
                    <a:pt x="470" y="2031"/>
                  </a:lnTo>
                  <a:lnTo>
                    <a:pt x="498" y="2261"/>
                  </a:lnTo>
                  <a:lnTo>
                    <a:pt x="517" y="2500"/>
                  </a:lnTo>
                  <a:lnTo>
                    <a:pt x="537" y="2759"/>
                  </a:lnTo>
                  <a:lnTo>
                    <a:pt x="537" y="3037"/>
                  </a:lnTo>
                  <a:lnTo>
                    <a:pt x="537" y="3324"/>
                  </a:lnTo>
                  <a:lnTo>
                    <a:pt x="527" y="3630"/>
                  </a:lnTo>
                  <a:lnTo>
                    <a:pt x="498" y="3947"/>
                  </a:lnTo>
                  <a:lnTo>
                    <a:pt x="460" y="4282"/>
                  </a:lnTo>
                  <a:lnTo>
                    <a:pt x="403" y="4636"/>
                  </a:lnTo>
                  <a:lnTo>
                    <a:pt x="364" y="4952"/>
                  </a:lnTo>
                  <a:lnTo>
                    <a:pt x="326" y="5268"/>
                  </a:lnTo>
                  <a:lnTo>
                    <a:pt x="316" y="5575"/>
                  </a:lnTo>
                  <a:lnTo>
                    <a:pt x="316" y="5872"/>
                  </a:lnTo>
                  <a:lnTo>
                    <a:pt x="326" y="6159"/>
                  </a:lnTo>
                  <a:lnTo>
                    <a:pt x="355" y="6437"/>
                  </a:lnTo>
                  <a:lnTo>
                    <a:pt x="393" y="6705"/>
                  </a:lnTo>
                  <a:lnTo>
                    <a:pt x="441" y="6964"/>
                  </a:lnTo>
                  <a:lnTo>
                    <a:pt x="498" y="7222"/>
                  </a:lnTo>
                  <a:lnTo>
                    <a:pt x="565" y="7462"/>
                  </a:lnTo>
                  <a:lnTo>
                    <a:pt x="652" y="7692"/>
                  </a:lnTo>
                  <a:lnTo>
                    <a:pt x="738" y="7912"/>
                  </a:lnTo>
                  <a:lnTo>
                    <a:pt x="824" y="8113"/>
                  </a:lnTo>
                  <a:lnTo>
                    <a:pt x="929" y="8314"/>
                  </a:lnTo>
                  <a:lnTo>
                    <a:pt x="1035" y="8496"/>
                  </a:lnTo>
                  <a:lnTo>
                    <a:pt x="1140" y="8678"/>
                  </a:lnTo>
                  <a:lnTo>
                    <a:pt x="1255" y="8831"/>
                  </a:lnTo>
                  <a:lnTo>
                    <a:pt x="1379" y="8985"/>
                  </a:lnTo>
                  <a:lnTo>
                    <a:pt x="1504" y="9119"/>
                  </a:lnTo>
                  <a:lnTo>
                    <a:pt x="1619" y="9243"/>
                  </a:lnTo>
                  <a:lnTo>
                    <a:pt x="1743" y="9358"/>
                  </a:lnTo>
                  <a:lnTo>
                    <a:pt x="1878" y="9454"/>
                  </a:lnTo>
                  <a:lnTo>
                    <a:pt x="2002" y="9540"/>
                  </a:lnTo>
                  <a:lnTo>
                    <a:pt x="2117" y="9607"/>
                  </a:lnTo>
                  <a:lnTo>
                    <a:pt x="2242" y="9665"/>
                  </a:lnTo>
                  <a:lnTo>
                    <a:pt x="2366" y="9703"/>
                  </a:lnTo>
                  <a:lnTo>
                    <a:pt x="2481" y="9732"/>
                  </a:lnTo>
                  <a:lnTo>
                    <a:pt x="2586" y="9741"/>
                  </a:lnTo>
                  <a:lnTo>
                    <a:pt x="2692" y="9741"/>
                  </a:lnTo>
                  <a:lnTo>
                    <a:pt x="2797" y="9722"/>
                  </a:lnTo>
                  <a:lnTo>
                    <a:pt x="2893" y="9684"/>
                  </a:lnTo>
                  <a:lnTo>
                    <a:pt x="2979" y="9626"/>
                  </a:lnTo>
                  <a:lnTo>
                    <a:pt x="3247" y="9416"/>
                  </a:lnTo>
                  <a:lnTo>
                    <a:pt x="3506" y="9186"/>
                  </a:lnTo>
                  <a:lnTo>
                    <a:pt x="3745" y="8946"/>
                  </a:lnTo>
                  <a:lnTo>
                    <a:pt x="3975" y="8688"/>
                  </a:lnTo>
                  <a:lnTo>
                    <a:pt x="4186" y="8420"/>
                  </a:lnTo>
                  <a:lnTo>
                    <a:pt x="4387" y="8132"/>
                  </a:lnTo>
                  <a:lnTo>
                    <a:pt x="4579" y="7845"/>
                  </a:lnTo>
                  <a:lnTo>
                    <a:pt x="4751" y="7548"/>
                  </a:lnTo>
                  <a:lnTo>
                    <a:pt x="4914" y="7251"/>
                  </a:lnTo>
                  <a:lnTo>
                    <a:pt x="5067" y="6945"/>
                  </a:lnTo>
                  <a:lnTo>
                    <a:pt x="5211" y="6638"/>
                  </a:lnTo>
                  <a:lnTo>
                    <a:pt x="5345" y="6332"/>
                  </a:lnTo>
                  <a:lnTo>
                    <a:pt x="5460" y="6015"/>
                  </a:lnTo>
                  <a:lnTo>
                    <a:pt x="5575" y="5709"/>
                  </a:lnTo>
                  <a:lnTo>
                    <a:pt x="5670" y="5412"/>
                  </a:lnTo>
                  <a:lnTo>
                    <a:pt x="5766" y="5115"/>
                  </a:lnTo>
                  <a:lnTo>
                    <a:pt x="5852" y="4818"/>
                  </a:lnTo>
                  <a:lnTo>
                    <a:pt x="5920" y="4531"/>
                  </a:lnTo>
                  <a:lnTo>
                    <a:pt x="6054" y="3994"/>
                  </a:lnTo>
                  <a:lnTo>
                    <a:pt x="6149" y="3506"/>
                  </a:lnTo>
                  <a:lnTo>
                    <a:pt x="6226" y="3075"/>
                  </a:lnTo>
                  <a:lnTo>
                    <a:pt x="6274" y="2730"/>
                  </a:lnTo>
                  <a:lnTo>
                    <a:pt x="6303" y="2462"/>
                  </a:lnTo>
                  <a:lnTo>
                    <a:pt x="6331" y="2232"/>
                  </a:lnTo>
                  <a:lnTo>
                    <a:pt x="6341" y="2146"/>
                  </a:lnTo>
                  <a:lnTo>
                    <a:pt x="6341" y="2069"/>
                  </a:lnTo>
                  <a:lnTo>
                    <a:pt x="6341" y="1993"/>
                  </a:lnTo>
                  <a:lnTo>
                    <a:pt x="6331" y="1916"/>
                  </a:lnTo>
                  <a:lnTo>
                    <a:pt x="6312" y="1849"/>
                  </a:lnTo>
                  <a:lnTo>
                    <a:pt x="6293" y="1772"/>
                  </a:lnTo>
                  <a:lnTo>
                    <a:pt x="6264" y="1705"/>
                  </a:lnTo>
                  <a:lnTo>
                    <a:pt x="6226" y="1638"/>
                  </a:lnTo>
                  <a:lnTo>
                    <a:pt x="6188" y="1571"/>
                  </a:lnTo>
                  <a:lnTo>
                    <a:pt x="6140" y="1514"/>
                  </a:lnTo>
                  <a:lnTo>
                    <a:pt x="6034" y="1389"/>
                  </a:lnTo>
                  <a:lnTo>
                    <a:pt x="5910" y="1284"/>
                  </a:lnTo>
                  <a:lnTo>
                    <a:pt x="5766" y="1178"/>
                  </a:lnTo>
                  <a:lnTo>
                    <a:pt x="5594" y="1083"/>
                  </a:lnTo>
                  <a:lnTo>
                    <a:pt x="5421" y="987"/>
                  </a:lnTo>
                  <a:lnTo>
                    <a:pt x="5220" y="910"/>
                  </a:lnTo>
                  <a:lnTo>
                    <a:pt x="5019" y="824"/>
                  </a:lnTo>
                  <a:lnTo>
                    <a:pt x="4799" y="757"/>
                  </a:lnTo>
                  <a:lnTo>
                    <a:pt x="4569" y="690"/>
                  </a:lnTo>
                  <a:lnTo>
                    <a:pt x="4339" y="623"/>
                  </a:lnTo>
                  <a:lnTo>
                    <a:pt x="4090" y="565"/>
                  </a:lnTo>
                  <a:lnTo>
                    <a:pt x="3592" y="470"/>
                  </a:lnTo>
                  <a:lnTo>
                    <a:pt x="3084" y="374"/>
                  </a:lnTo>
                  <a:lnTo>
                    <a:pt x="2586" y="307"/>
                  </a:lnTo>
                  <a:lnTo>
                    <a:pt x="2098" y="240"/>
                  </a:lnTo>
                  <a:lnTo>
                    <a:pt x="1217" y="134"/>
                  </a:lnTo>
                  <a:lnTo>
                    <a:pt x="853" y="87"/>
                  </a:lnTo>
                  <a:lnTo>
                    <a:pt x="546" y="39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4182618" y="1985800"/>
              <a:ext cx="505378" cy="302694"/>
            </a:xfrm>
            <a:custGeom>
              <a:rect b="b" l="l" r="r" t="t"/>
              <a:pathLst>
                <a:path extrusionOk="0" h="8526" w="14235">
                  <a:moveTo>
                    <a:pt x="4800" y="1"/>
                  </a:moveTo>
                  <a:lnTo>
                    <a:pt x="4646" y="10"/>
                  </a:lnTo>
                  <a:lnTo>
                    <a:pt x="4484" y="20"/>
                  </a:lnTo>
                  <a:lnTo>
                    <a:pt x="4302" y="49"/>
                  </a:lnTo>
                  <a:lnTo>
                    <a:pt x="4129" y="87"/>
                  </a:lnTo>
                  <a:lnTo>
                    <a:pt x="3957" y="125"/>
                  </a:lnTo>
                  <a:lnTo>
                    <a:pt x="3784" y="164"/>
                  </a:lnTo>
                  <a:lnTo>
                    <a:pt x="3621" y="221"/>
                  </a:lnTo>
                  <a:lnTo>
                    <a:pt x="3459" y="279"/>
                  </a:lnTo>
                  <a:lnTo>
                    <a:pt x="3305" y="336"/>
                  </a:lnTo>
                  <a:lnTo>
                    <a:pt x="3152" y="403"/>
                  </a:lnTo>
                  <a:lnTo>
                    <a:pt x="2999" y="480"/>
                  </a:lnTo>
                  <a:lnTo>
                    <a:pt x="2855" y="556"/>
                  </a:lnTo>
                  <a:lnTo>
                    <a:pt x="2712" y="643"/>
                  </a:lnTo>
                  <a:lnTo>
                    <a:pt x="2568" y="729"/>
                  </a:lnTo>
                  <a:lnTo>
                    <a:pt x="2434" y="825"/>
                  </a:lnTo>
                  <a:lnTo>
                    <a:pt x="2309" y="920"/>
                  </a:lnTo>
                  <a:lnTo>
                    <a:pt x="2051" y="1131"/>
                  </a:lnTo>
                  <a:lnTo>
                    <a:pt x="1811" y="1361"/>
                  </a:lnTo>
                  <a:lnTo>
                    <a:pt x="1591" y="1600"/>
                  </a:lnTo>
                  <a:lnTo>
                    <a:pt x="1380" y="1849"/>
                  </a:lnTo>
                  <a:lnTo>
                    <a:pt x="1189" y="2118"/>
                  </a:lnTo>
                  <a:lnTo>
                    <a:pt x="1007" y="2395"/>
                  </a:lnTo>
                  <a:lnTo>
                    <a:pt x="844" y="2683"/>
                  </a:lnTo>
                  <a:lnTo>
                    <a:pt x="691" y="2980"/>
                  </a:lnTo>
                  <a:lnTo>
                    <a:pt x="557" y="3286"/>
                  </a:lnTo>
                  <a:lnTo>
                    <a:pt x="442" y="3593"/>
                  </a:lnTo>
                  <a:lnTo>
                    <a:pt x="336" y="3909"/>
                  </a:lnTo>
                  <a:lnTo>
                    <a:pt x="240" y="4225"/>
                  </a:lnTo>
                  <a:lnTo>
                    <a:pt x="164" y="4551"/>
                  </a:lnTo>
                  <a:lnTo>
                    <a:pt x="106" y="4876"/>
                  </a:lnTo>
                  <a:lnTo>
                    <a:pt x="58" y="5192"/>
                  </a:lnTo>
                  <a:lnTo>
                    <a:pt x="20" y="5518"/>
                  </a:lnTo>
                  <a:lnTo>
                    <a:pt x="1" y="5834"/>
                  </a:lnTo>
                  <a:lnTo>
                    <a:pt x="1" y="6150"/>
                  </a:lnTo>
                  <a:lnTo>
                    <a:pt x="11" y="6457"/>
                  </a:lnTo>
                  <a:lnTo>
                    <a:pt x="39" y="6763"/>
                  </a:lnTo>
                  <a:lnTo>
                    <a:pt x="78" y="7050"/>
                  </a:lnTo>
                  <a:lnTo>
                    <a:pt x="135" y="7338"/>
                  </a:lnTo>
                  <a:lnTo>
                    <a:pt x="202" y="7616"/>
                  </a:lnTo>
                  <a:lnTo>
                    <a:pt x="288" y="7884"/>
                  </a:lnTo>
                  <a:lnTo>
                    <a:pt x="394" y="8133"/>
                  </a:lnTo>
                  <a:lnTo>
                    <a:pt x="432" y="8229"/>
                  </a:lnTo>
                  <a:lnTo>
                    <a:pt x="489" y="8305"/>
                  </a:lnTo>
                  <a:lnTo>
                    <a:pt x="547" y="8372"/>
                  </a:lnTo>
                  <a:lnTo>
                    <a:pt x="604" y="8430"/>
                  </a:lnTo>
                  <a:lnTo>
                    <a:pt x="662" y="8468"/>
                  </a:lnTo>
                  <a:lnTo>
                    <a:pt x="729" y="8497"/>
                  </a:lnTo>
                  <a:lnTo>
                    <a:pt x="806" y="8516"/>
                  </a:lnTo>
                  <a:lnTo>
                    <a:pt x="882" y="8525"/>
                  </a:lnTo>
                  <a:lnTo>
                    <a:pt x="959" y="8525"/>
                  </a:lnTo>
                  <a:lnTo>
                    <a:pt x="1045" y="8516"/>
                  </a:lnTo>
                  <a:lnTo>
                    <a:pt x="1131" y="8487"/>
                  </a:lnTo>
                  <a:lnTo>
                    <a:pt x="1217" y="8458"/>
                  </a:lnTo>
                  <a:lnTo>
                    <a:pt x="1313" y="8420"/>
                  </a:lnTo>
                  <a:lnTo>
                    <a:pt x="1409" y="8372"/>
                  </a:lnTo>
                  <a:lnTo>
                    <a:pt x="1610" y="8257"/>
                  </a:lnTo>
                  <a:lnTo>
                    <a:pt x="1830" y="8114"/>
                  </a:lnTo>
                  <a:lnTo>
                    <a:pt x="2051" y="7951"/>
                  </a:lnTo>
                  <a:lnTo>
                    <a:pt x="2290" y="7759"/>
                  </a:lnTo>
                  <a:lnTo>
                    <a:pt x="2539" y="7558"/>
                  </a:lnTo>
                  <a:lnTo>
                    <a:pt x="3066" y="7127"/>
                  </a:lnTo>
                  <a:lnTo>
                    <a:pt x="3621" y="6667"/>
                  </a:lnTo>
                  <a:lnTo>
                    <a:pt x="3909" y="6447"/>
                  </a:lnTo>
                  <a:lnTo>
                    <a:pt x="4196" y="6227"/>
                  </a:lnTo>
                  <a:lnTo>
                    <a:pt x="4493" y="6016"/>
                  </a:lnTo>
                  <a:lnTo>
                    <a:pt x="4800" y="5824"/>
                  </a:lnTo>
                  <a:lnTo>
                    <a:pt x="5106" y="5642"/>
                  </a:lnTo>
                  <a:lnTo>
                    <a:pt x="5413" y="5489"/>
                  </a:lnTo>
                  <a:lnTo>
                    <a:pt x="5566" y="5422"/>
                  </a:lnTo>
                  <a:lnTo>
                    <a:pt x="5729" y="5355"/>
                  </a:lnTo>
                  <a:lnTo>
                    <a:pt x="5882" y="5298"/>
                  </a:lnTo>
                  <a:lnTo>
                    <a:pt x="6035" y="5250"/>
                  </a:lnTo>
                  <a:lnTo>
                    <a:pt x="6198" y="5211"/>
                  </a:lnTo>
                  <a:lnTo>
                    <a:pt x="6351" y="5183"/>
                  </a:lnTo>
                  <a:lnTo>
                    <a:pt x="6514" y="5154"/>
                  </a:lnTo>
                  <a:lnTo>
                    <a:pt x="6667" y="5144"/>
                  </a:lnTo>
                  <a:lnTo>
                    <a:pt x="6983" y="5144"/>
                  </a:lnTo>
                  <a:lnTo>
                    <a:pt x="7137" y="5164"/>
                  </a:lnTo>
                  <a:lnTo>
                    <a:pt x="7290" y="5192"/>
                  </a:lnTo>
                  <a:lnTo>
                    <a:pt x="7443" y="5231"/>
                  </a:lnTo>
                  <a:lnTo>
                    <a:pt x="7596" y="5288"/>
                  </a:lnTo>
                  <a:lnTo>
                    <a:pt x="7750" y="5355"/>
                  </a:lnTo>
                  <a:lnTo>
                    <a:pt x="7903" y="5432"/>
                  </a:lnTo>
                  <a:lnTo>
                    <a:pt x="8056" y="5527"/>
                  </a:lnTo>
                  <a:lnTo>
                    <a:pt x="8209" y="5633"/>
                  </a:lnTo>
                  <a:lnTo>
                    <a:pt x="8363" y="5748"/>
                  </a:lnTo>
                  <a:lnTo>
                    <a:pt x="8506" y="5882"/>
                  </a:lnTo>
                  <a:lnTo>
                    <a:pt x="8765" y="6121"/>
                  </a:lnTo>
                  <a:lnTo>
                    <a:pt x="9014" y="6322"/>
                  </a:lnTo>
                  <a:lnTo>
                    <a:pt x="9263" y="6504"/>
                  </a:lnTo>
                  <a:lnTo>
                    <a:pt x="9502" y="6667"/>
                  </a:lnTo>
                  <a:lnTo>
                    <a:pt x="9742" y="6801"/>
                  </a:lnTo>
                  <a:lnTo>
                    <a:pt x="9981" y="6916"/>
                  </a:lnTo>
                  <a:lnTo>
                    <a:pt x="10211" y="7003"/>
                  </a:lnTo>
                  <a:lnTo>
                    <a:pt x="10441" y="7079"/>
                  </a:lnTo>
                  <a:lnTo>
                    <a:pt x="10661" y="7127"/>
                  </a:lnTo>
                  <a:lnTo>
                    <a:pt x="10882" y="7165"/>
                  </a:lnTo>
                  <a:lnTo>
                    <a:pt x="11102" y="7175"/>
                  </a:lnTo>
                  <a:lnTo>
                    <a:pt x="11303" y="7175"/>
                  </a:lnTo>
                  <a:lnTo>
                    <a:pt x="11514" y="7156"/>
                  </a:lnTo>
                  <a:lnTo>
                    <a:pt x="11705" y="7127"/>
                  </a:lnTo>
                  <a:lnTo>
                    <a:pt x="11897" y="7079"/>
                  </a:lnTo>
                  <a:lnTo>
                    <a:pt x="12089" y="7022"/>
                  </a:lnTo>
                  <a:lnTo>
                    <a:pt x="12271" y="6945"/>
                  </a:lnTo>
                  <a:lnTo>
                    <a:pt x="12443" y="6859"/>
                  </a:lnTo>
                  <a:lnTo>
                    <a:pt x="12606" y="6763"/>
                  </a:lnTo>
                  <a:lnTo>
                    <a:pt x="12769" y="6658"/>
                  </a:lnTo>
                  <a:lnTo>
                    <a:pt x="12922" y="6543"/>
                  </a:lnTo>
                  <a:lnTo>
                    <a:pt x="13065" y="6418"/>
                  </a:lnTo>
                  <a:lnTo>
                    <a:pt x="13200" y="6294"/>
                  </a:lnTo>
                  <a:lnTo>
                    <a:pt x="13324" y="6150"/>
                  </a:lnTo>
                  <a:lnTo>
                    <a:pt x="13449" y="6016"/>
                  </a:lnTo>
                  <a:lnTo>
                    <a:pt x="13564" y="5863"/>
                  </a:lnTo>
                  <a:lnTo>
                    <a:pt x="13669" y="5709"/>
                  </a:lnTo>
                  <a:lnTo>
                    <a:pt x="13765" y="5556"/>
                  </a:lnTo>
                  <a:lnTo>
                    <a:pt x="13851" y="5403"/>
                  </a:lnTo>
                  <a:lnTo>
                    <a:pt x="13928" y="5240"/>
                  </a:lnTo>
                  <a:lnTo>
                    <a:pt x="13995" y="5077"/>
                  </a:lnTo>
                  <a:lnTo>
                    <a:pt x="14052" y="4924"/>
                  </a:lnTo>
                  <a:lnTo>
                    <a:pt x="14100" y="4742"/>
                  </a:lnTo>
                  <a:lnTo>
                    <a:pt x="14148" y="4531"/>
                  </a:lnTo>
                  <a:lnTo>
                    <a:pt x="14196" y="4292"/>
                  </a:lnTo>
                  <a:lnTo>
                    <a:pt x="14224" y="4033"/>
                  </a:lnTo>
                  <a:lnTo>
                    <a:pt x="14234" y="3765"/>
                  </a:lnTo>
                  <a:lnTo>
                    <a:pt x="14234" y="3478"/>
                  </a:lnTo>
                  <a:lnTo>
                    <a:pt x="14224" y="3334"/>
                  </a:lnTo>
                  <a:lnTo>
                    <a:pt x="14205" y="3190"/>
                  </a:lnTo>
                  <a:lnTo>
                    <a:pt x="14177" y="3047"/>
                  </a:lnTo>
                  <a:lnTo>
                    <a:pt x="14148" y="2903"/>
                  </a:lnTo>
                  <a:lnTo>
                    <a:pt x="14110" y="2759"/>
                  </a:lnTo>
                  <a:lnTo>
                    <a:pt x="14071" y="2616"/>
                  </a:lnTo>
                  <a:lnTo>
                    <a:pt x="14014" y="2472"/>
                  </a:lnTo>
                  <a:lnTo>
                    <a:pt x="13956" y="2338"/>
                  </a:lnTo>
                  <a:lnTo>
                    <a:pt x="13880" y="2204"/>
                  </a:lnTo>
                  <a:lnTo>
                    <a:pt x="13803" y="2070"/>
                  </a:lnTo>
                  <a:lnTo>
                    <a:pt x="13707" y="1945"/>
                  </a:lnTo>
                  <a:lnTo>
                    <a:pt x="13602" y="1830"/>
                  </a:lnTo>
                  <a:lnTo>
                    <a:pt x="13497" y="1715"/>
                  </a:lnTo>
                  <a:lnTo>
                    <a:pt x="13372" y="1610"/>
                  </a:lnTo>
                  <a:lnTo>
                    <a:pt x="13228" y="1514"/>
                  </a:lnTo>
                  <a:lnTo>
                    <a:pt x="13085" y="1418"/>
                  </a:lnTo>
                  <a:lnTo>
                    <a:pt x="12922" y="1332"/>
                  </a:lnTo>
                  <a:lnTo>
                    <a:pt x="12749" y="1265"/>
                  </a:lnTo>
                  <a:lnTo>
                    <a:pt x="12558" y="1198"/>
                  </a:lnTo>
                  <a:lnTo>
                    <a:pt x="12357" y="1141"/>
                  </a:lnTo>
                  <a:lnTo>
                    <a:pt x="12280" y="1131"/>
                  </a:lnTo>
                  <a:lnTo>
                    <a:pt x="12203" y="1122"/>
                  </a:lnTo>
                  <a:lnTo>
                    <a:pt x="12041" y="1122"/>
                  </a:lnTo>
                  <a:lnTo>
                    <a:pt x="11887" y="1150"/>
                  </a:lnTo>
                  <a:lnTo>
                    <a:pt x="11715" y="1189"/>
                  </a:lnTo>
                  <a:lnTo>
                    <a:pt x="11543" y="1246"/>
                  </a:lnTo>
                  <a:lnTo>
                    <a:pt x="11351" y="1304"/>
                  </a:lnTo>
                  <a:lnTo>
                    <a:pt x="11150" y="1371"/>
                  </a:lnTo>
                  <a:lnTo>
                    <a:pt x="10939" y="1438"/>
                  </a:lnTo>
                  <a:lnTo>
                    <a:pt x="10700" y="1505"/>
                  </a:lnTo>
                  <a:lnTo>
                    <a:pt x="10451" y="1562"/>
                  </a:lnTo>
                  <a:lnTo>
                    <a:pt x="10173" y="1610"/>
                  </a:lnTo>
                  <a:lnTo>
                    <a:pt x="9866" y="1639"/>
                  </a:lnTo>
                  <a:lnTo>
                    <a:pt x="9704" y="1639"/>
                  </a:lnTo>
                  <a:lnTo>
                    <a:pt x="9541" y="1648"/>
                  </a:lnTo>
                  <a:lnTo>
                    <a:pt x="9368" y="1639"/>
                  </a:lnTo>
                  <a:lnTo>
                    <a:pt x="9186" y="1629"/>
                  </a:lnTo>
                  <a:lnTo>
                    <a:pt x="8995" y="1610"/>
                  </a:lnTo>
                  <a:lnTo>
                    <a:pt x="8803" y="1591"/>
                  </a:lnTo>
                  <a:lnTo>
                    <a:pt x="8593" y="1553"/>
                  </a:lnTo>
                  <a:lnTo>
                    <a:pt x="8382" y="1514"/>
                  </a:lnTo>
                  <a:lnTo>
                    <a:pt x="8296" y="1495"/>
                  </a:lnTo>
                  <a:lnTo>
                    <a:pt x="8209" y="1466"/>
                  </a:lnTo>
                  <a:lnTo>
                    <a:pt x="8037" y="1390"/>
                  </a:lnTo>
                  <a:lnTo>
                    <a:pt x="7845" y="1284"/>
                  </a:lnTo>
                  <a:lnTo>
                    <a:pt x="7644" y="1169"/>
                  </a:lnTo>
                  <a:lnTo>
                    <a:pt x="7223" y="901"/>
                  </a:lnTo>
                  <a:lnTo>
                    <a:pt x="6993" y="758"/>
                  </a:lnTo>
                  <a:lnTo>
                    <a:pt x="6754" y="614"/>
                  </a:lnTo>
                  <a:lnTo>
                    <a:pt x="6504" y="480"/>
                  </a:lnTo>
                  <a:lnTo>
                    <a:pt x="6246" y="346"/>
                  </a:lnTo>
                  <a:lnTo>
                    <a:pt x="5978" y="231"/>
                  </a:lnTo>
                  <a:lnTo>
                    <a:pt x="5844" y="183"/>
                  </a:lnTo>
                  <a:lnTo>
                    <a:pt x="5700" y="135"/>
                  </a:lnTo>
                  <a:lnTo>
                    <a:pt x="5556" y="97"/>
                  </a:lnTo>
                  <a:lnTo>
                    <a:pt x="5413" y="58"/>
                  </a:lnTo>
                  <a:lnTo>
                    <a:pt x="5259" y="30"/>
                  </a:lnTo>
                  <a:lnTo>
                    <a:pt x="5116" y="10"/>
                  </a:lnTo>
                  <a:lnTo>
                    <a:pt x="4953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4517219" y="2289124"/>
              <a:ext cx="35751" cy="87088"/>
            </a:xfrm>
            <a:custGeom>
              <a:rect b="b" l="l" r="r" t="t"/>
              <a:pathLst>
                <a:path extrusionOk="0" h="2453" w="1007">
                  <a:moveTo>
                    <a:pt x="1007" y="1"/>
                  </a:moveTo>
                  <a:lnTo>
                    <a:pt x="30" y="1907"/>
                  </a:lnTo>
                  <a:lnTo>
                    <a:pt x="10" y="1974"/>
                  </a:lnTo>
                  <a:lnTo>
                    <a:pt x="1" y="2041"/>
                  </a:lnTo>
                  <a:lnTo>
                    <a:pt x="1" y="2108"/>
                  </a:lnTo>
                  <a:lnTo>
                    <a:pt x="20" y="2175"/>
                  </a:lnTo>
                  <a:lnTo>
                    <a:pt x="49" y="2232"/>
                  </a:lnTo>
                  <a:lnTo>
                    <a:pt x="97" y="2290"/>
                  </a:lnTo>
                  <a:lnTo>
                    <a:pt x="144" y="2338"/>
                  </a:lnTo>
                  <a:lnTo>
                    <a:pt x="202" y="2366"/>
                  </a:lnTo>
                  <a:lnTo>
                    <a:pt x="326" y="2414"/>
                  </a:lnTo>
                  <a:lnTo>
                    <a:pt x="451" y="2443"/>
                  </a:lnTo>
                  <a:lnTo>
                    <a:pt x="499" y="2453"/>
                  </a:lnTo>
                  <a:lnTo>
                    <a:pt x="547" y="2453"/>
                  </a:lnTo>
                  <a:lnTo>
                    <a:pt x="643" y="2443"/>
                  </a:lnTo>
                  <a:lnTo>
                    <a:pt x="729" y="2405"/>
                  </a:lnTo>
                  <a:lnTo>
                    <a:pt x="805" y="2357"/>
                  </a:lnTo>
                  <a:lnTo>
                    <a:pt x="882" y="2290"/>
                  </a:lnTo>
                  <a:lnTo>
                    <a:pt x="930" y="2213"/>
                  </a:lnTo>
                  <a:lnTo>
                    <a:pt x="968" y="2127"/>
                  </a:lnTo>
                  <a:lnTo>
                    <a:pt x="987" y="2031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4495457" y="2269066"/>
              <a:ext cx="20804" cy="32343"/>
            </a:xfrm>
            <a:custGeom>
              <a:rect b="b" l="l" r="r" t="t"/>
              <a:pathLst>
                <a:path extrusionOk="0" h="911" w="586">
                  <a:moveTo>
                    <a:pt x="441" y="0"/>
                  </a:moveTo>
                  <a:lnTo>
                    <a:pt x="384" y="10"/>
                  </a:lnTo>
                  <a:lnTo>
                    <a:pt x="326" y="29"/>
                  </a:lnTo>
                  <a:lnTo>
                    <a:pt x="279" y="77"/>
                  </a:lnTo>
                  <a:lnTo>
                    <a:pt x="221" y="125"/>
                  </a:lnTo>
                  <a:lnTo>
                    <a:pt x="164" y="192"/>
                  </a:lnTo>
                  <a:lnTo>
                    <a:pt x="116" y="269"/>
                  </a:lnTo>
                  <a:lnTo>
                    <a:pt x="68" y="364"/>
                  </a:lnTo>
                  <a:lnTo>
                    <a:pt x="39" y="451"/>
                  </a:lnTo>
                  <a:lnTo>
                    <a:pt x="10" y="537"/>
                  </a:lnTo>
                  <a:lnTo>
                    <a:pt x="1" y="623"/>
                  </a:lnTo>
                  <a:lnTo>
                    <a:pt x="1" y="700"/>
                  </a:lnTo>
                  <a:lnTo>
                    <a:pt x="1" y="767"/>
                  </a:lnTo>
                  <a:lnTo>
                    <a:pt x="20" y="824"/>
                  </a:lnTo>
                  <a:lnTo>
                    <a:pt x="49" y="872"/>
                  </a:lnTo>
                  <a:lnTo>
                    <a:pt x="97" y="901"/>
                  </a:lnTo>
                  <a:lnTo>
                    <a:pt x="144" y="910"/>
                  </a:lnTo>
                  <a:lnTo>
                    <a:pt x="192" y="901"/>
                  </a:lnTo>
                  <a:lnTo>
                    <a:pt x="250" y="882"/>
                  </a:lnTo>
                  <a:lnTo>
                    <a:pt x="307" y="843"/>
                  </a:lnTo>
                  <a:lnTo>
                    <a:pt x="355" y="786"/>
                  </a:lnTo>
                  <a:lnTo>
                    <a:pt x="413" y="719"/>
                  </a:lnTo>
                  <a:lnTo>
                    <a:pt x="461" y="642"/>
                  </a:lnTo>
                  <a:lnTo>
                    <a:pt x="508" y="556"/>
                  </a:lnTo>
                  <a:lnTo>
                    <a:pt x="537" y="460"/>
                  </a:lnTo>
                  <a:lnTo>
                    <a:pt x="566" y="374"/>
                  </a:lnTo>
                  <a:lnTo>
                    <a:pt x="576" y="288"/>
                  </a:lnTo>
                  <a:lnTo>
                    <a:pt x="585" y="211"/>
                  </a:lnTo>
                  <a:lnTo>
                    <a:pt x="576" y="144"/>
                  </a:lnTo>
                  <a:lnTo>
                    <a:pt x="556" y="87"/>
                  </a:lnTo>
                  <a:lnTo>
                    <a:pt x="528" y="39"/>
                  </a:lnTo>
                  <a:lnTo>
                    <a:pt x="489" y="1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4493433" y="2231647"/>
              <a:ext cx="39798" cy="18745"/>
            </a:xfrm>
            <a:custGeom>
              <a:rect b="b" l="l" r="r" t="t"/>
              <a:pathLst>
                <a:path extrusionOk="0" h="528" w="1121">
                  <a:moveTo>
                    <a:pt x="403" y="1"/>
                  </a:moveTo>
                  <a:lnTo>
                    <a:pt x="307" y="10"/>
                  </a:lnTo>
                  <a:lnTo>
                    <a:pt x="221" y="30"/>
                  </a:lnTo>
                  <a:lnTo>
                    <a:pt x="134" y="68"/>
                  </a:lnTo>
                  <a:lnTo>
                    <a:pt x="96" y="97"/>
                  </a:lnTo>
                  <a:lnTo>
                    <a:pt x="67" y="125"/>
                  </a:lnTo>
                  <a:lnTo>
                    <a:pt x="0" y="192"/>
                  </a:lnTo>
                  <a:lnTo>
                    <a:pt x="163" y="250"/>
                  </a:lnTo>
                  <a:lnTo>
                    <a:pt x="297" y="307"/>
                  </a:lnTo>
                  <a:lnTo>
                    <a:pt x="537" y="394"/>
                  </a:lnTo>
                  <a:lnTo>
                    <a:pt x="671" y="432"/>
                  </a:lnTo>
                  <a:lnTo>
                    <a:pt x="805" y="470"/>
                  </a:lnTo>
                  <a:lnTo>
                    <a:pt x="949" y="509"/>
                  </a:lnTo>
                  <a:lnTo>
                    <a:pt x="1121" y="528"/>
                  </a:lnTo>
                  <a:lnTo>
                    <a:pt x="1102" y="441"/>
                  </a:lnTo>
                  <a:lnTo>
                    <a:pt x="1064" y="355"/>
                  </a:lnTo>
                  <a:lnTo>
                    <a:pt x="1016" y="288"/>
                  </a:lnTo>
                  <a:lnTo>
                    <a:pt x="958" y="221"/>
                  </a:lnTo>
                  <a:lnTo>
                    <a:pt x="891" y="164"/>
                  </a:lnTo>
                  <a:lnTo>
                    <a:pt x="824" y="116"/>
                  </a:lnTo>
                  <a:lnTo>
                    <a:pt x="747" y="68"/>
                  </a:lnTo>
                  <a:lnTo>
                    <a:pt x="661" y="39"/>
                  </a:lnTo>
                  <a:lnTo>
                    <a:pt x="575" y="10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4192168" y="2071500"/>
              <a:ext cx="302339" cy="282280"/>
            </a:xfrm>
            <a:custGeom>
              <a:rect b="b" l="l" r="r" t="t"/>
              <a:pathLst>
                <a:path extrusionOk="0" h="7951" w="8516">
                  <a:moveTo>
                    <a:pt x="4828" y="1"/>
                  </a:moveTo>
                  <a:lnTo>
                    <a:pt x="4569" y="10"/>
                  </a:lnTo>
                  <a:lnTo>
                    <a:pt x="4320" y="20"/>
                  </a:lnTo>
                  <a:lnTo>
                    <a:pt x="4080" y="29"/>
                  </a:lnTo>
                  <a:lnTo>
                    <a:pt x="3630" y="77"/>
                  </a:lnTo>
                  <a:lnTo>
                    <a:pt x="3218" y="135"/>
                  </a:lnTo>
                  <a:lnTo>
                    <a:pt x="2854" y="192"/>
                  </a:lnTo>
                  <a:lnTo>
                    <a:pt x="2567" y="259"/>
                  </a:lnTo>
                  <a:lnTo>
                    <a:pt x="2337" y="307"/>
                  </a:lnTo>
                  <a:lnTo>
                    <a:pt x="2146" y="355"/>
                  </a:lnTo>
                  <a:lnTo>
                    <a:pt x="1964" y="566"/>
                  </a:lnTo>
                  <a:lnTo>
                    <a:pt x="1763" y="815"/>
                  </a:lnTo>
                  <a:lnTo>
                    <a:pt x="1504" y="1150"/>
                  </a:lnTo>
                  <a:lnTo>
                    <a:pt x="1226" y="1543"/>
                  </a:lnTo>
                  <a:lnTo>
                    <a:pt x="1082" y="1763"/>
                  </a:lnTo>
                  <a:lnTo>
                    <a:pt x="939" y="2002"/>
                  </a:lnTo>
                  <a:lnTo>
                    <a:pt x="795" y="2251"/>
                  </a:lnTo>
                  <a:lnTo>
                    <a:pt x="651" y="2510"/>
                  </a:lnTo>
                  <a:lnTo>
                    <a:pt x="517" y="2778"/>
                  </a:lnTo>
                  <a:lnTo>
                    <a:pt x="402" y="3056"/>
                  </a:lnTo>
                  <a:lnTo>
                    <a:pt x="288" y="3343"/>
                  </a:lnTo>
                  <a:lnTo>
                    <a:pt x="192" y="3631"/>
                  </a:lnTo>
                  <a:lnTo>
                    <a:pt x="115" y="3928"/>
                  </a:lnTo>
                  <a:lnTo>
                    <a:pt x="48" y="4225"/>
                  </a:lnTo>
                  <a:lnTo>
                    <a:pt x="10" y="4521"/>
                  </a:lnTo>
                  <a:lnTo>
                    <a:pt x="0" y="4665"/>
                  </a:lnTo>
                  <a:lnTo>
                    <a:pt x="0" y="4818"/>
                  </a:lnTo>
                  <a:lnTo>
                    <a:pt x="0" y="4972"/>
                  </a:lnTo>
                  <a:lnTo>
                    <a:pt x="10" y="5115"/>
                  </a:lnTo>
                  <a:lnTo>
                    <a:pt x="29" y="5269"/>
                  </a:lnTo>
                  <a:lnTo>
                    <a:pt x="48" y="5412"/>
                  </a:lnTo>
                  <a:lnTo>
                    <a:pt x="77" y="5556"/>
                  </a:lnTo>
                  <a:lnTo>
                    <a:pt x="115" y="5709"/>
                  </a:lnTo>
                  <a:lnTo>
                    <a:pt x="163" y="5853"/>
                  </a:lnTo>
                  <a:lnTo>
                    <a:pt x="220" y="5996"/>
                  </a:lnTo>
                  <a:lnTo>
                    <a:pt x="288" y="6131"/>
                  </a:lnTo>
                  <a:lnTo>
                    <a:pt x="364" y="6274"/>
                  </a:lnTo>
                  <a:lnTo>
                    <a:pt x="441" y="6408"/>
                  </a:lnTo>
                  <a:lnTo>
                    <a:pt x="537" y="6542"/>
                  </a:lnTo>
                  <a:lnTo>
                    <a:pt x="642" y="6677"/>
                  </a:lnTo>
                  <a:lnTo>
                    <a:pt x="757" y="6811"/>
                  </a:lnTo>
                  <a:lnTo>
                    <a:pt x="881" y="6945"/>
                  </a:lnTo>
                  <a:lnTo>
                    <a:pt x="1015" y="7069"/>
                  </a:lnTo>
                  <a:lnTo>
                    <a:pt x="1159" y="7184"/>
                  </a:lnTo>
                  <a:lnTo>
                    <a:pt x="1322" y="7309"/>
                  </a:lnTo>
                  <a:lnTo>
                    <a:pt x="1494" y="7424"/>
                  </a:lnTo>
                  <a:lnTo>
                    <a:pt x="1676" y="7539"/>
                  </a:lnTo>
                  <a:lnTo>
                    <a:pt x="1916" y="7673"/>
                  </a:lnTo>
                  <a:lnTo>
                    <a:pt x="2146" y="7768"/>
                  </a:lnTo>
                  <a:lnTo>
                    <a:pt x="2366" y="7855"/>
                  </a:lnTo>
                  <a:lnTo>
                    <a:pt x="2577" y="7903"/>
                  </a:lnTo>
                  <a:lnTo>
                    <a:pt x="2778" y="7941"/>
                  </a:lnTo>
                  <a:lnTo>
                    <a:pt x="2979" y="7950"/>
                  </a:lnTo>
                  <a:lnTo>
                    <a:pt x="3161" y="7941"/>
                  </a:lnTo>
                  <a:lnTo>
                    <a:pt x="3343" y="7922"/>
                  </a:lnTo>
                  <a:lnTo>
                    <a:pt x="3515" y="7874"/>
                  </a:lnTo>
                  <a:lnTo>
                    <a:pt x="3678" y="7816"/>
                  </a:lnTo>
                  <a:lnTo>
                    <a:pt x="3831" y="7740"/>
                  </a:lnTo>
                  <a:lnTo>
                    <a:pt x="3985" y="7644"/>
                  </a:lnTo>
                  <a:lnTo>
                    <a:pt x="4119" y="7548"/>
                  </a:lnTo>
                  <a:lnTo>
                    <a:pt x="4253" y="7433"/>
                  </a:lnTo>
                  <a:lnTo>
                    <a:pt x="4377" y="7309"/>
                  </a:lnTo>
                  <a:lnTo>
                    <a:pt x="4502" y="7175"/>
                  </a:lnTo>
                  <a:lnTo>
                    <a:pt x="4607" y="7031"/>
                  </a:lnTo>
                  <a:lnTo>
                    <a:pt x="4713" y="6887"/>
                  </a:lnTo>
                  <a:lnTo>
                    <a:pt x="4808" y="6734"/>
                  </a:lnTo>
                  <a:lnTo>
                    <a:pt x="4895" y="6581"/>
                  </a:lnTo>
                  <a:lnTo>
                    <a:pt x="4971" y="6418"/>
                  </a:lnTo>
                  <a:lnTo>
                    <a:pt x="5048" y="6255"/>
                  </a:lnTo>
                  <a:lnTo>
                    <a:pt x="5115" y="6092"/>
                  </a:lnTo>
                  <a:lnTo>
                    <a:pt x="5172" y="5929"/>
                  </a:lnTo>
                  <a:lnTo>
                    <a:pt x="5230" y="5767"/>
                  </a:lnTo>
                  <a:lnTo>
                    <a:pt x="5278" y="5604"/>
                  </a:lnTo>
                  <a:lnTo>
                    <a:pt x="5345" y="5307"/>
                  </a:lnTo>
                  <a:lnTo>
                    <a:pt x="5393" y="5029"/>
                  </a:lnTo>
                  <a:lnTo>
                    <a:pt x="5412" y="4780"/>
                  </a:lnTo>
                  <a:lnTo>
                    <a:pt x="5431" y="4579"/>
                  </a:lnTo>
                  <a:lnTo>
                    <a:pt x="5460" y="4387"/>
                  </a:lnTo>
                  <a:lnTo>
                    <a:pt x="5508" y="4196"/>
                  </a:lnTo>
                  <a:lnTo>
                    <a:pt x="5565" y="4014"/>
                  </a:lnTo>
                  <a:lnTo>
                    <a:pt x="5642" y="3841"/>
                  </a:lnTo>
                  <a:lnTo>
                    <a:pt x="5728" y="3679"/>
                  </a:lnTo>
                  <a:lnTo>
                    <a:pt x="5814" y="3516"/>
                  </a:lnTo>
                  <a:lnTo>
                    <a:pt x="5919" y="3363"/>
                  </a:lnTo>
                  <a:lnTo>
                    <a:pt x="6034" y="3219"/>
                  </a:lnTo>
                  <a:lnTo>
                    <a:pt x="6149" y="3085"/>
                  </a:lnTo>
                  <a:lnTo>
                    <a:pt x="6274" y="2951"/>
                  </a:lnTo>
                  <a:lnTo>
                    <a:pt x="6408" y="2826"/>
                  </a:lnTo>
                  <a:lnTo>
                    <a:pt x="6542" y="2711"/>
                  </a:lnTo>
                  <a:lnTo>
                    <a:pt x="6676" y="2596"/>
                  </a:lnTo>
                  <a:lnTo>
                    <a:pt x="6820" y="2500"/>
                  </a:lnTo>
                  <a:lnTo>
                    <a:pt x="6954" y="2395"/>
                  </a:lnTo>
                  <a:lnTo>
                    <a:pt x="7241" y="2223"/>
                  </a:lnTo>
                  <a:lnTo>
                    <a:pt x="7509" y="2069"/>
                  </a:lnTo>
                  <a:lnTo>
                    <a:pt x="7758" y="1945"/>
                  </a:lnTo>
                  <a:lnTo>
                    <a:pt x="7979" y="1840"/>
                  </a:lnTo>
                  <a:lnTo>
                    <a:pt x="8170" y="1763"/>
                  </a:lnTo>
                  <a:lnTo>
                    <a:pt x="8314" y="1715"/>
                  </a:lnTo>
                  <a:lnTo>
                    <a:pt x="8448" y="1667"/>
                  </a:lnTo>
                  <a:lnTo>
                    <a:pt x="8515" y="1370"/>
                  </a:lnTo>
                  <a:lnTo>
                    <a:pt x="8410" y="1265"/>
                  </a:lnTo>
                  <a:lnTo>
                    <a:pt x="8314" y="1169"/>
                  </a:lnTo>
                  <a:lnTo>
                    <a:pt x="8103" y="987"/>
                  </a:lnTo>
                  <a:lnTo>
                    <a:pt x="7883" y="815"/>
                  </a:lnTo>
                  <a:lnTo>
                    <a:pt x="7653" y="671"/>
                  </a:lnTo>
                  <a:lnTo>
                    <a:pt x="7414" y="537"/>
                  </a:lnTo>
                  <a:lnTo>
                    <a:pt x="7174" y="432"/>
                  </a:lnTo>
                  <a:lnTo>
                    <a:pt x="6916" y="326"/>
                  </a:lnTo>
                  <a:lnTo>
                    <a:pt x="6657" y="250"/>
                  </a:lnTo>
                  <a:lnTo>
                    <a:pt x="6398" y="173"/>
                  </a:lnTo>
                  <a:lnTo>
                    <a:pt x="6140" y="125"/>
                  </a:lnTo>
                  <a:lnTo>
                    <a:pt x="5872" y="77"/>
                  </a:lnTo>
                  <a:lnTo>
                    <a:pt x="5603" y="48"/>
                  </a:lnTo>
                  <a:lnTo>
                    <a:pt x="5345" y="20"/>
                  </a:lnTo>
                  <a:lnTo>
                    <a:pt x="5077" y="10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4192168" y="2071500"/>
              <a:ext cx="302339" cy="282280"/>
            </a:xfrm>
            <a:custGeom>
              <a:rect b="b" l="l" r="r" t="t"/>
              <a:pathLst>
                <a:path extrusionOk="0" fill="none" h="7951" w="8516">
                  <a:moveTo>
                    <a:pt x="8448" y="1667"/>
                  </a:moveTo>
                  <a:lnTo>
                    <a:pt x="8448" y="1667"/>
                  </a:lnTo>
                  <a:lnTo>
                    <a:pt x="8314" y="1715"/>
                  </a:lnTo>
                  <a:lnTo>
                    <a:pt x="8170" y="1763"/>
                  </a:lnTo>
                  <a:lnTo>
                    <a:pt x="7979" y="1840"/>
                  </a:lnTo>
                  <a:lnTo>
                    <a:pt x="7758" y="1945"/>
                  </a:lnTo>
                  <a:lnTo>
                    <a:pt x="7509" y="2069"/>
                  </a:lnTo>
                  <a:lnTo>
                    <a:pt x="7241" y="2223"/>
                  </a:lnTo>
                  <a:lnTo>
                    <a:pt x="6954" y="2395"/>
                  </a:lnTo>
                  <a:lnTo>
                    <a:pt x="6820" y="2500"/>
                  </a:lnTo>
                  <a:lnTo>
                    <a:pt x="6676" y="2596"/>
                  </a:lnTo>
                  <a:lnTo>
                    <a:pt x="6542" y="2711"/>
                  </a:lnTo>
                  <a:lnTo>
                    <a:pt x="6408" y="2826"/>
                  </a:lnTo>
                  <a:lnTo>
                    <a:pt x="6274" y="2951"/>
                  </a:lnTo>
                  <a:lnTo>
                    <a:pt x="6149" y="3085"/>
                  </a:lnTo>
                  <a:lnTo>
                    <a:pt x="6034" y="3219"/>
                  </a:lnTo>
                  <a:lnTo>
                    <a:pt x="5919" y="3363"/>
                  </a:lnTo>
                  <a:lnTo>
                    <a:pt x="5814" y="3516"/>
                  </a:lnTo>
                  <a:lnTo>
                    <a:pt x="5728" y="3679"/>
                  </a:lnTo>
                  <a:lnTo>
                    <a:pt x="5642" y="3841"/>
                  </a:lnTo>
                  <a:lnTo>
                    <a:pt x="5565" y="4014"/>
                  </a:lnTo>
                  <a:lnTo>
                    <a:pt x="5508" y="4196"/>
                  </a:lnTo>
                  <a:lnTo>
                    <a:pt x="5460" y="4387"/>
                  </a:lnTo>
                  <a:lnTo>
                    <a:pt x="5431" y="4579"/>
                  </a:lnTo>
                  <a:lnTo>
                    <a:pt x="5412" y="4780"/>
                  </a:lnTo>
                  <a:lnTo>
                    <a:pt x="5412" y="4780"/>
                  </a:lnTo>
                  <a:lnTo>
                    <a:pt x="5393" y="5029"/>
                  </a:lnTo>
                  <a:lnTo>
                    <a:pt x="5345" y="5307"/>
                  </a:lnTo>
                  <a:lnTo>
                    <a:pt x="5278" y="5604"/>
                  </a:lnTo>
                  <a:lnTo>
                    <a:pt x="5230" y="5767"/>
                  </a:lnTo>
                  <a:lnTo>
                    <a:pt x="5172" y="5929"/>
                  </a:lnTo>
                  <a:lnTo>
                    <a:pt x="5115" y="6092"/>
                  </a:lnTo>
                  <a:lnTo>
                    <a:pt x="5048" y="6255"/>
                  </a:lnTo>
                  <a:lnTo>
                    <a:pt x="4971" y="6418"/>
                  </a:lnTo>
                  <a:lnTo>
                    <a:pt x="4895" y="6581"/>
                  </a:lnTo>
                  <a:lnTo>
                    <a:pt x="4808" y="6734"/>
                  </a:lnTo>
                  <a:lnTo>
                    <a:pt x="4713" y="6887"/>
                  </a:lnTo>
                  <a:lnTo>
                    <a:pt x="4607" y="7031"/>
                  </a:lnTo>
                  <a:lnTo>
                    <a:pt x="4502" y="7175"/>
                  </a:lnTo>
                  <a:lnTo>
                    <a:pt x="4377" y="7309"/>
                  </a:lnTo>
                  <a:lnTo>
                    <a:pt x="4253" y="7433"/>
                  </a:lnTo>
                  <a:lnTo>
                    <a:pt x="4119" y="7548"/>
                  </a:lnTo>
                  <a:lnTo>
                    <a:pt x="3985" y="7644"/>
                  </a:lnTo>
                  <a:lnTo>
                    <a:pt x="3831" y="7740"/>
                  </a:lnTo>
                  <a:lnTo>
                    <a:pt x="3678" y="7816"/>
                  </a:lnTo>
                  <a:lnTo>
                    <a:pt x="3515" y="7874"/>
                  </a:lnTo>
                  <a:lnTo>
                    <a:pt x="3343" y="7922"/>
                  </a:lnTo>
                  <a:lnTo>
                    <a:pt x="3161" y="7941"/>
                  </a:lnTo>
                  <a:lnTo>
                    <a:pt x="2979" y="7950"/>
                  </a:lnTo>
                  <a:lnTo>
                    <a:pt x="2778" y="7941"/>
                  </a:lnTo>
                  <a:lnTo>
                    <a:pt x="2577" y="7903"/>
                  </a:lnTo>
                  <a:lnTo>
                    <a:pt x="2366" y="7855"/>
                  </a:lnTo>
                  <a:lnTo>
                    <a:pt x="2146" y="7768"/>
                  </a:lnTo>
                  <a:lnTo>
                    <a:pt x="1916" y="7673"/>
                  </a:lnTo>
                  <a:lnTo>
                    <a:pt x="1676" y="7539"/>
                  </a:lnTo>
                  <a:lnTo>
                    <a:pt x="1676" y="7539"/>
                  </a:lnTo>
                  <a:lnTo>
                    <a:pt x="1494" y="7424"/>
                  </a:lnTo>
                  <a:lnTo>
                    <a:pt x="1322" y="7309"/>
                  </a:lnTo>
                  <a:lnTo>
                    <a:pt x="1159" y="7184"/>
                  </a:lnTo>
                  <a:lnTo>
                    <a:pt x="1015" y="7069"/>
                  </a:lnTo>
                  <a:lnTo>
                    <a:pt x="881" y="6945"/>
                  </a:lnTo>
                  <a:lnTo>
                    <a:pt x="757" y="6811"/>
                  </a:lnTo>
                  <a:lnTo>
                    <a:pt x="642" y="6677"/>
                  </a:lnTo>
                  <a:lnTo>
                    <a:pt x="537" y="6542"/>
                  </a:lnTo>
                  <a:lnTo>
                    <a:pt x="441" y="6408"/>
                  </a:lnTo>
                  <a:lnTo>
                    <a:pt x="364" y="6274"/>
                  </a:lnTo>
                  <a:lnTo>
                    <a:pt x="288" y="6131"/>
                  </a:lnTo>
                  <a:lnTo>
                    <a:pt x="220" y="5996"/>
                  </a:lnTo>
                  <a:lnTo>
                    <a:pt x="163" y="5853"/>
                  </a:lnTo>
                  <a:lnTo>
                    <a:pt x="115" y="5709"/>
                  </a:lnTo>
                  <a:lnTo>
                    <a:pt x="77" y="5556"/>
                  </a:lnTo>
                  <a:lnTo>
                    <a:pt x="48" y="5412"/>
                  </a:lnTo>
                  <a:lnTo>
                    <a:pt x="29" y="5269"/>
                  </a:lnTo>
                  <a:lnTo>
                    <a:pt x="10" y="5115"/>
                  </a:lnTo>
                  <a:lnTo>
                    <a:pt x="0" y="4972"/>
                  </a:lnTo>
                  <a:lnTo>
                    <a:pt x="0" y="4818"/>
                  </a:lnTo>
                  <a:lnTo>
                    <a:pt x="0" y="4665"/>
                  </a:lnTo>
                  <a:lnTo>
                    <a:pt x="10" y="4521"/>
                  </a:lnTo>
                  <a:lnTo>
                    <a:pt x="48" y="4225"/>
                  </a:lnTo>
                  <a:lnTo>
                    <a:pt x="115" y="3928"/>
                  </a:lnTo>
                  <a:lnTo>
                    <a:pt x="192" y="3631"/>
                  </a:lnTo>
                  <a:lnTo>
                    <a:pt x="288" y="3343"/>
                  </a:lnTo>
                  <a:lnTo>
                    <a:pt x="402" y="3056"/>
                  </a:lnTo>
                  <a:lnTo>
                    <a:pt x="517" y="2778"/>
                  </a:lnTo>
                  <a:lnTo>
                    <a:pt x="651" y="2510"/>
                  </a:lnTo>
                  <a:lnTo>
                    <a:pt x="795" y="2251"/>
                  </a:lnTo>
                  <a:lnTo>
                    <a:pt x="939" y="2002"/>
                  </a:lnTo>
                  <a:lnTo>
                    <a:pt x="1082" y="1763"/>
                  </a:lnTo>
                  <a:lnTo>
                    <a:pt x="1226" y="1543"/>
                  </a:lnTo>
                  <a:lnTo>
                    <a:pt x="1504" y="1150"/>
                  </a:lnTo>
                  <a:lnTo>
                    <a:pt x="1763" y="815"/>
                  </a:lnTo>
                  <a:lnTo>
                    <a:pt x="1964" y="566"/>
                  </a:lnTo>
                  <a:lnTo>
                    <a:pt x="2146" y="355"/>
                  </a:lnTo>
                  <a:lnTo>
                    <a:pt x="2146" y="355"/>
                  </a:lnTo>
                  <a:lnTo>
                    <a:pt x="2337" y="307"/>
                  </a:lnTo>
                  <a:lnTo>
                    <a:pt x="2567" y="259"/>
                  </a:lnTo>
                  <a:lnTo>
                    <a:pt x="2854" y="192"/>
                  </a:lnTo>
                  <a:lnTo>
                    <a:pt x="3218" y="135"/>
                  </a:lnTo>
                  <a:lnTo>
                    <a:pt x="3630" y="77"/>
                  </a:lnTo>
                  <a:lnTo>
                    <a:pt x="4080" y="29"/>
                  </a:lnTo>
                  <a:lnTo>
                    <a:pt x="4320" y="20"/>
                  </a:lnTo>
                  <a:lnTo>
                    <a:pt x="4569" y="10"/>
                  </a:lnTo>
                  <a:lnTo>
                    <a:pt x="4828" y="1"/>
                  </a:lnTo>
                  <a:lnTo>
                    <a:pt x="5077" y="10"/>
                  </a:lnTo>
                  <a:lnTo>
                    <a:pt x="5345" y="20"/>
                  </a:lnTo>
                  <a:lnTo>
                    <a:pt x="5603" y="48"/>
                  </a:lnTo>
                  <a:lnTo>
                    <a:pt x="5872" y="77"/>
                  </a:lnTo>
                  <a:lnTo>
                    <a:pt x="6140" y="125"/>
                  </a:lnTo>
                  <a:lnTo>
                    <a:pt x="6398" y="173"/>
                  </a:lnTo>
                  <a:lnTo>
                    <a:pt x="6657" y="250"/>
                  </a:lnTo>
                  <a:lnTo>
                    <a:pt x="6916" y="326"/>
                  </a:lnTo>
                  <a:lnTo>
                    <a:pt x="7174" y="432"/>
                  </a:lnTo>
                  <a:lnTo>
                    <a:pt x="7414" y="537"/>
                  </a:lnTo>
                  <a:lnTo>
                    <a:pt x="7653" y="671"/>
                  </a:lnTo>
                  <a:lnTo>
                    <a:pt x="7883" y="815"/>
                  </a:lnTo>
                  <a:lnTo>
                    <a:pt x="8103" y="987"/>
                  </a:lnTo>
                  <a:lnTo>
                    <a:pt x="8314" y="1169"/>
                  </a:lnTo>
                  <a:lnTo>
                    <a:pt x="8410" y="1265"/>
                  </a:lnTo>
                  <a:lnTo>
                    <a:pt x="8515" y="137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4351286" y="2191211"/>
              <a:ext cx="65999" cy="113253"/>
            </a:xfrm>
            <a:custGeom>
              <a:rect b="b" l="l" r="r" t="t"/>
              <a:pathLst>
                <a:path extrusionOk="0" h="3190" w="1859">
                  <a:moveTo>
                    <a:pt x="1188" y="0"/>
                  </a:moveTo>
                  <a:lnTo>
                    <a:pt x="1093" y="19"/>
                  </a:lnTo>
                  <a:lnTo>
                    <a:pt x="987" y="48"/>
                  </a:lnTo>
                  <a:lnTo>
                    <a:pt x="891" y="86"/>
                  </a:lnTo>
                  <a:lnTo>
                    <a:pt x="796" y="134"/>
                  </a:lnTo>
                  <a:lnTo>
                    <a:pt x="690" y="211"/>
                  </a:lnTo>
                  <a:lnTo>
                    <a:pt x="595" y="287"/>
                  </a:lnTo>
                  <a:lnTo>
                    <a:pt x="499" y="393"/>
                  </a:lnTo>
                  <a:lnTo>
                    <a:pt x="403" y="508"/>
                  </a:lnTo>
                  <a:lnTo>
                    <a:pt x="317" y="642"/>
                  </a:lnTo>
                  <a:lnTo>
                    <a:pt x="240" y="795"/>
                  </a:lnTo>
                  <a:lnTo>
                    <a:pt x="164" y="967"/>
                  </a:lnTo>
                  <a:lnTo>
                    <a:pt x="96" y="1159"/>
                  </a:lnTo>
                  <a:lnTo>
                    <a:pt x="39" y="1370"/>
                  </a:lnTo>
                  <a:lnTo>
                    <a:pt x="10" y="1523"/>
                  </a:lnTo>
                  <a:lnTo>
                    <a:pt x="1" y="1676"/>
                  </a:lnTo>
                  <a:lnTo>
                    <a:pt x="1" y="1830"/>
                  </a:lnTo>
                  <a:lnTo>
                    <a:pt x="20" y="1983"/>
                  </a:lnTo>
                  <a:lnTo>
                    <a:pt x="49" y="2126"/>
                  </a:lnTo>
                  <a:lnTo>
                    <a:pt x="87" y="2270"/>
                  </a:lnTo>
                  <a:lnTo>
                    <a:pt x="135" y="2404"/>
                  </a:lnTo>
                  <a:lnTo>
                    <a:pt x="183" y="2538"/>
                  </a:lnTo>
                  <a:lnTo>
                    <a:pt x="250" y="2653"/>
                  </a:lnTo>
                  <a:lnTo>
                    <a:pt x="317" y="2768"/>
                  </a:lnTo>
                  <a:lnTo>
                    <a:pt x="393" y="2874"/>
                  </a:lnTo>
                  <a:lnTo>
                    <a:pt x="460" y="2960"/>
                  </a:lnTo>
                  <a:lnTo>
                    <a:pt x="547" y="3036"/>
                  </a:lnTo>
                  <a:lnTo>
                    <a:pt x="623" y="3103"/>
                  </a:lnTo>
                  <a:lnTo>
                    <a:pt x="700" y="3151"/>
                  </a:lnTo>
                  <a:lnTo>
                    <a:pt x="777" y="3180"/>
                  </a:lnTo>
                  <a:lnTo>
                    <a:pt x="853" y="3190"/>
                  </a:lnTo>
                  <a:lnTo>
                    <a:pt x="930" y="3190"/>
                  </a:lnTo>
                  <a:lnTo>
                    <a:pt x="997" y="3161"/>
                  </a:lnTo>
                  <a:lnTo>
                    <a:pt x="1064" y="3123"/>
                  </a:lnTo>
                  <a:lnTo>
                    <a:pt x="1131" y="3075"/>
                  </a:lnTo>
                  <a:lnTo>
                    <a:pt x="1198" y="3008"/>
                  </a:lnTo>
                  <a:lnTo>
                    <a:pt x="1255" y="2921"/>
                  </a:lnTo>
                  <a:lnTo>
                    <a:pt x="1313" y="2826"/>
                  </a:lnTo>
                  <a:lnTo>
                    <a:pt x="1370" y="2720"/>
                  </a:lnTo>
                  <a:lnTo>
                    <a:pt x="1428" y="2605"/>
                  </a:lnTo>
                  <a:lnTo>
                    <a:pt x="1533" y="2347"/>
                  </a:lnTo>
                  <a:lnTo>
                    <a:pt x="1639" y="2069"/>
                  </a:lnTo>
                  <a:lnTo>
                    <a:pt x="1734" y="1762"/>
                  </a:lnTo>
                  <a:lnTo>
                    <a:pt x="1773" y="1600"/>
                  </a:lnTo>
                  <a:lnTo>
                    <a:pt x="1811" y="1446"/>
                  </a:lnTo>
                  <a:lnTo>
                    <a:pt x="1830" y="1303"/>
                  </a:lnTo>
                  <a:lnTo>
                    <a:pt x="1849" y="1149"/>
                  </a:lnTo>
                  <a:lnTo>
                    <a:pt x="1859" y="1015"/>
                  </a:lnTo>
                  <a:lnTo>
                    <a:pt x="1859" y="881"/>
                  </a:lnTo>
                  <a:lnTo>
                    <a:pt x="1849" y="747"/>
                  </a:lnTo>
                  <a:lnTo>
                    <a:pt x="1840" y="623"/>
                  </a:lnTo>
                  <a:lnTo>
                    <a:pt x="1811" y="517"/>
                  </a:lnTo>
                  <a:lnTo>
                    <a:pt x="1782" y="412"/>
                  </a:lnTo>
                  <a:lnTo>
                    <a:pt x="1744" y="316"/>
                  </a:lnTo>
                  <a:lnTo>
                    <a:pt x="1696" y="230"/>
                  </a:lnTo>
                  <a:lnTo>
                    <a:pt x="1648" y="163"/>
                  </a:lnTo>
                  <a:lnTo>
                    <a:pt x="1581" y="105"/>
                  </a:lnTo>
                  <a:lnTo>
                    <a:pt x="1514" y="58"/>
                  </a:lnTo>
                  <a:lnTo>
                    <a:pt x="1447" y="29"/>
                  </a:lnTo>
                  <a:lnTo>
                    <a:pt x="1361" y="10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4401272" y="2145308"/>
              <a:ext cx="55455" cy="109170"/>
            </a:xfrm>
            <a:custGeom>
              <a:rect b="b" l="l" r="r" t="t"/>
              <a:pathLst>
                <a:path extrusionOk="0" h="3075" w="1562">
                  <a:moveTo>
                    <a:pt x="1514" y="0"/>
                  </a:moveTo>
                  <a:lnTo>
                    <a:pt x="1390" y="10"/>
                  </a:lnTo>
                  <a:lnTo>
                    <a:pt x="1294" y="19"/>
                  </a:lnTo>
                  <a:lnTo>
                    <a:pt x="1188" y="48"/>
                  </a:lnTo>
                  <a:lnTo>
                    <a:pt x="1083" y="77"/>
                  </a:lnTo>
                  <a:lnTo>
                    <a:pt x="958" y="115"/>
                  </a:lnTo>
                  <a:lnTo>
                    <a:pt x="834" y="172"/>
                  </a:lnTo>
                  <a:lnTo>
                    <a:pt x="700" y="239"/>
                  </a:lnTo>
                  <a:lnTo>
                    <a:pt x="575" y="326"/>
                  </a:lnTo>
                  <a:lnTo>
                    <a:pt x="441" y="441"/>
                  </a:lnTo>
                  <a:lnTo>
                    <a:pt x="326" y="565"/>
                  </a:lnTo>
                  <a:lnTo>
                    <a:pt x="211" y="718"/>
                  </a:lnTo>
                  <a:lnTo>
                    <a:pt x="154" y="795"/>
                  </a:lnTo>
                  <a:lnTo>
                    <a:pt x="106" y="891"/>
                  </a:lnTo>
                  <a:lnTo>
                    <a:pt x="58" y="987"/>
                  </a:lnTo>
                  <a:lnTo>
                    <a:pt x="10" y="1092"/>
                  </a:lnTo>
                  <a:lnTo>
                    <a:pt x="1" y="1379"/>
                  </a:lnTo>
                  <a:lnTo>
                    <a:pt x="1" y="1676"/>
                  </a:lnTo>
                  <a:lnTo>
                    <a:pt x="10" y="2021"/>
                  </a:lnTo>
                  <a:lnTo>
                    <a:pt x="29" y="2375"/>
                  </a:lnTo>
                  <a:lnTo>
                    <a:pt x="49" y="2538"/>
                  </a:lnTo>
                  <a:lnTo>
                    <a:pt x="68" y="2691"/>
                  </a:lnTo>
                  <a:lnTo>
                    <a:pt x="96" y="2826"/>
                  </a:lnTo>
                  <a:lnTo>
                    <a:pt x="135" y="2941"/>
                  </a:lnTo>
                  <a:lnTo>
                    <a:pt x="173" y="3017"/>
                  </a:lnTo>
                  <a:lnTo>
                    <a:pt x="202" y="3046"/>
                  </a:lnTo>
                  <a:lnTo>
                    <a:pt x="231" y="3075"/>
                  </a:lnTo>
                  <a:lnTo>
                    <a:pt x="259" y="3075"/>
                  </a:lnTo>
                  <a:lnTo>
                    <a:pt x="288" y="3065"/>
                  </a:lnTo>
                  <a:lnTo>
                    <a:pt x="326" y="3036"/>
                  </a:lnTo>
                  <a:lnTo>
                    <a:pt x="374" y="2988"/>
                  </a:lnTo>
                  <a:lnTo>
                    <a:pt x="460" y="2845"/>
                  </a:lnTo>
                  <a:lnTo>
                    <a:pt x="566" y="2663"/>
                  </a:lnTo>
                  <a:lnTo>
                    <a:pt x="671" y="2433"/>
                  </a:lnTo>
                  <a:lnTo>
                    <a:pt x="786" y="2174"/>
                  </a:lnTo>
                  <a:lnTo>
                    <a:pt x="1006" y="1600"/>
                  </a:lnTo>
                  <a:lnTo>
                    <a:pt x="1217" y="1015"/>
                  </a:lnTo>
                  <a:lnTo>
                    <a:pt x="1399" y="508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4969826" y="2855300"/>
              <a:ext cx="235666" cy="113928"/>
            </a:xfrm>
            <a:custGeom>
              <a:rect b="b" l="l" r="r" t="t"/>
              <a:pathLst>
                <a:path extrusionOk="0" h="3209" w="6638">
                  <a:moveTo>
                    <a:pt x="3190" y="0"/>
                  </a:moveTo>
                  <a:lnTo>
                    <a:pt x="3113" y="10"/>
                  </a:lnTo>
                  <a:lnTo>
                    <a:pt x="3037" y="48"/>
                  </a:lnTo>
                  <a:lnTo>
                    <a:pt x="2912" y="115"/>
                  </a:lnTo>
                  <a:lnTo>
                    <a:pt x="2519" y="335"/>
                  </a:lnTo>
                  <a:lnTo>
                    <a:pt x="1466" y="968"/>
                  </a:lnTo>
                  <a:lnTo>
                    <a:pt x="0" y="1849"/>
                  </a:lnTo>
                  <a:lnTo>
                    <a:pt x="326" y="3046"/>
                  </a:lnTo>
                  <a:lnTo>
                    <a:pt x="680" y="3094"/>
                  </a:lnTo>
                  <a:lnTo>
                    <a:pt x="1073" y="3132"/>
                  </a:lnTo>
                  <a:lnTo>
                    <a:pt x="1542" y="3170"/>
                  </a:lnTo>
                  <a:lnTo>
                    <a:pt x="2040" y="3199"/>
                  </a:lnTo>
                  <a:lnTo>
                    <a:pt x="2289" y="3199"/>
                  </a:lnTo>
                  <a:lnTo>
                    <a:pt x="2538" y="3209"/>
                  </a:lnTo>
                  <a:lnTo>
                    <a:pt x="2768" y="3199"/>
                  </a:lnTo>
                  <a:lnTo>
                    <a:pt x="2979" y="3180"/>
                  </a:lnTo>
                  <a:lnTo>
                    <a:pt x="3161" y="3161"/>
                  </a:lnTo>
                  <a:lnTo>
                    <a:pt x="3324" y="3123"/>
                  </a:lnTo>
                  <a:lnTo>
                    <a:pt x="3650" y="3046"/>
                  </a:lnTo>
                  <a:lnTo>
                    <a:pt x="4052" y="2950"/>
                  </a:lnTo>
                  <a:lnTo>
                    <a:pt x="4981" y="2759"/>
                  </a:lnTo>
                  <a:lnTo>
                    <a:pt x="5450" y="2653"/>
                  </a:lnTo>
                  <a:lnTo>
                    <a:pt x="5881" y="2538"/>
                  </a:lnTo>
                  <a:lnTo>
                    <a:pt x="6082" y="2481"/>
                  </a:lnTo>
                  <a:lnTo>
                    <a:pt x="6255" y="2414"/>
                  </a:lnTo>
                  <a:lnTo>
                    <a:pt x="6408" y="2356"/>
                  </a:lnTo>
                  <a:lnTo>
                    <a:pt x="6533" y="2289"/>
                  </a:lnTo>
                  <a:lnTo>
                    <a:pt x="6561" y="2270"/>
                  </a:lnTo>
                  <a:lnTo>
                    <a:pt x="6590" y="2241"/>
                  </a:lnTo>
                  <a:lnTo>
                    <a:pt x="6619" y="2194"/>
                  </a:lnTo>
                  <a:lnTo>
                    <a:pt x="6638" y="2126"/>
                  </a:lnTo>
                  <a:lnTo>
                    <a:pt x="6638" y="2069"/>
                  </a:lnTo>
                  <a:lnTo>
                    <a:pt x="6619" y="2012"/>
                  </a:lnTo>
                  <a:lnTo>
                    <a:pt x="6580" y="1964"/>
                  </a:lnTo>
                  <a:lnTo>
                    <a:pt x="6533" y="1925"/>
                  </a:lnTo>
                  <a:lnTo>
                    <a:pt x="6494" y="1906"/>
                  </a:lnTo>
                  <a:lnTo>
                    <a:pt x="6465" y="1906"/>
                  </a:lnTo>
                  <a:lnTo>
                    <a:pt x="6092" y="1858"/>
                  </a:lnTo>
                  <a:lnTo>
                    <a:pt x="5603" y="1810"/>
                  </a:lnTo>
                  <a:lnTo>
                    <a:pt x="4473" y="1705"/>
                  </a:lnTo>
                  <a:lnTo>
                    <a:pt x="3927" y="1638"/>
                  </a:lnTo>
                  <a:lnTo>
                    <a:pt x="3678" y="1600"/>
                  </a:lnTo>
                  <a:lnTo>
                    <a:pt x="3458" y="1561"/>
                  </a:lnTo>
                  <a:lnTo>
                    <a:pt x="3276" y="1523"/>
                  </a:lnTo>
                  <a:lnTo>
                    <a:pt x="3132" y="1485"/>
                  </a:lnTo>
                  <a:lnTo>
                    <a:pt x="3075" y="1456"/>
                  </a:lnTo>
                  <a:lnTo>
                    <a:pt x="3027" y="1437"/>
                  </a:lnTo>
                  <a:lnTo>
                    <a:pt x="2998" y="1408"/>
                  </a:lnTo>
                  <a:lnTo>
                    <a:pt x="2989" y="1389"/>
                  </a:lnTo>
                  <a:lnTo>
                    <a:pt x="2979" y="1341"/>
                  </a:lnTo>
                  <a:lnTo>
                    <a:pt x="2989" y="1284"/>
                  </a:lnTo>
                  <a:lnTo>
                    <a:pt x="3017" y="1236"/>
                  </a:lnTo>
                  <a:lnTo>
                    <a:pt x="3056" y="1178"/>
                  </a:lnTo>
                  <a:lnTo>
                    <a:pt x="3113" y="1121"/>
                  </a:lnTo>
                  <a:lnTo>
                    <a:pt x="3180" y="1073"/>
                  </a:lnTo>
                  <a:lnTo>
                    <a:pt x="3343" y="958"/>
                  </a:lnTo>
                  <a:lnTo>
                    <a:pt x="3544" y="853"/>
                  </a:lnTo>
                  <a:lnTo>
                    <a:pt x="3755" y="747"/>
                  </a:lnTo>
                  <a:lnTo>
                    <a:pt x="3975" y="651"/>
                  </a:lnTo>
                  <a:lnTo>
                    <a:pt x="4176" y="565"/>
                  </a:lnTo>
                  <a:lnTo>
                    <a:pt x="4234" y="537"/>
                  </a:lnTo>
                  <a:lnTo>
                    <a:pt x="4272" y="489"/>
                  </a:lnTo>
                  <a:lnTo>
                    <a:pt x="4291" y="441"/>
                  </a:lnTo>
                  <a:lnTo>
                    <a:pt x="4301" y="383"/>
                  </a:lnTo>
                  <a:lnTo>
                    <a:pt x="4291" y="326"/>
                  </a:lnTo>
                  <a:lnTo>
                    <a:pt x="4263" y="278"/>
                  </a:lnTo>
                  <a:lnTo>
                    <a:pt x="4224" y="240"/>
                  </a:lnTo>
                  <a:lnTo>
                    <a:pt x="4167" y="211"/>
                  </a:lnTo>
                  <a:lnTo>
                    <a:pt x="3860" y="125"/>
                  </a:lnTo>
                  <a:lnTo>
                    <a:pt x="3554" y="48"/>
                  </a:lnTo>
                  <a:lnTo>
                    <a:pt x="3410" y="19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4092516" y="2444194"/>
              <a:ext cx="542407" cy="686583"/>
            </a:xfrm>
            <a:custGeom>
              <a:rect b="b" l="l" r="r" t="t"/>
              <a:pathLst>
                <a:path extrusionOk="0" h="19339" w="15278">
                  <a:moveTo>
                    <a:pt x="4455" y="0"/>
                  </a:moveTo>
                  <a:lnTo>
                    <a:pt x="4301" y="10"/>
                  </a:lnTo>
                  <a:lnTo>
                    <a:pt x="4148" y="19"/>
                  </a:lnTo>
                  <a:lnTo>
                    <a:pt x="3995" y="29"/>
                  </a:lnTo>
                  <a:lnTo>
                    <a:pt x="3842" y="48"/>
                  </a:lnTo>
                  <a:lnTo>
                    <a:pt x="3688" y="77"/>
                  </a:lnTo>
                  <a:lnTo>
                    <a:pt x="3535" y="115"/>
                  </a:lnTo>
                  <a:lnTo>
                    <a:pt x="3382" y="153"/>
                  </a:lnTo>
                  <a:lnTo>
                    <a:pt x="3219" y="201"/>
                  </a:lnTo>
                  <a:lnTo>
                    <a:pt x="3066" y="259"/>
                  </a:lnTo>
                  <a:lnTo>
                    <a:pt x="2913" y="316"/>
                  </a:lnTo>
                  <a:lnTo>
                    <a:pt x="2750" y="383"/>
                  </a:lnTo>
                  <a:lnTo>
                    <a:pt x="2577" y="460"/>
                  </a:lnTo>
                  <a:lnTo>
                    <a:pt x="2443" y="527"/>
                  </a:lnTo>
                  <a:lnTo>
                    <a:pt x="2319" y="594"/>
                  </a:lnTo>
                  <a:lnTo>
                    <a:pt x="2194" y="671"/>
                  </a:lnTo>
                  <a:lnTo>
                    <a:pt x="2070" y="747"/>
                  </a:lnTo>
                  <a:lnTo>
                    <a:pt x="1849" y="910"/>
                  </a:lnTo>
                  <a:lnTo>
                    <a:pt x="1629" y="1102"/>
                  </a:lnTo>
                  <a:lnTo>
                    <a:pt x="1428" y="1303"/>
                  </a:lnTo>
                  <a:lnTo>
                    <a:pt x="1246" y="1523"/>
                  </a:lnTo>
                  <a:lnTo>
                    <a:pt x="1074" y="1753"/>
                  </a:lnTo>
                  <a:lnTo>
                    <a:pt x="920" y="2002"/>
                  </a:lnTo>
                  <a:lnTo>
                    <a:pt x="777" y="2261"/>
                  </a:lnTo>
                  <a:lnTo>
                    <a:pt x="652" y="2529"/>
                  </a:lnTo>
                  <a:lnTo>
                    <a:pt x="528" y="2816"/>
                  </a:lnTo>
                  <a:lnTo>
                    <a:pt x="432" y="3113"/>
                  </a:lnTo>
                  <a:lnTo>
                    <a:pt x="336" y="3420"/>
                  </a:lnTo>
                  <a:lnTo>
                    <a:pt x="259" y="3745"/>
                  </a:lnTo>
                  <a:lnTo>
                    <a:pt x="192" y="4071"/>
                  </a:lnTo>
                  <a:lnTo>
                    <a:pt x="135" y="4406"/>
                  </a:lnTo>
                  <a:lnTo>
                    <a:pt x="87" y="4761"/>
                  </a:lnTo>
                  <a:lnTo>
                    <a:pt x="49" y="5115"/>
                  </a:lnTo>
                  <a:lnTo>
                    <a:pt x="20" y="5469"/>
                  </a:lnTo>
                  <a:lnTo>
                    <a:pt x="10" y="5843"/>
                  </a:lnTo>
                  <a:lnTo>
                    <a:pt x="1" y="6216"/>
                  </a:lnTo>
                  <a:lnTo>
                    <a:pt x="1" y="6600"/>
                  </a:lnTo>
                  <a:lnTo>
                    <a:pt x="10" y="6983"/>
                  </a:lnTo>
                  <a:lnTo>
                    <a:pt x="39" y="7366"/>
                  </a:lnTo>
                  <a:lnTo>
                    <a:pt x="58" y="7758"/>
                  </a:lnTo>
                  <a:lnTo>
                    <a:pt x="97" y="8161"/>
                  </a:lnTo>
                  <a:lnTo>
                    <a:pt x="144" y="8553"/>
                  </a:lnTo>
                  <a:lnTo>
                    <a:pt x="192" y="8956"/>
                  </a:lnTo>
                  <a:lnTo>
                    <a:pt x="250" y="9358"/>
                  </a:lnTo>
                  <a:lnTo>
                    <a:pt x="307" y="9760"/>
                  </a:lnTo>
                  <a:lnTo>
                    <a:pt x="384" y="10163"/>
                  </a:lnTo>
                  <a:lnTo>
                    <a:pt x="451" y="10565"/>
                  </a:lnTo>
                  <a:lnTo>
                    <a:pt x="623" y="11360"/>
                  </a:lnTo>
                  <a:lnTo>
                    <a:pt x="805" y="12145"/>
                  </a:lnTo>
                  <a:lnTo>
                    <a:pt x="1006" y="12911"/>
                  </a:lnTo>
                  <a:lnTo>
                    <a:pt x="1217" y="13668"/>
                  </a:lnTo>
                  <a:lnTo>
                    <a:pt x="1437" y="14396"/>
                  </a:lnTo>
                  <a:lnTo>
                    <a:pt x="1667" y="15086"/>
                  </a:lnTo>
                  <a:lnTo>
                    <a:pt x="1897" y="15747"/>
                  </a:lnTo>
                  <a:lnTo>
                    <a:pt x="2137" y="16369"/>
                  </a:lnTo>
                  <a:lnTo>
                    <a:pt x="2376" y="16944"/>
                  </a:lnTo>
                  <a:lnTo>
                    <a:pt x="2606" y="17471"/>
                  </a:lnTo>
                  <a:lnTo>
                    <a:pt x="2826" y="17940"/>
                  </a:lnTo>
                  <a:lnTo>
                    <a:pt x="3047" y="18342"/>
                  </a:lnTo>
                  <a:lnTo>
                    <a:pt x="3248" y="18687"/>
                  </a:lnTo>
                  <a:lnTo>
                    <a:pt x="3344" y="18840"/>
                  </a:lnTo>
                  <a:lnTo>
                    <a:pt x="3439" y="18965"/>
                  </a:lnTo>
                  <a:lnTo>
                    <a:pt x="3526" y="19070"/>
                  </a:lnTo>
                  <a:lnTo>
                    <a:pt x="3612" y="19166"/>
                  </a:lnTo>
                  <a:lnTo>
                    <a:pt x="3688" y="19233"/>
                  </a:lnTo>
                  <a:lnTo>
                    <a:pt x="3765" y="19281"/>
                  </a:lnTo>
                  <a:lnTo>
                    <a:pt x="3851" y="19319"/>
                  </a:lnTo>
                  <a:lnTo>
                    <a:pt x="3947" y="19338"/>
                  </a:lnTo>
                  <a:lnTo>
                    <a:pt x="4052" y="19338"/>
                  </a:lnTo>
                  <a:lnTo>
                    <a:pt x="4167" y="19329"/>
                  </a:lnTo>
                  <a:lnTo>
                    <a:pt x="4301" y="19300"/>
                  </a:lnTo>
                  <a:lnTo>
                    <a:pt x="4435" y="19252"/>
                  </a:lnTo>
                  <a:lnTo>
                    <a:pt x="4589" y="19195"/>
                  </a:lnTo>
                  <a:lnTo>
                    <a:pt x="4742" y="19118"/>
                  </a:lnTo>
                  <a:lnTo>
                    <a:pt x="4914" y="19032"/>
                  </a:lnTo>
                  <a:lnTo>
                    <a:pt x="5087" y="18936"/>
                  </a:lnTo>
                  <a:lnTo>
                    <a:pt x="5269" y="18821"/>
                  </a:lnTo>
                  <a:lnTo>
                    <a:pt x="5460" y="18697"/>
                  </a:lnTo>
                  <a:lnTo>
                    <a:pt x="5853" y="18419"/>
                  </a:lnTo>
                  <a:lnTo>
                    <a:pt x="6274" y="18093"/>
                  </a:lnTo>
                  <a:lnTo>
                    <a:pt x="6725" y="17739"/>
                  </a:lnTo>
                  <a:lnTo>
                    <a:pt x="7184" y="17346"/>
                  </a:lnTo>
                  <a:lnTo>
                    <a:pt x="7663" y="16925"/>
                  </a:lnTo>
                  <a:lnTo>
                    <a:pt x="8152" y="16484"/>
                  </a:lnTo>
                  <a:lnTo>
                    <a:pt x="8650" y="16015"/>
                  </a:lnTo>
                  <a:lnTo>
                    <a:pt x="9148" y="15545"/>
                  </a:lnTo>
                  <a:lnTo>
                    <a:pt x="9655" y="15047"/>
                  </a:lnTo>
                  <a:lnTo>
                    <a:pt x="10154" y="14559"/>
                  </a:lnTo>
                  <a:lnTo>
                    <a:pt x="11140" y="13553"/>
                  </a:lnTo>
                  <a:lnTo>
                    <a:pt x="12079" y="12586"/>
                  </a:lnTo>
                  <a:lnTo>
                    <a:pt x="12950" y="11666"/>
                  </a:lnTo>
                  <a:lnTo>
                    <a:pt x="13717" y="10833"/>
                  </a:lnTo>
                  <a:lnTo>
                    <a:pt x="14358" y="10134"/>
                  </a:lnTo>
                  <a:lnTo>
                    <a:pt x="14847" y="9588"/>
                  </a:lnTo>
                  <a:lnTo>
                    <a:pt x="15278" y="9119"/>
                  </a:lnTo>
                  <a:lnTo>
                    <a:pt x="15249" y="8917"/>
                  </a:lnTo>
                  <a:lnTo>
                    <a:pt x="15211" y="8726"/>
                  </a:lnTo>
                  <a:lnTo>
                    <a:pt x="15153" y="8544"/>
                  </a:lnTo>
                  <a:lnTo>
                    <a:pt x="15077" y="8371"/>
                  </a:lnTo>
                  <a:lnTo>
                    <a:pt x="15000" y="8209"/>
                  </a:lnTo>
                  <a:lnTo>
                    <a:pt x="14904" y="8046"/>
                  </a:lnTo>
                  <a:lnTo>
                    <a:pt x="14799" y="7902"/>
                  </a:lnTo>
                  <a:lnTo>
                    <a:pt x="14694" y="7768"/>
                  </a:lnTo>
                  <a:lnTo>
                    <a:pt x="14579" y="7644"/>
                  </a:lnTo>
                  <a:lnTo>
                    <a:pt x="14473" y="7519"/>
                  </a:lnTo>
                  <a:lnTo>
                    <a:pt x="14358" y="7414"/>
                  </a:lnTo>
                  <a:lnTo>
                    <a:pt x="14253" y="7327"/>
                  </a:lnTo>
                  <a:lnTo>
                    <a:pt x="14052" y="7174"/>
                  </a:lnTo>
                  <a:lnTo>
                    <a:pt x="13889" y="7069"/>
                  </a:lnTo>
                  <a:lnTo>
                    <a:pt x="7280" y="11724"/>
                  </a:lnTo>
                  <a:lnTo>
                    <a:pt x="7318" y="11293"/>
                  </a:lnTo>
                  <a:lnTo>
                    <a:pt x="7376" y="10891"/>
                  </a:lnTo>
                  <a:lnTo>
                    <a:pt x="7443" y="10507"/>
                  </a:lnTo>
                  <a:lnTo>
                    <a:pt x="7520" y="10153"/>
                  </a:lnTo>
                  <a:lnTo>
                    <a:pt x="7606" y="9799"/>
                  </a:lnTo>
                  <a:lnTo>
                    <a:pt x="7692" y="9454"/>
                  </a:lnTo>
                  <a:lnTo>
                    <a:pt x="7893" y="8783"/>
                  </a:lnTo>
                  <a:lnTo>
                    <a:pt x="8113" y="8084"/>
                  </a:lnTo>
                  <a:lnTo>
                    <a:pt x="8219" y="7720"/>
                  </a:lnTo>
                  <a:lnTo>
                    <a:pt x="8334" y="7337"/>
                  </a:lnTo>
                  <a:lnTo>
                    <a:pt x="8439" y="6925"/>
                  </a:lnTo>
                  <a:lnTo>
                    <a:pt x="8544" y="6485"/>
                  </a:lnTo>
                  <a:lnTo>
                    <a:pt x="8650" y="6015"/>
                  </a:lnTo>
                  <a:lnTo>
                    <a:pt x="8746" y="5508"/>
                  </a:lnTo>
                  <a:lnTo>
                    <a:pt x="8793" y="5182"/>
                  </a:lnTo>
                  <a:lnTo>
                    <a:pt x="8813" y="4866"/>
                  </a:lnTo>
                  <a:lnTo>
                    <a:pt x="8813" y="4540"/>
                  </a:lnTo>
                  <a:lnTo>
                    <a:pt x="8803" y="4234"/>
                  </a:lnTo>
                  <a:lnTo>
                    <a:pt x="8765" y="3927"/>
                  </a:lnTo>
                  <a:lnTo>
                    <a:pt x="8707" y="3621"/>
                  </a:lnTo>
                  <a:lnTo>
                    <a:pt x="8631" y="3324"/>
                  </a:lnTo>
                  <a:lnTo>
                    <a:pt x="8535" y="3036"/>
                  </a:lnTo>
                  <a:lnTo>
                    <a:pt x="8420" y="2759"/>
                  </a:lnTo>
                  <a:lnTo>
                    <a:pt x="8295" y="2491"/>
                  </a:lnTo>
                  <a:lnTo>
                    <a:pt x="8152" y="2222"/>
                  </a:lnTo>
                  <a:lnTo>
                    <a:pt x="7998" y="1973"/>
                  </a:lnTo>
                  <a:lnTo>
                    <a:pt x="7826" y="1734"/>
                  </a:lnTo>
                  <a:lnTo>
                    <a:pt x="7644" y="1504"/>
                  </a:lnTo>
                  <a:lnTo>
                    <a:pt x="7443" y="1293"/>
                  </a:lnTo>
                  <a:lnTo>
                    <a:pt x="7232" y="1092"/>
                  </a:lnTo>
                  <a:lnTo>
                    <a:pt x="7012" y="901"/>
                  </a:lnTo>
                  <a:lnTo>
                    <a:pt x="6772" y="728"/>
                  </a:lnTo>
                  <a:lnTo>
                    <a:pt x="6533" y="575"/>
                  </a:lnTo>
                  <a:lnTo>
                    <a:pt x="6274" y="441"/>
                  </a:lnTo>
                  <a:lnTo>
                    <a:pt x="6016" y="316"/>
                  </a:lnTo>
                  <a:lnTo>
                    <a:pt x="5748" y="211"/>
                  </a:lnTo>
                  <a:lnTo>
                    <a:pt x="5470" y="134"/>
                  </a:lnTo>
                  <a:lnTo>
                    <a:pt x="5183" y="67"/>
                  </a:lnTo>
                  <a:lnTo>
                    <a:pt x="4895" y="29"/>
                  </a:lnTo>
                  <a:lnTo>
                    <a:pt x="4598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3891223" y="3263673"/>
              <a:ext cx="1204138" cy="596833"/>
            </a:xfrm>
            <a:custGeom>
              <a:rect b="b" l="l" r="r" t="t"/>
              <a:pathLst>
                <a:path extrusionOk="0" h="16811" w="33917">
                  <a:moveTo>
                    <a:pt x="13314" y="0"/>
                  </a:moveTo>
                  <a:lnTo>
                    <a:pt x="12644" y="125"/>
                  </a:lnTo>
                  <a:lnTo>
                    <a:pt x="11887" y="278"/>
                  </a:lnTo>
                  <a:lnTo>
                    <a:pt x="10910" y="489"/>
                  </a:lnTo>
                  <a:lnTo>
                    <a:pt x="9761" y="748"/>
                  </a:lnTo>
                  <a:lnTo>
                    <a:pt x="9138" y="901"/>
                  </a:lnTo>
                  <a:lnTo>
                    <a:pt x="8496" y="1064"/>
                  </a:lnTo>
                  <a:lnTo>
                    <a:pt x="7835" y="1236"/>
                  </a:lnTo>
                  <a:lnTo>
                    <a:pt x="7165" y="1428"/>
                  </a:lnTo>
                  <a:lnTo>
                    <a:pt x="6485" y="1629"/>
                  </a:lnTo>
                  <a:lnTo>
                    <a:pt x="5814" y="1839"/>
                  </a:lnTo>
                  <a:lnTo>
                    <a:pt x="5144" y="2060"/>
                  </a:lnTo>
                  <a:lnTo>
                    <a:pt x="4493" y="2290"/>
                  </a:lnTo>
                  <a:lnTo>
                    <a:pt x="3861" y="2529"/>
                  </a:lnTo>
                  <a:lnTo>
                    <a:pt x="3248" y="2778"/>
                  </a:lnTo>
                  <a:lnTo>
                    <a:pt x="2960" y="2912"/>
                  </a:lnTo>
                  <a:lnTo>
                    <a:pt x="2673" y="3046"/>
                  </a:lnTo>
                  <a:lnTo>
                    <a:pt x="2405" y="3180"/>
                  </a:lnTo>
                  <a:lnTo>
                    <a:pt x="2146" y="3314"/>
                  </a:lnTo>
                  <a:lnTo>
                    <a:pt x="1887" y="3449"/>
                  </a:lnTo>
                  <a:lnTo>
                    <a:pt x="1658" y="3592"/>
                  </a:lnTo>
                  <a:lnTo>
                    <a:pt x="1428" y="3736"/>
                  </a:lnTo>
                  <a:lnTo>
                    <a:pt x="1217" y="3880"/>
                  </a:lnTo>
                  <a:lnTo>
                    <a:pt x="1016" y="4023"/>
                  </a:lnTo>
                  <a:lnTo>
                    <a:pt x="834" y="4177"/>
                  </a:lnTo>
                  <a:lnTo>
                    <a:pt x="671" y="4330"/>
                  </a:lnTo>
                  <a:lnTo>
                    <a:pt x="518" y="4483"/>
                  </a:lnTo>
                  <a:lnTo>
                    <a:pt x="384" y="4636"/>
                  </a:lnTo>
                  <a:lnTo>
                    <a:pt x="269" y="4790"/>
                  </a:lnTo>
                  <a:lnTo>
                    <a:pt x="173" y="4952"/>
                  </a:lnTo>
                  <a:lnTo>
                    <a:pt x="106" y="5115"/>
                  </a:lnTo>
                  <a:lnTo>
                    <a:pt x="48" y="5278"/>
                  </a:lnTo>
                  <a:lnTo>
                    <a:pt x="10" y="5441"/>
                  </a:lnTo>
                  <a:lnTo>
                    <a:pt x="1" y="5604"/>
                  </a:lnTo>
                  <a:lnTo>
                    <a:pt x="10" y="5690"/>
                  </a:lnTo>
                  <a:lnTo>
                    <a:pt x="20" y="5776"/>
                  </a:lnTo>
                  <a:lnTo>
                    <a:pt x="29" y="5853"/>
                  </a:lnTo>
                  <a:lnTo>
                    <a:pt x="48" y="5939"/>
                  </a:lnTo>
                  <a:lnTo>
                    <a:pt x="77" y="6025"/>
                  </a:lnTo>
                  <a:lnTo>
                    <a:pt x="115" y="6111"/>
                  </a:lnTo>
                  <a:lnTo>
                    <a:pt x="202" y="6284"/>
                  </a:lnTo>
                  <a:lnTo>
                    <a:pt x="307" y="6456"/>
                  </a:lnTo>
                  <a:lnTo>
                    <a:pt x="259" y="6743"/>
                  </a:lnTo>
                  <a:lnTo>
                    <a:pt x="230" y="7012"/>
                  </a:lnTo>
                  <a:lnTo>
                    <a:pt x="221" y="7280"/>
                  </a:lnTo>
                  <a:lnTo>
                    <a:pt x="221" y="7529"/>
                  </a:lnTo>
                  <a:lnTo>
                    <a:pt x="240" y="7778"/>
                  </a:lnTo>
                  <a:lnTo>
                    <a:pt x="269" y="8008"/>
                  </a:lnTo>
                  <a:lnTo>
                    <a:pt x="317" y="8238"/>
                  </a:lnTo>
                  <a:lnTo>
                    <a:pt x="374" y="8458"/>
                  </a:lnTo>
                  <a:lnTo>
                    <a:pt x="451" y="8669"/>
                  </a:lnTo>
                  <a:lnTo>
                    <a:pt x="547" y="8870"/>
                  </a:lnTo>
                  <a:lnTo>
                    <a:pt x="642" y="9061"/>
                  </a:lnTo>
                  <a:lnTo>
                    <a:pt x="757" y="9253"/>
                  </a:lnTo>
                  <a:lnTo>
                    <a:pt x="882" y="9425"/>
                  </a:lnTo>
                  <a:lnTo>
                    <a:pt x="1025" y="9598"/>
                  </a:lnTo>
                  <a:lnTo>
                    <a:pt x="1169" y="9761"/>
                  </a:lnTo>
                  <a:lnTo>
                    <a:pt x="1332" y="9914"/>
                  </a:lnTo>
                  <a:lnTo>
                    <a:pt x="1504" y="10067"/>
                  </a:lnTo>
                  <a:lnTo>
                    <a:pt x="1677" y="10211"/>
                  </a:lnTo>
                  <a:lnTo>
                    <a:pt x="1868" y="10345"/>
                  </a:lnTo>
                  <a:lnTo>
                    <a:pt x="2069" y="10469"/>
                  </a:lnTo>
                  <a:lnTo>
                    <a:pt x="2271" y="10594"/>
                  </a:lnTo>
                  <a:lnTo>
                    <a:pt x="2491" y="10709"/>
                  </a:lnTo>
                  <a:lnTo>
                    <a:pt x="2711" y="10824"/>
                  </a:lnTo>
                  <a:lnTo>
                    <a:pt x="2941" y="10929"/>
                  </a:lnTo>
                  <a:lnTo>
                    <a:pt x="3180" y="11025"/>
                  </a:lnTo>
                  <a:lnTo>
                    <a:pt x="3420" y="11121"/>
                  </a:lnTo>
                  <a:lnTo>
                    <a:pt x="3669" y="11207"/>
                  </a:lnTo>
                  <a:lnTo>
                    <a:pt x="3918" y="11293"/>
                  </a:lnTo>
                  <a:lnTo>
                    <a:pt x="4177" y="11370"/>
                  </a:lnTo>
                  <a:lnTo>
                    <a:pt x="4435" y="11446"/>
                  </a:lnTo>
                  <a:lnTo>
                    <a:pt x="4972" y="11580"/>
                  </a:lnTo>
                  <a:lnTo>
                    <a:pt x="5527" y="11705"/>
                  </a:lnTo>
                  <a:lnTo>
                    <a:pt x="6083" y="11810"/>
                  </a:lnTo>
                  <a:lnTo>
                    <a:pt x="6638" y="11896"/>
                  </a:lnTo>
                  <a:lnTo>
                    <a:pt x="7203" y="11983"/>
                  </a:lnTo>
                  <a:lnTo>
                    <a:pt x="7768" y="12050"/>
                  </a:lnTo>
                  <a:lnTo>
                    <a:pt x="8324" y="12107"/>
                  </a:lnTo>
                  <a:lnTo>
                    <a:pt x="9397" y="12213"/>
                  </a:lnTo>
                  <a:lnTo>
                    <a:pt x="10412" y="12299"/>
                  </a:lnTo>
                  <a:lnTo>
                    <a:pt x="11331" y="12375"/>
                  </a:lnTo>
                  <a:lnTo>
                    <a:pt x="11743" y="12423"/>
                  </a:lnTo>
                  <a:lnTo>
                    <a:pt x="12126" y="12462"/>
                  </a:lnTo>
                  <a:lnTo>
                    <a:pt x="12471" y="12519"/>
                  </a:lnTo>
                  <a:lnTo>
                    <a:pt x="12768" y="12567"/>
                  </a:lnTo>
                  <a:lnTo>
                    <a:pt x="13898" y="12806"/>
                  </a:lnTo>
                  <a:lnTo>
                    <a:pt x="15393" y="13132"/>
                  </a:lnTo>
                  <a:lnTo>
                    <a:pt x="16235" y="13324"/>
                  </a:lnTo>
                  <a:lnTo>
                    <a:pt x="17117" y="13525"/>
                  </a:lnTo>
                  <a:lnTo>
                    <a:pt x="18007" y="13755"/>
                  </a:lnTo>
                  <a:lnTo>
                    <a:pt x="18889" y="13985"/>
                  </a:lnTo>
                  <a:lnTo>
                    <a:pt x="19760" y="14234"/>
                  </a:lnTo>
                  <a:lnTo>
                    <a:pt x="20182" y="14358"/>
                  </a:lnTo>
                  <a:lnTo>
                    <a:pt x="20584" y="14492"/>
                  </a:lnTo>
                  <a:lnTo>
                    <a:pt x="20977" y="14626"/>
                  </a:lnTo>
                  <a:lnTo>
                    <a:pt x="21350" y="14760"/>
                  </a:lnTo>
                  <a:lnTo>
                    <a:pt x="21695" y="14894"/>
                  </a:lnTo>
                  <a:lnTo>
                    <a:pt x="22030" y="15029"/>
                  </a:lnTo>
                  <a:lnTo>
                    <a:pt x="22337" y="15172"/>
                  </a:lnTo>
                  <a:lnTo>
                    <a:pt x="22614" y="15306"/>
                  </a:lnTo>
                  <a:lnTo>
                    <a:pt x="22854" y="15450"/>
                  </a:lnTo>
                  <a:lnTo>
                    <a:pt x="23074" y="15594"/>
                  </a:lnTo>
                  <a:lnTo>
                    <a:pt x="23256" y="15737"/>
                  </a:lnTo>
                  <a:lnTo>
                    <a:pt x="23333" y="15804"/>
                  </a:lnTo>
                  <a:lnTo>
                    <a:pt x="23400" y="15871"/>
                  </a:lnTo>
                  <a:lnTo>
                    <a:pt x="23457" y="15948"/>
                  </a:lnTo>
                  <a:lnTo>
                    <a:pt x="23505" y="16015"/>
                  </a:lnTo>
                  <a:lnTo>
                    <a:pt x="23534" y="16092"/>
                  </a:lnTo>
                  <a:lnTo>
                    <a:pt x="23563" y="16159"/>
                  </a:lnTo>
                  <a:lnTo>
                    <a:pt x="23601" y="16245"/>
                  </a:lnTo>
                  <a:lnTo>
                    <a:pt x="23649" y="16331"/>
                  </a:lnTo>
                  <a:lnTo>
                    <a:pt x="23706" y="16398"/>
                  </a:lnTo>
                  <a:lnTo>
                    <a:pt x="23783" y="16465"/>
                  </a:lnTo>
                  <a:lnTo>
                    <a:pt x="23869" y="16532"/>
                  </a:lnTo>
                  <a:lnTo>
                    <a:pt x="23965" y="16590"/>
                  </a:lnTo>
                  <a:lnTo>
                    <a:pt x="24080" y="16638"/>
                  </a:lnTo>
                  <a:lnTo>
                    <a:pt x="24204" y="16676"/>
                  </a:lnTo>
                  <a:lnTo>
                    <a:pt x="24338" y="16714"/>
                  </a:lnTo>
                  <a:lnTo>
                    <a:pt x="24482" y="16743"/>
                  </a:lnTo>
                  <a:lnTo>
                    <a:pt x="24635" y="16772"/>
                  </a:lnTo>
                  <a:lnTo>
                    <a:pt x="24798" y="16791"/>
                  </a:lnTo>
                  <a:lnTo>
                    <a:pt x="24971" y="16800"/>
                  </a:lnTo>
                  <a:lnTo>
                    <a:pt x="25153" y="16810"/>
                  </a:lnTo>
                  <a:lnTo>
                    <a:pt x="25536" y="16810"/>
                  </a:lnTo>
                  <a:lnTo>
                    <a:pt x="25948" y="16781"/>
                  </a:lnTo>
                  <a:lnTo>
                    <a:pt x="26388" y="16733"/>
                  </a:lnTo>
                  <a:lnTo>
                    <a:pt x="26838" y="16666"/>
                  </a:lnTo>
                  <a:lnTo>
                    <a:pt x="27317" y="16580"/>
                  </a:lnTo>
                  <a:lnTo>
                    <a:pt x="27796" y="16475"/>
                  </a:lnTo>
                  <a:lnTo>
                    <a:pt x="28285" y="16350"/>
                  </a:lnTo>
                  <a:lnTo>
                    <a:pt x="28783" y="16207"/>
                  </a:lnTo>
                  <a:lnTo>
                    <a:pt x="29271" y="16044"/>
                  </a:lnTo>
                  <a:lnTo>
                    <a:pt x="29760" y="15862"/>
                  </a:lnTo>
                  <a:lnTo>
                    <a:pt x="30239" y="15661"/>
                  </a:lnTo>
                  <a:lnTo>
                    <a:pt x="30708" y="15440"/>
                  </a:lnTo>
                  <a:lnTo>
                    <a:pt x="31158" y="15211"/>
                  </a:lnTo>
                  <a:lnTo>
                    <a:pt x="31378" y="15096"/>
                  </a:lnTo>
                  <a:lnTo>
                    <a:pt x="31589" y="14961"/>
                  </a:lnTo>
                  <a:lnTo>
                    <a:pt x="31800" y="14837"/>
                  </a:lnTo>
                  <a:lnTo>
                    <a:pt x="32001" y="14703"/>
                  </a:lnTo>
                  <a:lnTo>
                    <a:pt x="32193" y="14569"/>
                  </a:lnTo>
                  <a:lnTo>
                    <a:pt x="32375" y="14425"/>
                  </a:lnTo>
                  <a:lnTo>
                    <a:pt x="32556" y="14281"/>
                  </a:lnTo>
                  <a:lnTo>
                    <a:pt x="32729" y="14138"/>
                  </a:lnTo>
                  <a:lnTo>
                    <a:pt x="32882" y="13985"/>
                  </a:lnTo>
                  <a:lnTo>
                    <a:pt x="33035" y="13831"/>
                  </a:lnTo>
                  <a:lnTo>
                    <a:pt x="33179" y="13678"/>
                  </a:lnTo>
                  <a:lnTo>
                    <a:pt x="33304" y="13515"/>
                  </a:lnTo>
                  <a:lnTo>
                    <a:pt x="33428" y="13362"/>
                  </a:lnTo>
                  <a:lnTo>
                    <a:pt x="33533" y="13190"/>
                  </a:lnTo>
                  <a:lnTo>
                    <a:pt x="33629" y="13027"/>
                  </a:lnTo>
                  <a:lnTo>
                    <a:pt x="33706" y="12854"/>
                  </a:lnTo>
                  <a:lnTo>
                    <a:pt x="33782" y="12682"/>
                  </a:lnTo>
                  <a:lnTo>
                    <a:pt x="33830" y="12500"/>
                  </a:lnTo>
                  <a:lnTo>
                    <a:pt x="33878" y="12318"/>
                  </a:lnTo>
                  <a:lnTo>
                    <a:pt x="33907" y="12136"/>
                  </a:lnTo>
                  <a:lnTo>
                    <a:pt x="33917" y="11954"/>
                  </a:lnTo>
                  <a:lnTo>
                    <a:pt x="33917" y="11772"/>
                  </a:lnTo>
                  <a:lnTo>
                    <a:pt x="33897" y="11580"/>
                  </a:lnTo>
                  <a:lnTo>
                    <a:pt x="33859" y="11389"/>
                  </a:lnTo>
                  <a:lnTo>
                    <a:pt x="33821" y="11245"/>
                  </a:lnTo>
                  <a:lnTo>
                    <a:pt x="33782" y="11101"/>
                  </a:lnTo>
                  <a:lnTo>
                    <a:pt x="33735" y="10958"/>
                  </a:lnTo>
                  <a:lnTo>
                    <a:pt x="33677" y="10805"/>
                  </a:lnTo>
                  <a:lnTo>
                    <a:pt x="33543" y="10517"/>
                  </a:lnTo>
                  <a:lnTo>
                    <a:pt x="33390" y="10239"/>
                  </a:lnTo>
                  <a:lnTo>
                    <a:pt x="33217" y="9952"/>
                  </a:lnTo>
                  <a:lnTo>
                    <a:pt x="33026" y="9665"/>
                  </a:lnTo>
                  <a:lnTo>
                    <a:pt x="32806" y="9387"/>
                  </a:lnTo>
                  <a:lnTo>
                    <a:pt x="32566" y="9109"/>
                  </a:lnTo>
                  <a:lnTo>
                    <a:pt x="32307" y="8841"/>
                  </a:lnTo>
                  <a:lnTo>
                    <a:pt x="32039" y="8563"/>
                  </a:lnTo>
                  <a:lnTo>
                    <a:pt x="31742" y="8295"/>
                  </a:lnTo>
                  <a:lnTo>
                    <a:pt x="31436" y="8027"/>
                  </a:lnTo>
                  <a:lnTo>
                    <a:pt x="31110" y="7759"/>
                  </a:lnTo>
                  <a:lnTo>
                    <a:pt x="30765" y="7500"/>
                  </a:lnTo>
                  <a:lnTo>
                    <a:pt x="30411" y="7242"/>
                  </a:lnTo>
                  <a:lnTo>
                    <a:pt x="30047" y="6983"/>
                  </a:lnTo>
                  <a:lnTo>
                    <a:pt x="29664" y="6734"/>
                  </a:lnTo>
                  <a:lnTo>
                    <a:pt x="29281" y="6475"/>
                  </a:lnTo>
                  <a:lnTo>
                    <a:pt x="28878" y="6236"/>
                  </a:lnTo>
                  <a:lnTo>
                    <a:pt x="28467" y="5987"/>
                  </a:lnTo>
                  <a:lnTo>
                    <a:pt x="28045" y="5747"/>
                  </a:lnTo>
                  <a:lnTo>
                    <a:pt x="27614" y="5508"/>
                  </a:lnTo>
                  <a:lnTo>
                    <a:pt x="27174" y="5278"/>
                  </a:lnTo>
                  <a:lnTo>
                    <a:pt x="26733" y="5048"/>
                  </a:lnTo>
                  <a:lnTo>
                    <a:pt x="26283" y="4828"/>
                  </a:lnTo>
                  <a:lnTo>
                    <a:pt x="25833" y="4608"/>
                  </a:lnTo>
                  <a:lnTo>
                    <a:pt x="24913" y="4167"/>
                  </a:lnTo>
                  <a:lnTo>
                    <a:pt x="23984" y="3755"/>
                  </a:lnTo>
                  <a:lnTo>
                    <a:pt x="23055" y="3362"/>
                  </a:lnTo>
                  <a:lnTo>
                    <a:pt x="22126" y="2979"/>
                  </a:lnTo>
                  <a:lnTo>
                    <a:pt x="21206" y="2625"/>
                  </a:lnTo>
                  <a:lnTo>
                    <a:pt x="20316" y="2280"/>
                  </a:lnTo>
                  <a:lnTo>
                    <a:pt x="19434" y="1964"/>
                  </a:lnTo>
                  <a:lnTo>
                    <a:pt x="18592" y="1667"/>
                  </a:lnTo>
                  <a:lnTo>
                    <a:pt x="17787" y="1389"/>
                  </a:lnTo>
                  <a:lnTo>
                    <a:pt x="17030" y="1131"/>
                  </a:lnTo>
                  <a:lnTo>
                    <a:pt x="16322" y="901"/>
                  </a:lnTo>
                  <a:lnTo>
                    <a:pt x="15086" y="518"/>
                  </a:lnTo>
                  <a:lnTo>
                    <a:pt x="14138" y="230"/>
                  </a:lnTo>
                  <a:lnTo>
                    <a:pt x="13525" y="58"/>
                  </a:lnTo>
                  <a:lnTo>
                    <a:pt x="13314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3800446" y="2426514"/>
              <a:ext cx="754570" cy="1205842"/>
            </a:xfrm>
            <a:custGeom>
              <a:rect b="b" l="l" r="r" t="t"/>
              <a:pathLst>
                <a:path extrusionOk="0" h="33965" w="21254">
                  <a:moveTo>
                    <a:pt x="10709" y="0"/>
                  </a:moveTo>
                  <a:lnTo>
                    <a:pt x="10431" y="10"/>
                  </a:lnTo>
                  <a:lnTo>
                    <a:pt x="10134" y="10"/>
                  </a:lnTo>
                  <a:lnTo>
                    <a:pt x="9846" y="29"/>
                  </a:lnTo>
                  <a:lnTo>
                    <a:pt x="9550" y="58"/>
                  </a:lnTo>
                  <a:lnTo>
                    <a:pt x="9253" y="96"/>
                  </a:lnTo>
                  <a:lnTo>
                    <a:pt x="8956" y="144"/>
                  </a:lnTo>
                  <a:lnTo>
                    <a:pt x="8649" y="201"/>
                  </a:lnTo>
                  <a:lnTo>
                    <a:pt x="8352" y="268"/>
                  </a:lnTo>
                  <a:lnTo>
                    <a:pt x="8046" y="345"/>
                  </a:lnTo>
                  <a:lnTo>
                    <a:pt x="7749" y="441"/>
                  </a:lnTo>
                  <a:lnTo>
                    <a:pt x="7442" y="556"/>
                  </a:lnTo>
                  <a:lnTo>
                    <a:pt x="7136" y="671"/>
                  </a:lnTo>
                  <a:lnTo>
                    <a:pt x="6839" y="814"/>
                  </a:lnTo>
                  <a:lnTo>
                    <a:pt x="6542" y="958"/>
                  </a:lnTo>
                  <a:lnTo>
                    <a:pt x="6236" y="1130"/>
                  </a:lnTo>
                  <a:lnTo>
                    <a:pt x="5939" y="1312"/>
                  </a:lnTo>
                  <a:lnTo>
                    <a:pt x="5651" y="1513"/>
                  </a:lnTo>
                  <a:lnTo>
                    <a:pt x="5354" y="1734"/>
                  </a:lnTo>
                  <a:lnTo>
                    <a:pt x="5067" y="1973"/>
                  </a:lnTo>
                  <a:lnTo>
                    <a:pt x="4789" y="2232"/>
                  </a:lnTo>
                  <a:lnTo>
                    <a:pt x="4502" y="2510"/>
                  </a:lnTo>
                  <a:lnTo>
                    <a:pt x="4234" y="2807"/>
                  </a:lnTo>
                  <a:lnTo>
                    <a:pt x="3956" y="3123"/>
                  </a:lnTo>
                  <a:lnTo>
                    <a:pt x="3697" y="3467"/>
                  </a:lnTo>
                  <a:lnTo>
                    <a:pt x="3439" y="3831"/>
                  </a:lnTo>
                  <a:lnTo>
                    <a:pt x="3180" y="4215"/>
                  </a:lnTo>
                  <a:lnTo>
                    <a:pt x="2931" y="4626"/>
                  </a:lnTo>
                  <a:lnTo>
                    <a:pt x="2692" y="5057"/>
                  </a:lnTo>
                  <a:lnTo>
                    <a:pt x="2462" y="5517"/>
                  </a:lnTo>
                  <a:lnTo>
                    <a:pt x="2241" y="5996"/>
                  </a:lnTo>
                  <a:lnTo>
                    <a:pt x="2021" y="6513"/>
                  </a:lnTo>
                  <a:lnTo>
                    <a:pt x="1810" y="7050"/>
                  </a:lnTo>
                  <a:lnTo>
                    <a:pt x="1619" y="7605"/>
                  </a:lnTo>
                  <a:lnTo>
                    <a:pt x="1427" y="8199"/>
                  </a:lnTo>
                  <a:lnTo>
                    <a:pt x="1245" y="8822"/>
                  </a:lnTo>
                  <a:lnTo>
                    <a:pt x="1083" y="9473"/>
                  </a:lnTo>
                  <a:lnTo>
                    <a:pt x="920" y="10153"/>
                  </a:lnTo>
                  <a:lnTo>
                    <a:pt x="776" y="10862"/>
                  </a:lnTo>
                  <a:lnTo>
                    <a:pt x="642" y="11609"/>
                  </a:lnTo>
                  <a:lnTo>
                    <a:pt x="517" y="12375"/>
                  </a:lnTo>
                  <a:lnTo>
                    <a:pt x="402" y="13180"/>
                  </a:lnTo>
                  <a:lnTo>
                    <a:pt x="307" y="14022"/>
                  </a:lnTo>
                  <a:lnTo>
                    <a:pt x="220" y="14894"/>
                  </a:lnTo>
                  <a:lnTo>
                    <a:pt x="144" y="15804"/>
                  </a:lnTo>
                  <a:lnTo>
                    <a:pt x="86" y="16743"/>
                  </a:lnTo>
                  <a:lnTo>
                    <a:pt x="48" y="17720"/>
                  </a:lnTo>
                  <a:lnTo>
                    <a:pt x="19" y="18735"/>
                  </a:lnTo>
                  <a:lnTo>
                    <a:pt x="0" y="19645"/>
                  </a:lnTo>
                  <a:lnTo>
                    <a:pt x="0" y="20516"/>
                  </a:lnTo>
                  <a:lnTo>
                    <a:pt x="19" y="21350"/>
                  </a:lnTo>
                  <a:lnTo>
                    <a:pt x="39" y="22135"/>
                  </a:lnTo>
                  <a:lnTo>
                    <a:pt x="77" y="22892"/>
                  </a:lnTo>
                  <a:lnTo>
                    <a:pt x="115" y="23601"/>
                  </a:lnTo>
                  <a:lnTo>
                    <a:pt x="173" y="24271"/>
                  </a:lnTo>
                  <a:lnTo>
                    <a:pt x="230" y="24913"/>
                  </a:lnTo>
                  <a:lnTo>
                    <a:pt x="297" y="25507"/>
                  </a:lnTo>
                  <a:lnTo>
                    <a:pt x="374" y="26072"/>
                  </a:lnTo>
                  <a:lnTo>
                    <a:pt x="460" y="26608"/>
                  </a:lnTo>
                  <a:lnTo>
                    <a:pt x="546" y="27106"/>
                  </a:lnTo>
                  <a:lnTo>
                    <a:pt x="632" y="27566"/>
                  </a:lnTo>
                  <a:lnTo>
                    <a:pt x="728" y="28007"/>
                  </a:lnTo>
                  <a:lnTo>
                    <a:pt x="824" y="28409"/>
                  </a:lnTo>
                  <a:lnTo>
                    <a:pt x="920" y="28773"/>
                  </a:lnTo>
                  <a:lnTo>
                    <a:pt x="1006" y="29079"/>
                  </a:lnTo>
                  <a:lnTo>
                    <a:pt x="1121" y="29376"/>
                  </a:lnTo>
                  <a:lnTo>
                    <a:pt x="1236" y="29664"/>
                  </a:lnTo>
                  <a:lnTo>
                    <a:pt x="1379" y="29941"/>
                  </a:lnTo>
                  <a:lnTo>
                    <a:pt x="1533" y="30210"/>
                  </a:lnTo>
                  <a:lnTo>
                    <a:pt x="1705" y="30468"/>
                  </a:lnTo>
                  <a:lnTo>
                    <a:pt x="1887" y="30717"/>
                  </a:lnTo>
                  <a:lnTo>
                    <a:pt x="2079" y="30957"/>
                  </a:lnTo>
                  <a:lnTo>
                    <a:pt x="2289" y="31186"/>
                  </a:lnTo>
                  <a:lnTo>
                    <a:pt x="2510" y="31407"/>
                  </a:lnTo>
                  <a:lnTo>
                    <a:pt x="2740" y="31608"/>
                  </a:lnTo>
                  <a:lnTo>
                    <a:pt x="2989" y="31799"/>
                  </a:lnTo>
                  <a:lnTo>
                    <a:pt x="3238" y="31981"/>
                  </a:lnTo>
                  <a:lnTo>
                    <a:pt x="3506" y="32144"/>
                  </a:lnTo>
                  <a:lnTo>
                    <a:pt x="3784" y="32298"/>
                  </a:lnTo>
                  <a:lnTo>
                    <a:pt x="4061" y="32432"/>
                  </a:lnTo>
                  <a:lnTo>
                    <a:pt x="4626" y="32671"/>
                  </a:lnTo>
                  <a:lnTo>
                    <a:pt x="5172" y="32882"/>
                  </a:lnTo>
                  <a:lnTo>
                    <a:pt x="5718" y="33073"/>
                  </a:lnTo>
                  <a:lnTo>
                    <a:pt x="6264" y="33246"/>
                  </a:lnTo>
                  <a:lnTo>
                    <a:pt x="6791" y="33399"/>
                  </a:lnTo>
                  <a:lnTo>
                    <a:pt x="7318" y="33533"/>
                  </a:lnTo>
                  <a:lnTo>
                    <a:pt x="7835" y="33648"/>
                  </a:lnTo>
                  <a:lnTo>
                    <a:pt x="8343" y="33744"/>
                  </a:lnTo>
                  <a:lnTo>
                    <a:pt x="8841" y="33820"/>
                  </a:lnTo>
                  <a:lnTo>
                    <a:pt x="9339" y="33878"/>
                  </a:lnTo>
                  <a:lnTo>
                    <a:pt x="9818" y="33916"/>
                  </a:lnTo>
                  <a:lnTo>
                    <a:pt x="10297" y="33945"/>
                  </a:lnTo>
                  <a:lnTo>
                    <a:pt x="10766" y="33964"/>
                  </a:lnTo>
                  <a:lnTo>
                    <a:pt x="11235" y="33955"/>
                  </a:lnTo>
                  <a:lnTo>
                    <a:pt x="11685" y="33945"/>
                  </a:lnTo>
                  <a:lnTo>
                    <a:pt x="12126" y="33916"/>
                  </a:lnTo>
                  <a:lnTo>
                    <a:pt x="12567" y="33868"/>
                  </a:lnTo>
                  <a:lnTo>
                    <a:pt x="12988" y="33820"/>
                  </a:lnTo>
                  <a:lnTo>
                    <a:pt x="13410" y="33753"/>
                  </a:lnTo>
                  <a:lnTo>
                    <a:pt x="13821" y="33686"/>
                  </a:lnTo>
                  <a:lnTo>
                    <a:pt x="14214" y="33600"/>
                  </a:lnTo>
                  <a:lnTo>
                    <a:pt x="14607" y="33504"/>
                  </a:lnTo>
                  <a:lnTo>
                    <a:pt x="14990" y="33409"/>
                  </a:lnTo>
                  <a:lnTo>
                    <a:pt x="15363" y="33294"/>
                  </a:lnTo>
                  <a:lnTo>
                    <a:pt x="15718" y="33179"/>
                  </a:lnTo>
                  <a:lnTo>
                    <a:pt x="16072" y="33064"/>
                  </a:lnTo>
                  <a:lnTo>
                    <a:pt x="16417" y="32930"/>
                  </a:lnTo>
                  <a:lnTo>
                    <a:pt x="16752" y="32805"/>
                  </a:lnTo>
                  <a:lnTo>
                    <a:pt x="17068" y="32662"/>
                  </a:lnTo>
                  <a:lnTo>
                    <a:pt x="17384" y="32527"/>
                  </a:lnTo>
                  <a:lnTo>
                    <a:pt x="17681" y="32384"/>
                  </a:lnTo>
                  <a:lnTo>
                    <a:pt x="17969" y="32240"/>
                  </a:lnTo>
                  <a:lnTo>
                    <a:pt x="18199" y="32116"/>
                  </a:lnTo>
                  <a:lnTo>
                    <a:pt x="18409" y="31981"/>
                  </a:lnTo>
                  <a:lnTo>
                    <a:pt x="18610" y="31847"/>
                  </a:lnTo>
                  <a:lnTo>
                    <a:pt x="18802" y="31704"/>
                  </a:lnTo>
                  <a:lnTo>
                    <a:pt x="18984" y="31550"/>
                  </a:lnTo>
                  <a:lnTo>
                    <a:pt x="19156" y="31388"/>
                  </a:lnTo>
                  <a:lnTo>
                    <a:pt x="19319" y="31215"/>
                  </a:lnTo>
                  <a:lnTo>
                    <a:pt x="19472" y="31043"/>
                  </a:lnTo>
                  <a:lnTo>
                    <a:pt x="19616" y="30861"/>
                  </a:lnTo>
                  <a:lnTo>
                    <a:pt x="19750" y="30679"/>
                  </a:lnTo>
                  <a:lnTo>
                    <a:pt x="19884" y="30478"/>
                  </a:lnTo>
                  <a:lnTo>
                    <a:pt x="19999" y="30286"/>
                  </a:lnTo>
                  <a:lnTo>
                    <a:pt x="20114" y="30075"/>
                  </a:lnTo>
                  <a:lnTo>
                    <a:pt x="20220" y="29865"/>
                  </a:lnTo>
                  <a:lnTo>
                    <a:pt x="20315" y="29654"/>
                  </a:lnTo>
                  <a:lnTo>
                    <a:pt x="20411" y="29434"/>
                  </a:lnTo>
                  <a:lnTo>
                    <a:pt x="20488" y="29213"/>
                  </a:lnTo>
                  <a:lnTo>
                    <a:pt x="20564" y="28984"/>
                  </a:lnTo>
                  <a:lnTo>
                    <a:pt x="20641" y="28754"/>
                  </a:lnTo>
                  <a:lnTo>
                    <a:pt x="20708" y="28514"/>
                  </a:lnTo>
                  <a:lnTo>
                    <a:pt x="20766" y="28284"/>
                  </a:lnTo>
                  <a:lnTo>
                    <a:pt x="20823" y="28035"/>
                  </a:lnTo>
                  <a:lnTo>
                    <a:pt x="20919" y="27547"/>
                  </a:lnTo>
                  <a:lnTo>
                    <a:pt x="20995" y="27049"/>
                  </a:lnTo>
                  <a:lnTo>
                    <a:pt x="21053" y="26541"/>
                  </a:lnTo>
                  <a:lnTo>
                    <a:pt x="21101" y="26033"/>
                  </a:lnTo>
                  <a:lnTo>
                    <a:pt x="21139" y="25526"/>
                  </a:lnTo>
                  <a:lnTo>
                    <a:pt x="21187" y="24434"/>
                  </a:lnTo>
                  <a:lnTo>
                    <a:pt x="21216" y="23811"/>
                  </a:lnTo>
                  <a:lnTo>
                    <a:pt x="21235" y="23150"/>
                  </a:lnTo>
                  <a:lnTo>
                    <a:pt x="21244" y="22432"/>
                  </a:lnTo>
                  <a:lnTo>
                    <a:pt x="21254" y="21675"/>
                  </a:lnTo>
                  <a:lnTo>
                    <a:pt x="21254" y="20880"/>
                  </a:lnTo>
                  <a:lnTo>
                    <a:pt x="21254" y="20047"/>
                  </a:lnTo>
                  <a:lnTo>
                    <a:pt x="21235" y="19185"/>
                  </a:lnTo>
                  <a:lnTo>
                    <a:pt x="21206" y="18285"/>
                  </a:lnTo>
                  <a:lnTo>
                    <a:pt x="21168" y="17356"/>
                  </a:lnTo>
                  <a:lnTo>
                    <a:pt x="21110" y="16398"/>
                  </a:lnTo>
                  <a:lnTo>
                    <a:pt x="21043" y="15421"/>
                  </a:lnTo>
                  <a:lnTo>
                    <a:pt x="20967" y="14415"/>
                  </a:lnTo>
                  <a:lnTo>
                    <a:pt x="20871" y="13390"/>
                  </a:lnTo>
                  <a:lnTo>
                    <a:pt x="20756" y="12356"/>
                  </a:lnTo>
                  <a:lnTo>
                    <a:pt x="20631" y="11398"/>
                  </a:lnTo>
                  <a:lnTo>
                    <a:pt x="20497" y="10488"/>
                  </a:lnTo>
                  <a:lnTo>
                    <a:pt x="20344" y="9636"/>
                  </a:lnTo>
                  <a:lnTo>
                    <a:pt x="20191" y="8841"/>
                  </a:lnTo>
                  <a:lnTo>
                    <a:pt x="20018" y="8084"/>
                  </a:lnTo>
                  <a:lnTo>
                    <a:pt x="19836" y="7385"/>
                  </a:lnTo>
                  <a:lnTo>
                    <a:pt x="19645" y="6724"/>
                  </a:lnTo>
                  <a:lnTo>
                    <a:pt x="19453" y="6111"/>
                  </a:lnTo>
                  <a:lnTo>
                    <a:pt x="19243" y="5536"/>
                  </a:lnTo>
                  <a:lnTo>
                    <a:pt x="19032" y="5009"/>
                  </a:lnTo>
                  <a:lnTo>
                    <a:pt x="18821" y="4521"/>
                  </a:lnTo>
                  <a:lnTo>
                    <a:pt x="18601" y="4071"/>
                  </a:lnTo>
                  <a:lnTo>
                    <a:pt x="18371" y="3649"/>
                  </a:lnTo>
                  <a:lnTo>
                    <a:pt x="18151" y="3276"/>
                  </a:lnTo>
                  <a:lnTo>
                    <a:pt x="17921" y="2921"/>
                  </a:lnTo>
                  <a:lnTo>
                    <a:pt x="17691" y="2605"/>
                  </a:lnTo>
                  <a:lnTo>
                    <a:pt x="17461" y="2328"/>
                  </a:lnTo>
                  <a:lnTo>
                    <a:pt x="17231" y="2069"/>
                  </a:lnTo>
                  <a:lnTo>
                    <a:pt x="17001" y="1839"/>
                  </a:lnTo>
                  <a:lnTo>
                    <a:pt x="16781" y="1628"/>
                  </a:lnTo>
                  <a:lnTo>
                    <a:pt x="16561" y="1456"/>
                  </a:lnTo>
                  <a:lnTo>
                    <a:pt x="16340" y="1293"/>
                  </a:lnTo>
                  <a:lnTo>
                    <a:pt x="16130" y="1159"/>
                  </a:lnTo>
                  <a:lnTo>
                    <a:pt x="15929" y="1035"/>
                  </a:lnTo>
                  <a:lnTo>
                    <a:pt x="15727" y="929"/>
                  </a:lnTo>
                  <a:lnTo>
                    <a:pt x="15536" y="843"/>
                  </a:lnTo>
                  <a:lnTo>
                    <a:pt x="15354" y="776"/>
                  </a:lnTo>
                  <a:lnTo>
                    <a:pt x="15181" y="709"/>
                  </a:lnTo>
                  <a:lnTo>
                    <a:pt x="15019" y="661"/>
                  </a:lnTo>
                  <a:lnTo>
                    <a:pt x="14875" y="623"/>
                  </a:lnTo>
                  <a:lnTo>
                    <a:pt x="14607" y="565"/>
                  </a:lnTo>
                  <a:lnTo>
                    <a:pt x="13908" y="412"/>
                  </a:lnTo>
                  <a:lnTo>
                    <a:pt x="13496" y="326"/>
                  </a:lnTo>
                  <a:lnTo>
                    <a:pt x="13046" y="240"/>
                  </a:lnTo>
                  <a:lnTo>
                    <a:pt x="12576" y="163"/>
                  </a:lnTo>
                  <a:lnTo>
                    <a:pt x="12069" y="96"/>
                  </a:lnTo>
                  <a:lnTo>
                    <a:pt x="11542" y="38"/>
                  </a:lnTo>
                  <a:lnTo>
                    <a:pt x="11274" y="19"/>
                  </a:lnTo>
                  <a:lnTo>
                    <a:pt x="10996" y="10"/>
                  </a:lnTo>
                  <a:lnTo>
                    <a:pt x="10709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4210168" y="2562520"/>
              <a:ext cx="792345" cy="706642"/>
            </a:xfrm>
            <a:custGeom>
              <a:rect b="b" l="l" r="r" t="t"/>
              <a:pathLst>
                <a:path extrusionOk="0" h="19904" w="22318">
                  <a:moveTo>
                    <a:pt x="3602" y="0"/>
                  </a:moveTo>
                  <a:lnTo>
                    <a:pt x="3353" y="10"/>
                  </a:lnTo>
                  <a:lnTo>
                    <a:pt x="3095" y="29"/>
                  </a:lnTo>
                  <a:lnTo>
                    <a:pt x="2845" y="77"/>
                  </a:lnTo>
                  <a:lnTo>
                    <a:pt x="2596" y="154"/>
                  </a:lnTo>
                  <a:lnTo>
                    <a:pt x="2357" y="240"/>
                  </a:lnTo>
                  <a:lnTo>
                    <a:pt x="2118" y="355"/>
                  </a:lnTo>
                  <a:lnTo>
                    <a:pt x="1888" y="498"/>
                  </a:lnTo>
                  <a:lnTo>
                    <a:pt x="1658" y="652"/>
                  </a:lnTo>
                  <a:lnTo>
                    <a:pt x="1447" y="834"/>
                  </a:lnTo>
                  <a:lnTo>
                    <a:pt x="1236" y="1035"/>
                  </a:lnTo>
                  <a:lnTo>
                    <a:pt x="1045" y="1255"/>
                  </a:lnTo>
                  <a:lnTo>
                    <a:pt x="853" y="1495"/>
                  </a:lnTo>
                  <a:lnTo>
                    <a:pt x="767" y="1629"/>
                  </a:lnTo>
                  <a:lnTo>
                    <a:pt x="690" y="1763"/>
                  </a:lnTo>
                  <a:lnTo>
                    <a:pt x="604" y="1897"/>
                  </a:lnTo>
                  <a:lnTo>
                    <a:pt x="528" y="2050"/>
                  </a:lnTo>
                  <a:lnTo>
                    <a:pt x="461" y="2194"/>
                  </a:lnTo>
                  <a:lnTo>
                    <a:pt x="394" y="2347"/>
                  </a:lnTo>
                  <a:lnTo>
                    <a:pt x="326" y="2510"/>
                  </a:lnTo>
                  <a:lnTo>
                    <a:pt x="269" y="2673"/>
                  </a:lnTo>
                  <a:lnTo>
                    <a:pt x="212" y="2845"/>
                  </a:lnTo>
                  <a:lnTo>
                    <a:pt x="164" y="3017"/>
                  </a:lnTo>
                  <a:lnTo>
                    <a:pt x="116" y="3199"/>
                  </a:lnTo>
                  <a:lnTo>
                    <a:pt x="77" y="3391"/>
                  </a:lnTo>
                  <a:lnTo>
                    <a:pt x="39" y="3583"/>
                  </a:lnTo>
                  <a:lnTo>
                    <a:pt x="10" y="3774"/>
                  </a:lnTo>
                  <a:lnTo>
                    <a:pt x="1" y="3908"/>
                  </a:lnTo>
                  <a:lnTo>
                    <a:pt x="1" y="4062"/>
                  </a:lnTo>
                  <a:lnTo>
                    <a:pt x="20" y="4224"/>
                  </a:lnTo>
                  <a:lnTo>
                    <a:pt x="49" y="4406"/>
                  </a:lnTo>
                  <a:lnTo>
                    <a:pt x="87" y="4598"/>
                  </a:lnTo>
                  <a:lnTo>
                    <a:pt x="144" y="4799"/>
                  </a:lnTo>
                  <a:lnTo>
                    <a:pt x="202" y="5019"/>
                  </a:lnTo>
                  <a:lnTo>
                    <a:pt x="279" y="5249"/>
                  </a:lnTo>
                  <a:lnTo>
                    <a:pt x="365" y="5498"/>
                  </a:lnTo>
                  <a:lnTo>
                    <a:pt x="470" y="5747"/>
                  </a:lnTo>
                  <a:lnTo>
                    <a:pt x="690" y="6284"/>
                  </a:lnTo>
                  <a:lnTo>
                    <a:pt x="949" y="6868"/>
                  </a:lnTo>
                  <a:lnTo>
                    <a:pt x="1246" y="7471"/>
                  </a:lnTo>
                  <a:lnTo>
                    <a:pt x="1581" y="8103"/>
                  </a:lnTo>
                  <a:lnTo>
                    <a:pt x="1936" y="8764"/>
                  </a:lnTo>
                  <a:lnTo>
                    <a:pt x="2309" y="9444"/>
                  </a:lnTo>
                  <a:lnTo>
                    <a:pt x="2711" y="10134"/>
                  </a:lnTo>
                  <a:lnTo>
                    <a:pt x="3133" y="10843"/>
                  </a:lnTo>
                  <a:lnTo>
                    <a:pt x="3573" y="11542"/>
                  </a:lnTo>
                  <a:lnTo>
                    <a:pt x="4014" y="12251"/>
                  </a:lnTo>
                  <a:lnTo>
                    <a:pt x="4474" y="12960"/>
                  </a:lnTo>
                  <a:lnTo>
                    <a:pt x="4934" y="13649"/>
                  </a:lnTo>
                  <a:lnTo>
                    <a:pt x="5403" y="14329"/>
                  </a:lnTo>
                  <a:lnTo>
                    <a:pt x="5872" y="14990"/>
                  </a:lnTo>
                  <a:lnTo>
                    <a:pt x="6332" y="15632"/>
                  </a:lnTo>
                  <a:lnTo>
                    <a:pt x="6792" y="16245"/>
                  </a:lnTo>
                  <a:lnTo>
                    <a:pt x="7232" y="16829"/>
                  </a:lnTo>
                  <a:lnTo>
                    <a:pt x="7663" y="17375"/>
                  </a:lnTo>
                  <a:lnTo>
                    <a:pt x="8085" y="17883"/>
                  </a:lnTo>
                  <a:lnTo>
                    <a:pt x="8487" y="18342"/>
                  </a:lnTo>
                  <a:lnTo>
                    <a:pt x="8861" y="18754"/>
                  </a:lnTo>
                  <a:lnTo>
                    <a:pt x="9215" y="19109"/>
                  </a:lnTo>
                  <a:lnTo>
                    <a:pt x="9378" y="19262"/>
                  </a:lnTo>
                  <a:lnTo>
                    <a:pt x="9541" y="19396"/>
                  </a:lnTo>
                  <a:lnTo>
                    <a:pt x="9684" y="19521"/>
                  </a:lnTo>
                  <a:lnTo>
                    <a:pt x="9828" y="19636"/>
                  </a:lnTo>
                  <a:lnTo>
                    <a:pt x="9962" y="19722"/>
                  </a:lnTo>
                  <a:lnTo>
                    <a:pt x="10087" y="19798"/>
                  </a:lnTo>
                  <a:lnTo>
                    <a:pt x="10201" y="19856"/>
                  </a:lnTo>
                  <a:lnTo>
                    <a:pt x="10307" y="19885"/>
                  </a:lnTo>
                  <a:lnTo>
                    <a:pt x="10403" y="19904"/>
                  </a:lnTo>
                  <a:lnTo>
                    <a:pt x="10489" y="19904"/>
                  </a:lnTo>
                  <a:lnTo>
                    <a:pt x="10585" y="19885"/>
                  </a:lnTo>
                  <a:lnTo>
                    <a:pt x="10690" y="19846"/>
                  </a:lnTo>
                  <a:lnTo>
                    <a:pt x="10939" y="19760"/>
                  </a:lnTo>
                  <a:lnTo>
                    <a:pt x="11226" y="19626"/>
                  </a:lnTo>
                  <a:lnTo>
                    <a:pt x="11542" y="19463"/>
                  </a:lnTo>
                  <a:lnTo>
                    <a:pt x="11906" y="19262"/>
                  </a:lnTo>
                  <a:lnTo>
                    <a:pt x="12289" y="19042"/>
                  </a:lnTo>
                  <a:lnTo>
                    <a:pt x="12711" y="18793"/>
                  </a:lnTo>
                  <a:lnTo>
                    <a:pt x="13142" y="18515"/>
                  </a:lnTo>
                  <a:lnTo>
                    <a:pt x="13602" y="18218"/>
                  </a:lnTo>
                  <a:lnTo>
                    <a:pt x="14081" y="17902"/>
                  </a:lnTo>
                  <a:lnTo>
                    <a:pt x="15077" y="17222"/>
                  </a:lnTo>
                  <a:lnTo>
                    <a:pt x="16092" y="16503"/>
                  </a:lnTo>
                  <a:lnTo>
                    <a:pt x="17117" y="15776"/>
                  </a:lnTo>
                  <a:lnTo>
                    <a:pt x="18123" y="15048"/>
                  </a:lnTo>
                  <a:lnTo>
                    <a:pt x="19080" y="14339"/>
                  </a:lnTo>
                  <a:lnTo>
                    <a:pt x="20737" y="13094"/>
                  </a:lnTo>
                  <a:lnTo>
                    <a:pt x="21887" y="12222"/>
                  </a:lnTo>
                  <a:lnTo>
                    <a:pt x="22318" y="11896"/>
                  </a:lnTo>
                  <a:lnTo>
                    <a:pt x="22318" y="11762"/>
                  </a:lnTo>
                  <a:lnTo>
                    <a:pt x="22308" y="11609"/>
                  </a:lnTo>
                  <a:lnTo>
                    <a:pt x="22279" y="11456"/>
                  </a:lnTo>
                  <a:lnTo>
                    <a:pt x="22241" y="11283"/>
                  </a:lnTo>
                  <a:lnTo>
                    <a:pt x="22184" y="11111"/>
                  </a:lnTo>
                  <a:lnTo>
                    <a:pt x="22126" y="10939"/>
                  </a:lnTo>
                  <a:lnTo>
                    <a:pt x="22050" y="10776"/>
                  </a:lnTo>
                  <a:lnTo>
                    <a:pt x="21973" y="10603"/>
                  </a:lnTo>
                  <a:lnTo>
                    <a:pt x="21887" y="10450"/>
                  </a:lnTo>
                  <a:lnTo>
                    <a:pt x="21791" y="10306"/>
                  </a:lnTo>
                  <a:lnTo>
                    <a:pt x="21695" y="10172"/>
                  </a:lnTo>
                  <a:lnTo>
                    <a:pt x="21599" y="10067"/>
                  </a:lnTo>
                  <a:lnTo>
                    <a:pt x="21513" y="9981"/>
                  </a:lnTo>
                  <a:lnTo>
                    <a:pt x="21417" y="9914"/>
                  </a:lnTo>
                  <a:lnTo>
                    <a:pt x="21379" y="9885"/>
                  </a:lnTo>
                  <a:lnTo>
                    <a:pt x="21331" y="9875"/>
                  </a:lnTo>
                  <a:lnTo>
                    <a:pt x="21293" y="9866"/>
                  </a:lnTo>
                  <a:lnTo>
                    <a:pt x="21255" y="9866"/>
                  </a:lnTo>
                  <a:lnTo>
                    <a:pt x="20967" y="10038"/>
                  </a:lnTo>
                  <a:lnTo>
                    <a:pt x="20201" y="10498"/>
                  </a:lnTo>
                  <a:lnTo>
                    <a:pt x="19684" y="10795"/>
                  </a:lnTo>
                  <a:lnTo>
                    <a:pt x="19090" y="11140"/>
                  </a:lnTo>
                  <a:lnTo>
                    <a:pt x="18439" y="11494"/>
                  </a:lnTo>
                  <a:lnTo>
                    <a:pt x="17749" y="11868"/>
                  </a:lnTo>
                  <a:lnTo>
                    <a:pt x="17040" y="12241"/>
                  </a:lnTo>
                  <a:lnTo>
                    <a:pt x="16322" y="12605"/>
                  </a:lnTo>
                  <a:lnTo>
                    <a:pt x="15604" y="12950"/>
                  </a:lnTo>
                  <a:lnTo>
                    <a:pt x="15259" y="13103"/>
                  </a:lnTo>
                  <a:lnTo>
                    <a:pt x="14923" y="13247"/>
                  </a:lnTo>
                  <a:lnTo>
                    <a:pt x="14598" y="13391"/>
                  </a:lnTo>
                  <a:lnTo>
                    <a:pt x="14282" y="13506"/>
                  </a:lnTo>
                  <a:lnTo>
                    <a:pt x="13975" y="13620"/>
                  </a:lnTo>
                  <a:lnTo>
                    <a:pt x="13688" y="13707"/>
                  </a:lnTo>
                  <a:lnTo>
                    <a:pt x="13420" y="13783"/>
                  </a:lnTo>
                  <a:lnTo>
                    <a:pt x="13171" y="13841"/>
                  </a:lnTo>
                  <a:lnTo>
                    <a:pt x="12950" y="13879"/>
                  </a:lnTo>
                  <a:lnTo>
                    <a:pt x="12749" y="13889"/>
                  </a:lnTo>
                  <a:lnTo>
                    <a:pt x="12730" y="13879"/>
                  </a:lnTo>
                  <a:lnTo>
                    <a:pt x="12701" y="13860"/>
                  </a:lnTo>
                  <a:lnTo>
                    <a:pt x="12615" y="13764"/>
                  </a:lnTo>
                  <a:lnTo>
                    <a:pt x="12510" y="13611"/>
                  </a:lnTo>
                  <a:lnTo>
                    <a:pt x="12376" y="13400"/>
                  </a:lnTo>
                  <a:lnTo>
                    <a:pt x="12031" y="12835"/>
                  </a:lnTo>
                  <a:lnTo>
                    <a:pt x="11619" y="12098"/>
                  </a:lnTo>
                  <a:lnTo>
                    <a:pt x="11131" y="11226"/>
                  </a:lnTo>
                  <a:lnTo>
                    <a:pt x="10604" y="10249"/>
                  </a:lnTo>
                  <a:lnTo>
                    <a:pt x="9474" y="8113"/>
                  </a:lnTo>
                  <a:lnTo>
                    <a:pt x="8353" y="5968"/>
                  </a:lnTo>
                  <a:lnTo>
                    <a:pt x="7376" y="4071"/>
                  </a:lnTo>
                  <a:lnTo>
                    <a:pt x="6667" y="2682"/>
                  </a:lnTo>
                  <a:lnTo>
                    <a:pt x="6361" y="2069"/>
                  </a:lnTo>
                  <a:lnTo>
                    <a:pt x="6284" y="1916"/>
                  </a:lnTo>
                  <a:lnTo>
                    <a:pt x="6217" y="1763"/>
                  </a:lnTo>
                  <a:lnTo>
                    <a:pt x="6131" y="1619"/>
                  </a:lnTo>
                  <a:lnTo>
                    <a:pt x="6054" y="1485"/>
                  </a:lnTo>
                  <a:lnTo>
                    <a:pt x="5968" y="1360"/>
                  </a:lnTo>
                  <a:lnTo>
                    <a:pt x="5872" y="1236"/>
                  </a:lnTo>
                  <a:lnTo>
                    <a:pt x="5776" y="1121"/>
                  </a:lnTo>
                  <a:lnTo>
                    <a:pt x="5681" y="1006"/>
                  </a:lnTo>
                  <a:lnTo>
                    <a:pt x="5585" y="901"/>
                  </a:lnTo>
                  <a:lnTo>
                    <a:pt x="5479" y="795"/>
                  </a:lnTo>
                  <a:lnTo>
                    <a:pt x="5384" y="709"/>
                  </a:lnTo>
                  <a:lnTo>
                    <a:pt x="5269" y="623"/>
                  </a:lnTo>
                  <a:lnTo>
                    <a:pt x="5163" y="537"/>
                  </a:lnTo>
                  <a:lnTo>
                    <a:pt x="5048" y="460"/>
                  </a:lnTo>
                  <a:lnTo>
                    <a:pt x="4934" y="393"/>
                  </a:lnTo>
                  <a:lnTo>
                    <a:pt x="4819" y="326"/>
                  </a:lnTo>
                  <a:lnTo>
                    <a:pt x="4704" y="269"/>
                  </a:lnTo>
                  <a:lnTo>
                    <a:pt x="4589" y="211"/>
                  </a:lnTo>
                  <a:lnTo>
                    <a:pt x="4464" y="173"/>
                  </a:lnTo>
                  <a:lnTo>
                    <a:pt x="4349" y="125"/>
                  </a:lnTo>
                  <a:lnTo>
                    <a:pt x="4225" y="96"/>
                  </a:lnTo>
                  <a:lnTo>
                    <a:pt x="4100" y="67"/>
                  </a:lnTo>
                  <a:lnTo>
                    <a:pt x="3976" y="39"/>
                  </a:lnTo>
                  <a:lnTo>
                    <a:pt x="3851" y="20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4068730" y="3625822"/>
              <a:ext cx="995348" cy="923917"/>
            </a:xfrm>
            <a:custGeom>
              <a:rect b="b" l="l" r="r" t="t"/>
              <a:pathLst>
                <a:path extrusionOk="0" h="26024" w="28036">
                  <a:moveTo>
                    <a:pt x="16044" y="0"/>
                  </a:moveTo>
                  <a:lnTo>
                    <a:pt x="0" y="24453"/>
                  </a:lnTo>
                  <a:lnTo>
                    <a:pt x="2213" y="26024"/>
                  </a:lnTo>
                  <a:lnTo>
                    <a:pt x="28035" y="3640"/>
                  </a:lnTo>
                  <a:lnTo>
                    <a:pt x="16044" y="0"/>
                  </a:lnTo>
                  <a:close/>
                </a:path>
              </a:pathLst>
            </a:cu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3800446" y="2784226"/>
              <a:ext cx="646465" cy="598501"/>
            </a:xfrm>
            <a:custGeom>
              <a:rect b="b" l="l" r="r" t="t"/>
              <a:pathLst>
                <a:path extrusionOk="0" h="16858" w="18209">
                  <a:moveTo>
                    <a:pt x="3161" y="0"/>
                  </a:moveTo>
                  <a:lnTo>
                    <a:pt x="2998" y="10"/>
                  </a:lnTo>
                  <a:lnTo>
                    <a:pt x="2835" y="19"/>
                  </a:lnTo>
                  <a:lnTo>
                    <a:pt x="2672" y="39"/>
                  </a:lnTo>
                  <a:lnTo>
                    <a:pt x="2519" y="67"/>
                  </a:lnTo>
                  <a:lnTo>
                    <a:pt x="2366" y="106"/>
                  </a:lnTo>
                  <a:lnTo>
                    <a:pt x="2213" y="144"/>
                  </a:lnTo>
                  <a:lnTo>
                    <a:pt x="2069" y="192"/>
                  </a:lnTo>
                  <a:lnTo>
                    <a:pt x="1925" y="249"/>
                  </a:lnTo>
                  <a:lnTo>
                    <a:pt x="1791" y="316"/>
                  </a:lnTo>
                  <a:lnTo>
                    <a:pt x="1648" y="383"/>
                  </a:lnTo>
                  <a:lnTo>
                    <a:pt x="1514" y="460"/>
                  </a:lnTo>
                  <a:lnTo>
                    <a:pt x="1389" y="546"/>
                  </a:lnTo>
                  <a:lnTo>
                    <a:pt x="1265" y="632"/>
                  </a:lnTo>
                  <a:lnTo>
                    <a:pt x="1150" y="728"/>
                  </a:lnTo>
                  <a:lnTo>
                    <a:pt x="1035" y="824"/>
                  </a:lnTo>
                  <a:lnTo>
                    <a:pt x="920" y="929"/>
                  </a:lnTo>
                  <a:lnTo>
                    <a:pt x="814" y="1044"/>
                  </a:lnTo>
                  <a:lnTo>
                    <a:pt x="719" y="1159"/>
                  </a:lnTo>
                  <a:lnTo>
                    <a:pt x="623" y="1274"/>
                  </a:lnTo>
                  <a:lnTo>
                    <a:pt x="537" y="1399"/>
                  </a:lnTo>
                  <a:lnTo>
                    <a:pt x="450" y="1523"/>
                  </a:lnTo>
                  <a:lnTo>
                    <a:pt x="374" y="1657"/>
                  </a:lnTo>
                  <a:lnTo>
                    <a:pt x="307" y="1791"/>
                  </a:lnTo>
                  <a:lnTo>
                    <a:pt x="249" y="1935"/>
                  </a:lnTo>
                  <a:lnTo>
                    <a:pt x="192" y="2079"/>
                  </a:lnTo>
                  <a:lnTo>
                    <a:pt x="134" y="2222"/>
                  </a:lnTo>
                  <a:lnTo>
                    <a:pt x="96" y="2376"/>
                  </a:lnTo>
                  <a:lnTo>
                    <a:pt x="58" y="2529"/>
                  </a:lnTo>
                  <a:lnTo>
                    <a:pt x="29" y="2682"/>
                  </a:lnTo>
                  <a:lnTo>
                    <a:pt x="10" y="2845"/>
                  </a:lnTo>
                  <a:lnTo>
                    <a:pt x="0" y="3008"/>
                  </a:lnTo>
                  <a:lnTo>
                    <a:pt x="0" y="3161"/>
                  </a:lnTo>
                  <a:lnTo>
                    <a:pt x="0" y="13697"/>
                  </a:lnTo>
                  <a:lnTo>
                    <a:pt x="0" y="13860"/>
                  </a:lnTo>
                  <a:lnTo>
                    <a:pt x="10" y="14023"/>
                  </a:lnTo>
                  <a:lnTo>
                    <a:pt x="29" y="14176"/>
                  </a:lnTo>
                  <a:lnTo>
                    <a:pt x="58" y="14329"/>
                  </a:lnTo>
                  <a:lnTo>
                    <a:pt x="96" y="14482"/>
                  </a:lnTo>
                  <a:lnTo>
                    <a:pt x="134" y="14636"/>
                  </a:lnTo>
                  <a:lnTo>
                    <a:pt x="192" y="14779"/>
                  </a:lnTo>
                  <a:lnTo>
                    <a:pt x="249" y="14923"/>
                  </a:lnTo>
                  <a:lnTo>
                    <a:pt x="307" y="15067"/>
                  </a:lnTo>
                  <a:lnTo>
                    <a:pt x="374" y="15201"/>
                  </a:lnTo>
                  <a:lnTo>
                    <a:pt x="450" y="15335"/>
                  </a:lnTo>
                  <a:lnTo>
                    <a:pt x="537" y="15459"/>
                  </a:lnTo>
                  <a:lnTo>
                    <a:pt x="623" y="15584"/>
                  </a:lnTo>
                  <a:lnTo>
                    <a:pt x="719" y="15708"/>
                  </a:lnTo>
                  <a:lnTo>
                    <a:pt x="814" y="15823"/>
                  </a:lnTo>
                  <a:lnTo>
                    <a:pt x="920" y="15929"/>
                  </a:lnTo>
                  <a:lnTo>
                    <a:pt x="1035" y="16034"/>
                  </a:lnTo>
                  <a:lnTo>
                    <a:pt x="1150" y="16139"/>
                  </a:lnTo>
                  <a:lnTo>
                    <a:pt x="1265" y="16226"/>
                  </a:lnTo>
                  <a:lnTo>
                    <a:pt x="1389" y="16321"/>
                  </a:lnTo>
                  <a:lnTo>
                    <a:pt x="1514" y="16398"/>
                  </a:lnTo>
                  <a:lnTo>
                    <a:pt x="1648" y="16475"/>
                  </a:lnTo>
                  <a:lnTo>
                    <a:pt x="1791" y="16542"/>
                  </a:lnTo>
                  <a:lnTo>
                    <a:pt x="1925" y="16609"/>
                  </a:lnTo>
                  <a:lnTo>
                    <a:pt x="2069" y="16666"/>
                  </a:lnTo>
                  <a:lnTo>
                    <a:pt x="2213" y="16714"/>
                  </a:lnTo>
                  <a:lnTo>
                    <a:pt x="2366" y="16762"/>
                  </a:lnTo>
                  <a:lnTo>
                    <a:pt x="2519" y="16791"/>
                  </a:lnTo>
                  <a:lnTo>
                    <a:pt x="2672" y="16819"/>
                  </a:lnTo>
                  <a:lnTo>
                    <a:pt x="2835" y="16839"/>
                  </a:lnTo>
                  <a:lnTo>
                    <a:pt x="2998" y="16848"/>
                  </a:lnTo>
                  <a:lnTo>
                    <a:pt x="3161" y="16858"/>
                  </a:lnTo>
                  <a:lnTo>
                    <a:pt x="15047" y="16858"/>
                  </a:lnTo>
                  <a:lnTo>
                    <a:pt x="15210" y="16848"/>
                  </a:lnTo>
                  <a:lnTo>
                    <a:pt x="15373" y="16839"/>
                  </a:lnTo>
                  <a:lnTo>
                    <a:pt x="15526" y="16819"/>
                  </a:lnTo>
                  <a:lnTo>
                    <a:pt x="15689" y="16791"/>
                  </a:lnTo>
                  <a:lnTo>
                    <a:pt x="15842" y="16762"/>
                  </a:lnTo>
                  <a:lnTo>
                    <a:pt x="15986" y="16714"/>
                  </a:lnTo>
                  <a:lnTo>
                    <a:pt x="16139" y="16666"/>
                  </a:lnTo>
                  <a:lnTo>
                    <a:pt x="16283" y="16609"/>
                  </a:lnTo>
                  <a:lnTo>
                    <a:pt x="16417" y="16542"/>
                  </a:lnTo>
                  <a:lnTo>
                    <a:pt x="16551" y="16475"/>
                  </a:lnTo>
                  <a:lnTo>
                    <a:pt x="16685" y="16398"/>
                  </a:lnTo>
                  <a:lnTo>
                    <a:pt x="16819" y="16321"/>
                  </a:lnTo>
                  <a:lnTo>
                    <a:pt x="16944" y="16226"/>
                  </a:lnTo>
                  <a:lnTo>
                    <a:pt x="17059" y="16139"/>
                  </a:lnTo>
                  <a:lnTo>
                    <a:pt x="17174" y="16034"/>
                  </a:lnTo>
                  <a:lnTo>
                    <a:pt x="17289" y="15929"/>
                  </a:lnTo>
                  <a:lnTo>
                    <a:pt x="17384" y="15823"/>
                  </a:lnTo>
                  <a:lnTo>
                    <a:pt x="17490" y="15708"/>
                  </a:lnTo>
                  <a:lnTo>
                    <a:pt x="17586" y="15584"/>
                  </a:lnTo>
                  <a:lnTo>
                    <a:pt x="17672" y="15459"/>
                  </a:lnTo>
                  <a:lnTo>
                    <a:pt x="17748" y="15335"/>
                  </a:lnTo>
                  <a:lnTo>
                    <a:pt x="17825" y="15201"/>
                  </a:lnTo>
                  <a:lnTo>
                    <a:pt x="17902" y="15067"/>
                  </a:lnTo>
                  <a:lnTo>
                    <a:pt x="17959" y="14923"/>
                  </a:lnTo>
                  <a:lnTo>
                    <a:pt x="18017" y="14779"/>
                  </a:lnTo>
                  <a:lnTo>
                    <a:pt x="18064" y="14636"/>
                  </a:lnTo>
                  <a:lnTo>
                    <a:pt x="18112" y="14482"/>
                  </a:lnTo>
                  <a:lnTo>
                    <a:pt x="18151" y="14329"/>
                  </a:lnTo>
                  <a:lnTo>
                    <a:pt x="18170" y="14176"/>
                  </a:lnTo>
                  <a:lnTo>
                    <a:pt x="18199" y="14023"/>
                  </a:lnTo>
                  <a:lnTo>
                    <a:pt x="18208" y="13860"/>
                  </a:lnTo>
                  <a:lnTo>
                    <a:pt x="18208" y="13697"/>
                  </a:lnTo>
                  <a:lnTo>
                    <a:pt x="18208" y="3161"/>
                  </a:lnTo>
                  <a:lnTo>
                    <a:pt x="18208" y="3008"/>
                  </a:lnTo>
                  <a:lnTo>
                    <a:pt x="18199" y="2845"/>
                  </a:lnTo>
                  <a:lnTo>
                    <a:pt x="18170" y="2682"/>
                  </a:lnTo>
                  <a:lnTo>
                    <a:pt x="18151" y="2529"/>
                  </a:lnTo>
                  <a:lnTo>
                    <a:pt x="18112" y="2376"/>
                  </a:lnTo>
                  <a:lnTo>
                    <a:pt x="18064" y="2222"/>
                  </a:lnTo>
                  <a:lnTo>
                    <a:pt x="18017" y="2079"/>
                  </a:lnTo>
                  <a:lnTo>
                    <a:pt x="17959" y="1935"/>
                  </a:lnTo>
                  <a:lnTo>
                    <a:pt x="17902" y="1791"/>
                  </a:lnTo>
                  <a:lnTo>
                    <a:pt x="17825" y="1657"/>
                  </a:lnTo>
                  <a:lnTo>
                    <a:pt x="17748" y="1523"/>
                  </a:lnTo>
                  <a:lnTo>
                    <a:pt x="17672" y="1399"/>
                  </a:lnTo>
                  <a:lnTo>
                    <a:pt x="17586" y="1274"/>
                  </a:lnTo>
                  <a:lnTo>
                    <a:pt x="17490" y="1159"/>
                  </a:lnTo>
                  <a:lnTo>
                    <a:pt x="17384" y="1044"/>
                  </a:lnTo>
                  <a:lnTo>
                    <a:pt x="17289" y="929"/>
                  </a:lnTo>
                  <a:lnTo>
                    <a:pt x="17174" y="824"/>
                  </a:lnTo>
                  <a:lnTo>
                    <a:pt x="17059" y="728"/>
                  </a:lnTo>
                  <a:lnTo>
                    <a:pt x="16944" y="632"/>
                  </a:lnTo>
                  <a:lnTo>
                    <a:pt x="16819" y="546"/>
                  </a:lnTo>
                  <a:lnTo>
                    <a:pt x="16685" y="460"/>
                  </a:lnTo>
                  <a:lnTo>
                    <a:pt x="16551" y="383"/>
                  </a:lnTo>
                  <a:lnTo>
                    <a:pt x="16417" y="316"/>
                  </a:lnTo>
                  <a:lnTo>
                    <a:pt x="16283" y="249"/>
                  </a:lnTo>
                  <a:lnTo>
                    <a:pt x="16139" y="192"/>
                  </a:lnTo>
                  <a:lnTo>
                    <a:pt x="15986" y="144"/>
                  </a:lnTo>
                  <a:lnTo>
                    <a:pt x="15842" y="106"/>
                  </a:lnTo>
                  <a:lnTo>
                    <a:pt x="15689" y="67"/>
                  </a:lnTo>
                  <a:lnTo>
                    <a:pt x="15526" y="39"/>
                  </a:lnTo>
                  <a:lnTo>
                    <a:pt x="15373" y="19"/>
                  </a:lnTo>
                  <a:lnTo>
                    <a:pt x="15210" y="10"/>
                  </a:lnTo>
                  <a:lnTo>
                    <a:pt x="15047" y="0"/>
                  </a:lnTo>
                  <a:close/>
                </a:path>
              </a:pathLst>
            </a:custGeom>
            <a:solidFill>
              <a:srgbClr val="FFC0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3800446" y="2855300"/>
              <a:ext cx="646465" cy="598182"/>
            </a:xfrm>
            <a:custGeom>
              <a:rect b="b" l="l" r="r" t="t"/>
              <a:pathLst>
                <a:path extrusionOk="0" h="16849" w="18209">
                  <a:moveTo>
                    <a:pt x="2998" y="0"/>
                  </a:moveTo>
                  <a:lnTo>
                    <a:pt x="2835" y="10"/>
                  </a:lnTo>
                  <a:lnTo>
                    <a:pt x="2672" y="29"/>
                  </a:lnTo>
                  <a:lnTo>
                    <a:pt x="2519" y="58"/>
                  </a:lnTo>
                  <a:lnTo>
                    <a:pt x="2366" y="96"/>
                  </a:lnTo>
                  <a:lnTo>
                    <a:pt x="2213" y="134"/>
                  </a:lnTo>
                  <a:lnTo>
                    <a:pt x="2069" y="192"/>
                  </a:lnTo>
                  <a:lnTo>
                    <a:pt x="1925" y="249"/>
                  </a:lnTo>
                  <a:lnTo>
                    <a:pt x="1791" y="307"/>
                  </a:lnTo>
                  <a:lnTo>
                    <a:pt x="1648" y="374"/>
                  </a:lnTo>
                  <a:lnTo>
                    <a:pt x="1514" y="450"/>
                  </a:lnTo>
                  <a:lnTo>
                    <a:pt x="1389" y="537"/>
                  </a:lnTo>
                  <a:lnTo>
                    <a:pt x="1265" y="623"/>
                  </a:lnTo>
                  <a:lnTo>
                    <a:pt x="1150" y="719"/>
                  </a:lnTo>
                  <a:lnTo>
                    <a:pt x="1035" y="814"/>
                  </a:lnTo>
                  <a:lnTo>
                    <a:pt x="920" y="920"/>
                  </a:lnTo>
                  <a:lnTo>
                    <a:pt x="814" y="1035"/>
                  </a:lnTo>
                  <a:lnTo>
                    <a:pt x="719" y="1150"/>
                  </a:lnTo>
                  <a:lnTo>
                    <a:pt x="623" y="1264"/>
                  </a:lnTo>
                  <a:lnTo>
                    <a:pt x="537" y="1389"/>
                  </a:lnTo>
                  <a:lnTo>
                    <a:pt x="450" y="1523"/>
                  </a:lnTo>
                  <a:lnTo>
                    <a:pt x="374" y="1648"/>
                  </a:lnTo>
                  <a:lnTo>
                    <a:pt x="307" y="1791"/>
                  </a:lnTo>
                  <a:lnTo>
                    <a:pt x="249" y="1925"/>
                  </a:lnTo>
                  <a:lnTo>
                    <a:pt x="192" y="2069"/>
                  </a:lnTo>
                  <a:lnTo>
                    <a:pt x="134" y="2222"/>
                  </a:lnTo>
                  <a:lnTo>
                    <a:pt x="96" y="2366"/>
                  </a:lnTo>
                  <a:lnTo>
                    <a:pt x="58" y="2519"/>
                  </a:lnTo>
                  <a:lnTo>
                    <a:pt x="29" y="2672"/>
                  </a:lnTo>
                  <a:lnTo>
                    <a:pt x="10" y="2835"/>
                  </a:lnTo>
                  <a:lnTo>
                    <a:pt x="0" y="2998"/>
                  </a:lnTo>
                  <a:lnTo>
                    <a:pt x="0" y="3161"/>
                  </a:lnTo>
                  <a:lnTo>
                    <a:pt x="0" y="13687"/>
                  </a:lnTo>
                  <a:lnTo>
                    <a:pt x="0" y="13850"/>
                  </a:lnTo>
                  <a:lnTo>
                    <a:pt x="10" y="14013"/>
                  </a:lnTo>
                  <a:lnTo>
                    <a:pt x="29" y="14166"/>
                  </a:lnTo>
                  <a:lnTo>
                    <a:pt x="58" y="14329"/>
                  </a:lnTo>
                  <a:lnTo>
                    <a:pt x="96" y="14482"/>
                  </a:lnTo>
                  <a:lnTo>
                    <a:pt x="134" y="14626"/>
                  </a:lnTo>
                  <a:lnTo>
                    <a:pt x="192" y="14779"/>
                  </a:lnTo>
                  <a:lnTo>
                    <a:pt x="249" y="14923"/>
                  </a:lnTo>
                  <a:lnTo>
                    <a:pt x="307" y="15057"/>
                  </a:lnTo>
                  <a:lnTo>
                    <a:pt x="374" y="15191"/>
                  </a:lnTo>
                  <a:lnTo>
                    <a:pt x="450" y="15325"/>
                  </a:lnTo>
                  <a:lnTo>
                    <a:pt x="537" y="15459"/>
                  </a:lnTo>
                  <a:lnTo>
                    <a:pt x="623" y="15584"/>
                  </a:lnTo>
                  <a:lnTo>
                    <a:pt x="719" y="15699"/>
                  </a:lnTo>
                  <a:lnTo>
                    <a:pt x="814" y="15814"/>
                  </a:lnTo>
                  <a:lnTo>
                    <a:pt x="920" y="15919"/>
                  </a:lnTo>
                  <a:lnTo>
                    <a:pt x="1035" y="16024"/>
                  </a:lnTo>
                  <a:lnTo>
                    <a:pt x="1150" y="16130"/>
                  </a:lnTo>
                  <a:lnTo>
                    <a:pt x="1265" y="16225"/>
                  </a:lnTo>
                  <a:lnTo>
                    <a:pt x="1389" y="16312"/>
                  </a:lnTo>
                  <a:lnTo>
                    <a:pt x="1514" y="16388"/>
                  </a:lnTo>
                  <a:lnTo>
                    <a:pt x="1648" y="16465"/>
                  </a:lnTo>
                  <a:lnTo>
                    <a:pt x="1791" y="16542"/>
                  </a:lnTo>
                  <a:lnTo>
                    <a:pt x="1925" y="16599"/>
                  </a:lnTo>
                  <a:lnTo>
                    <a:pt x="2069" y="16656"/>
                  </a:lnTo>
                  <a:lnTo>
                    <a:pt x="2213" y="16704"/>
                  </a:lnTo>
                  <a:lnTo>
                    <a:pt x="2366" y="16752"/>
                  </a:lnTo>
                  <a:lnTo>
                    <a:pt x="2519" y="16781"/>
                  </a:lnTo>
                  <a:lnTo>
                    <a:pt x="2672" y="16810"/>
                  </a:lnTo>
                  <a:lnTo>
                    <a:pt x="2835" y="16829"/>
                  </a:lnTo>
                  <a:lnTo>
                    <a:pt x="2998" y="16848"/>
                  </a:lnTo>
                  <a:lnTo>
                    <a:pt x="15210" y="16848"/>
                  </a:lnTo>
                  <a:lnTo>
                    <a:pt x="15373" y="16829"/>
                  </a:lnTo>
                  <a:lnTo>
                    <a:pt x="15526" y="16810"/>
                  </a:lnTo>
                  <a:lnTo>
                    <a:pt x="15689" y="16781"/>
                  </a:lnTo>
                  <a:lnTo>
                    <a:pt x="15842" y="16752"/>
                  </a:lnTo>
                  <a:lnTo>
                    <a:pt x="15986" y="16704"/>
                  </a:lnTo>
                  <a:lnTo>
                    <a:pt x="16139" y="16656"/>
                  </a:lnTo>
                  <a:lnTo>
                    <a:pt x="16283" y="16599"/>
                  </a:lnTo>
                  <a:lnTo>
                    <a:pt x="16417" y="16542"/>
                  </a:lnTo>
                  <a:lnTo>
                    <a:pt x="16551" y="16465"/>
                  </a:lnTo>
                  <a:lnTo>
                    <a:pt x="16685" y="16388"/>
                  </a:lnTo>
                  <a:lnTo>
                    <a:pt x="16819" y="16312"/>
                  </a:lnTo>
                  <a:lnTo>
                    <a:pt x="16944" y="16225"/>
                  </a:lnTo>
                  <a:lnTo>
                    <a:pt x="17059" y="16130"/>
                  </a:lnTo>
                  <a:lnTo>
                    <a:pt x="17174" y="16024"/>
                  </a:lnTo>
                  <a:lnTo>
                    <a:pt x="17289" y="15919"/>
                  </a:lnTo>
                  <a:lnTo>
                    <a:pt x="17384" y="15814"/>
                  </a:lnTo>
                  <a:lnTo>
                    <a:pt x="17490" y="15699"/>
                  </a:lnTo>
                  <a:lnTo>
                    <a:pt x="17586" y="15584"/>
                  </a:lnTo>
                  <a:lnTo>
                    <a:pt x="17672" y="15459"/>
                  </a:lnTo>
                  <a:lnTo>
                    <a:pt x="17748" y="15325"/>
                  </a:lnTo>
                  <a:lnTo>
                    <a:pt x="17825" y="15191"/>
                  </a:lnTo>
                  <a:lnTo>
                    <a:pt x="17902" y="15057"/>
                  </a:lnTo>
                  <a:lnTo>
                    <a:pt x="17959" y="14923"/>
                  </a:lnTo>
                  <a:lnTo>
                    <a:pt x="18017" y="14779"/>
                  </a:lnTo>
                  <a:lnTo>
                    <a:pt x="18064" y="14626"/>
                  </a:lnTo>
                  <a:lnTo>
                    <a:pt x="18112" y="14482"/>
                  </a:lnTo>
                  <a:lnTo>
                    <a:pt x="18151" y="14329"/>
                  </a:lnTo>
                  <a:lnTo>
                    <a:pt x="18170" y="14166"/>
                  </a:lnTo>
                  <a:lnTo>
                    <a:pt x="18199" y="14013"/>
                  </a:lnTo>
                  <a:lnTo>
                    <a:pt x="18208" y="13850"/>
                  </a:lnTo>
                  <a:lnTo>
                    <a:pt x="18208" y="13687"/>
                  </a:lnTo>
                  <a:lnTo>
                    <a:pt x="18208" y="3161"/>
                  </a:lnTo>
                  <a:lnTo>
                    <a:pt x="18208" y="2998"/>
                  </a:lnTo>
                  <a:lnTo>
                    <a:pt x="18199" y="2835"/>
                  </a:lnTo>
                  <a:lnTo>
                    <a:pt x="18170" y="2672"/>
                  </a:lnTo>
                  <a:lnTo>
                    <a:pt x="18151" y="2519"/>
                  </a:lnTo>
                  <a:lnTo>
                    <a:pt x="18112" y="2366"/>
                  </a:lnTo>
                  <a:lnTo>
                    <a:pt x="18064" y="2222"/>
                  </a:lnTo>
                  <a:lnTo>
                    <a:pt x="18017" y="2069"/>
                  </a:lnTo>
                  <a:lnTo>
                    <a:pt x="17959" y="1925"/>
                  </a:lnTo>
                  <a:lnTo>
                    <a:pt x="17902" y="1791"/>
                  </a:lnTo>
                  <a:lnTo>
                    <a:pt x="17825" y="1648"/>
                  </a:lnTo>
                  <a:lnTo>
                    <a:pt x="17748" y="1523"/>
                  </a:lnTo>
                  <a:lnTo>
                    <a:pt x="17672" y="1389"/>
                  </a:lnTo>
                  <a:lnTo>
                    <a:pt x="17586" y="1264"/>
                  </a:lnTo>
                  <a:lnTo>
                    <a:pt x="17490" y="1150"/>
                  </a:lnTo>
                  <a:lnTo>
                    <a:pt x="17384" y="1035"/>
                  </a:lnTo>
                  <a:lnTo>
                    <a:pt x="17289" y="920"/>
                  </a:lnTo>
                  <a:lnTo>
                    <a:pt x="17174" y="814"/>
                  </a:lnTo>
                  <a:lnTo>
                    <a:pt x="17059" y="719"/>
                  </a:lnTo>
                  <a:lnTo>
                    <a:pt x="16944" y="623"/>
                  </a:lnTo>
                  <a:lnTo>
                    <a:pt x="16819" y="537"/>
                  </a:lnTo>
                  <a:lnTo>
                    <a:pt x="16685" y="450"/>
                  </a:lnTo>
                  <a:lnTo>
                    <a:pt x="16551" y="374"/>
                  </a:lnTo>
                  <a:lnTo>
                    <a:pt x="16417" y="307"/>
                  </a:lnTo>
                  <a:lnTo>
                    <a:pt x="16283" y="249"/>
                  </a:lnTo>
                  <a:lnTo>
                    <a:pt x="16139" y="192"/>
                  </a:lnTo>
                  <a:lnTo>
                    <a:pt x="15986" y="134"/>
                  </a:lnTo>
                  <a:lnTo>
                    <a:pt x="15842" y="96"/>
                  </a:lnTo>
                  <a:lnTo>
                    <a:pt x="15689" y="58"/>
                  </a:lnTo>
                  <a:lnTo>
                    <a:pt x="15526" y="29"/>
                  </a:lnTo>
                  <a:lnTo>
                    <a:pt x="15373" y="10"/>
                  </a:lnTo>
                  <a:lnTo>
                    <a:pt x="15210" y="0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3719503" y="3788348"/>
              <a:ext cx="801540" cy="53076"/>
            </a:xfrm>
            <a:custGeom>
              <a:rect b="b" l="l" r="r" t="t"/>
              <a:pathLst>
                <a:path extrusionOk="0" h="1495" w="22577">
                  <a:moveTo>
                    <a:pt x="1" y="0"/>
                  </a:moveTo>
                  <a:lnTo>
                    <a:pt x="1" y="364"/>
                  </a:lnTo>
                  <a:lnTo>
                    <a:pt x="10" y="479"/>
                  </a:lnTo>
                  <a:lnTo>
                    <a:pt x="29" y="594"/>
                  </a:lnTo>
                  <a:lnTo>
                    <a:pt x="49" y="700"/>
                  </a:lnTo>
                  <a:lnTo>
                    <a:pt x="87" y="805"/>
                  </a:lnTo>
                  <a:lnTo>
                    <a:pt x="135" y="901"/>
                  </a:lnTo>
                  <a:lnTo>
                    <a:pt x="192" y="997"/>
                  </a:lnTo>
                  <a:lnTo>
                    <a:pt x="259" y="1083"/>
                  </a:lnTo>
                  <a:lnTo>
                    <a:pt x="336" y="1159"/>
                  </a:lnTo>
                  <a:lnTo>
                    <a:pt x="412" y="1236"/>
                  </a:lnTo>
                  <a:lnTo>
                    <a:pt x="499" y="1303"/>
                  </a:lnTo>
                  <a:lnTo>
                    <a:pt x="594" y="1361"/>
                  </a:lnTo>
                  <a:lnTo>
                    <a:pt x="690" y="1399"/>
                  </a:lnTo>
                  <a:lnTo>
                    <a:pt x="796" y="1437"/>
                  </a:lnTo>
                  <a:lnTo>
                    <a:pt x="901" y="1466"/>
                  </a:lnTo>
                  <a:lnTo>
                    <a:pt x="1016" y="1485"/>
                  </a:lnTo>
                  <a:lnTo>
                    <a:pt x="1131" y="1495"/>
                  </a:lnTo>
                  <a:lnTo>
                    <a:pt x="21446" y="1495"/>
                  </a:lnTo>
                  <a:lnTo>
                    <a:pt x="21561" y="1485"/>
                  </a:lnTo>
                  <a:lnTo>
                    <a:pt x="21676" y="1466"/>
                  </a:lnTo>
                  <a:lnTo>
                    <a:pt x="21781" y="1437"/>
                  </a:lnTo>
                  <a:lnTo>
                    <a:pt x="21887" y="1399"/>
                  </a:lnTo>
                  <a:lnTo>
                    <a:pt x="21982" y="1361"/>
                  </a:lnTo>
                  <a:lnTo>
                    <a:pt x="22078" y="1303"/>
                  </a:lnTo>
                  <a:lnTo>
                    <a:pt x="22164" y="1236"/>
                  </a:lnTo>
                  <a:lnTo>
                    <a:pt x="22241" y="1159"/>
                  </a:lnTo>
                  <a:lnTo>
                    <a:pt x="22318" y="1083"/>
                  </a:lnTo>
                  <a:lnTo>
                    <a:pt x="22375" y="997"/>
                  </a:lnTo>
                  <a:lnTo>
                    <a:pt x="22433" y="901"/>
                  </a:lnTo>
                  <a:lnTo>
                    <a:pt x="22480" y="805"/>
                  </a:lnTo>
                  <a:lnTo>
                    <a:pt x="22519" y="700"/>
                  </a:lnTo>
                  <a:lnTo>
                    <a:pt x="22547" y="594"/>
                  </a:lnTo>
                  <a:lnTo>
                    <a:pt x="22567" y="479"/>
                  </a:lnTo>
                  <a:lnTo>
                    <a:pt x="22576" y="364"/>
                  </a:lnTo>
                  <a:lnTo>
                    <a:pt x="22576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4092516" y="3810110"/>
              <a:ext cx="57514" cy="833492"/>
            </a:xfrm>
            <a:custGeom>
              <a:rect b="b" l="l" r="r" t="t"/>
              <a:pathLst>
                <a:path extrusionOk="0" h="23477" w="1620">
                  <a:moveTo>
                    <a:pt x="1" y="0"/>
                  </a:moveTo>
                  <a:lnTo>
                    <a:pt x="1" y="23476"/>
                  </a:lnTo>
                  <a:lnTo>
                    <a:pt x="1619" y="23476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3850077" y="4555143"/>
              <a:ext cx="547520" cy="147264"/>
            </a:xfrm>
            <a:custGeom>
              <a:rect b="b" l="l" r="r" t="t"/>
              <a:pathLst>
                <a:path extrusionOk="0" h="4148" w="15422">
                  <a:moveTo>
                    <a:pt x="3937" y="0"/>
                  </a:moveTo>
                  <a:lnTo>
                    <a:pt x="3726" y="19"/>
                  </a:lnTo>
                  <a:lnTo>
                    <a:pt x="3516" y="48"/>
                  </a:lnTo>
                  <a:lnTo>
                    <a:pt x="3315" y="77"/>
                  </a:lnTo>
                  <a:lnTo>
                    <a:pt x="3113" y="125"/>
                  </a:lnTo>
                  <a:lnTo>
                    <a:pt x="2912" y="182"/>
                  </a:lnTo>
                  <a:lnTo>
                    <a:pt x="2721" y="249"/>
                  </a:lnTo>
                  <a:lnTo>
                    <a:pt x="2539" y="326"/>
                  </a:lnTo>
                  <a:lnTo>
                    <a:pt x="2347" y="402"/>
                  </a:lnTo>
                  <a:lnTo>
                    <a:pt x="2175" y="498"/>
                  </a:lnTo>
                  <a:lnTo>
                    <a:pt x="2002" y="594"/>
                  </a:lnTo>
                  <a:lnTo>
                    <a:pt x="1830" y="709"/>
                  </a:lnTo>
                  <a:lnTo>
                    <a:pt x="1667" y="824"/>
                  </a:lnTo>
                  <a:lnTo>
                    <a:pt x="1514" y="948"/>
                  </a:lnTo>
                  <a:lnTo>
                    <a:pt x="1361" y="1073"/>
                  </a:lnTo>
                  <a:lnTo>
                    <a:pt x="1217" y="1217"/>
                  </a:lnTo>
                  <a:lnTo>
                    <a:pt x="1073" y="1360"/>
                  </a:lnTo>
                  <a:lnTo>
                    <a:pt x="949" y="1513"/>
                  </a:lnTo>
                  <a:lnTo>
                    <a:pt x="824" y="1667"/>
                  </a:lnTo>
                  <a:lnTo>
                    <a:pt x="709" y="1830"/>
                  </a:lnTo>
                  <a:lnTo>
                    <a:pt x="594" y="2002"/>
                  </a:lnTo>
                  <a:lnTo>
                    <a:pt x="499" y="2174"/>
                  </a:lnTo>
                  <a:lnTo>
                    <a:pt x="403" y="2347"/>
                  </a:lnTo>
                  <a:lnTo>
                    <a:pt x="326" y="2538"/>
                  </a:lnTo>
                  <a:lnTo>
                    <a:pt x="250" y="2720"/>
                  </a:lnTo>
                  <a:lnTo>
                    <a:pt x="183" y="2912"/>
                  </a:lnTo>
                  <a:lnTo>
                    <a:pt x="125" y="3113"/>
                  </a:lnTo>
                  <a:lnTo>
                    <a:pt x="77" y="3314"/>
                  </a:lnTo>
                  <a:lnTo>
                    <a:pt x="48" y="3515"/>
                  </a:lnTo>
                  <a:lnTo>
                    <a:pt x="20" y="3726"/>
                  </a:lnTo>
                  <a:lnTo>
                    <a:pt x="1" y="3937"/>
                  </a:lnTo>
                  <a:lnTo>
                    <a:pt x="1" y="4147"/>
                  </a:lnTo>
                  <a:lnTo>
                    <a:pt x="1274" y="4147"/>
                  </a:lnTo>
                  <a:lnTo>
                    <a:pt x="1274" y="4004"/>
                  </a:lnTo>
                  <a:lnTo>
                    <a:pt x="1284" y="3860"/>
                  </a:lnTo>
                  <a:lnTo>
                    <a:pt x="1303" y="3707"/>
                  </a:lnTo>
                  <a:lnTo>
                    <a:pt x="1332" y="3573"/>
                  </a:lnTo>
                  <a:lnTo>
                    <a:pt x="1361" y="3429"/>
                  </a:lnTo>
                  <a:lnTo>
                    <a:pt x="1399" y="3295"/>
                  </a:lnTo>
                  <a:lnTo>
                    <a:pt x="1447" y="3161"/>
                  </a:lnTo>
                  <a:lnTo>
                    <a:pt x="1504" y="3027"/>
                  </a:lnTo>
                  <a:lnTo>
                    <a:pt x="1562" y="2902"/>
                  </a:lnTo>
                  <a:lnTo>
                    <a:pt x="1619" y="2778"/>
                  </a:lnTo>
                  <a:lnTo>
                    <a:pt x="1686" y="2663"/>
                  </a:lnTo>
                  <a:lnTo>
                    <a:pt x="1763" y="2538"/>
                  </a:lnTo>
                  <a:lnTo>
                    <a:pt x="1849" y="2433"/>
                  </a:lnTo>
                  <a:lnTo>
                    <a:pt x="1935" y="2318"/>
                  </a:lnTo>
                  <a:lnTo>
                    <a:pt x="2022" y="2213"/>
                  </a:lnTo>
                  <a:lnTo>
                    <a:pt x="2117" y="2117"/>
                  </a:lnTo>
                  <a:lnTo>
                    <a:pt x="2213" y="2021"/>
                  </a:lnTo>
                  <a:lnTo>
                    <a:pt x="2318" y="1935"/>
                  </a:lnTo>
                  <a:lnTo>
                    <a:pt x="2433" y="1849"/>
                  </a:lnTo>
                  <a:lnTo>
                    <a:pt x="2539" y="1763"/>
                  </a:lnTo>
                  <a:lnTo>
                    <a:pt x="2663" y="1686"/>
                  </a:lnTo>
                  <a:lnTo>
                    <a:pt x="2778" y="1619"/>
                  </a:lnTo>
                  <a:lnTo>
                    <a:pt x="2903" y="1561"/>
                  </a:lnTo>
                  <a:lnTo>
                    <a:pt x="3027" y="1504"/>
                  </a:lnTo>
                  <a:lnTo>
                    <a:pt x="3161" y="1446"/>
                  </a:lnTo>
                  <a:lnTo>
                    <a:pt x="3295" y="1399"/>
                  </a:lnTo>
                  <a:lnTo>
                    <a:pt x="3430" y="1360"/>
                  </a:lnTo>
                  <a:lnTo>
                    <a:pt x="3573" y="1331"/>
                  </a:lnTo>
                  <a:lnTo>
                    <a:pt x="3707" y="1303"/>
                  </a:lnTo>
                  <a:lnTo>
                    <a:pt x="3851" y="1284"/>
                  </a:lnTo>
                  <a:lnTo>
                    <a:pt x="4004" y="1274"/>
                  </a:lnTo>
                  <a:lnTo>
                    <a:pt x="11418" y="1274"/>
                  </a:lnTo>
                  <a:lnTo>
                    <a:pt x="11561" y="1284"/>
                  </a:lnTo>
                  <a:lnTo>
                    <a:pt x="11705" y="1303"/>
                  </a:lnTo>
                  <a:lnTo>
                    <a:pt x="11849" y="1331"/>
                  </a:lnTo>
                  <a:lnTo>
                    <a:pt x="11992" y="1360"/>
                  </a:lnTo>
                  <a:lnTo>
                    <a:pt x="12126" y="1399"/>
                  </a:lnTo>
                  <a:lnTo>
                    <a:pt x="12261" y="1446"/>
                  </a:lnTo>
                  <a:lnTo>
                    <a:pt x="12395" y="1504"/>
                  </a:lnTo>
                  <a:lnTo>
                    <a:pt x="12519" y="1561"/>
                  </a:lnTo>
                  <a:lnTo>
                    <a:pt x="12644" y="1619"/>
                  </a:lnTo>
                  <a:lnTo>
                    <a:pt x="12759" y="1686"/>
                  </a:lnTo>
                  <a:lnTo>
                    <a:pt x="12883" y="1763"/>
                  </a:lnTo>
                  <a:lnTo>
                    <a:pt x="12988" y="1849"/>
                  </a:lnTo>
                  <a:lnTo>
                    <a:pt x="13103" y="1935"/>
                  </a:lnTo>
                  <a:lnTo>
                    <a:pt x="13209" y="2021"/>
                  </a:lnTo>
                  <a:lnTo>
                    <a:pt x="13305" y="2117"/>
                  </a:lnTo>
                  <a:lnTo>
                    <a:pt x="13400" y="2213"/>
                  </a:lnTo>
                  <a:lnTo>
                    <a:pt x="13487" y="2318"/>
                  </a:lnTo>
                  <a:lnTo>
                    <a:pt x="13573" y="2433"/>
                  </a:lnTo>
                  <a:lnTo>
                    <a:pt x="13659" y="2538"/>
                  </a:lnTo>
                  <a:lnTo>
                    <a:pt x="13726" y="2663"/>
                  </a:lnTo>
                  <a:lnTo>
                    <a:pt x="13803" y="2778"/>
                  </a:lnTo>
                  <a:lnTo>
                    <a:pt x="13860" y="2902"/>
                  </a:lnTo>
                  <a:lnTo>
                    <a:pt x="13918" y="3027"/>
                  </a:lnTo>
                  <a:lnTo>
                    <a:pt x="13975" y="3161"/>
                  </a:lnTo>
                  <a:lnTo>
                    <a:pt x="14013" y="3295"/>
                  </a:lnTo>
                  <a:lnTo>
                    <a:pt x="14061" y="3429"/>
                  </a:lnTo>
                  <a:lnTo>
                    <a:pt x="14090" y="3573"/>
                  </a:lnTo>
                  <a:lnTo>
                    <a:pt x="14119" y="3707"/>
                  </a:lnTo>
                  <a:lnTo>
                    <a:pt x="14128" y="3860"/>
                  </a:lnTo>
                  <a:lnTo>
                    <a:pt x="14147" y="4004"/>
                  </a:lnTo>
                  <a:lnTo>
                    <a:pt x="14147" y="4147"/>
                  </a:lnTo>
                  <a:lnTo>
                    <a:pt x="15421" y="4147"/>
                  </a:lnTo>
                  <a:lnTo>
                    <a:pt x="15421" y="3937"/>
                  </a:lnTo>
                  <a:lnTo>
                    <a:pt x="15402" y="3726"/>
                  </a:lnTo>
                  <a:lnTo>
                    <a:pt x="15373" y="3515"/>
                  </a:lnTo>
                  <a:lnTo>
                    <a:pt x="15335" y="3314"/>
                  </a:lnTo>
                  <a:lnTo>
                    <a:pt x="15297" y="3113"/>
                  </a:lnTo>
                  <a:lnTo>
                    <a:pt x="15239" y="2912"/>
                  </a:lnTo>
                  <a:lnTo>
                    <a:pt x="15172" y="2720"/>
                  </a:lnTo>
                  <a:lnTo>
                    <a:pt x="15096" y="2538"/>
                  </a:lnTo>
                  <a:lnTo>
                    <a:pt x="15009" y="2347"/>
                  </a:lnTo>
                  <a:lnTo>
                    <a:pt x="14923" y="2174"/>
                  </a:lnTo>
                  <a:lnTo>
                    <a:pt x="14818" y="2002"/>
                  </a:lnTo>
                  <a:lnTo>
                    <a:pt x="14713" y="1830"/>
                  </a:lnTo>
                  <a:lnTo>
                    <a:pt x="14598" y="1667"/>
                  </a:lnTo>
                  <a:lnTo>
                    <a:pt x="14473" y="1513"/>
                  </a:lnTo>
                  <a:lnTo>
                    <a:pt x="14349" y="1360"/>
                  </a:lnTo>
                  <a:lnTo>
                    <a:pt x="14205" y="1217"/>
                  </a:lnTo>
                  <a:lnTo>
                    <a:pt x="14061" y="1073"/>
                  </a:lnTo>
                  <a:lnTo>
                    <a:pt x="13908" y="948"/>
                  </a:lnTo>
                  <a:lnTo>
                    <a:pt x="13755" y="824"/>
                  </a:lnTo>
                  <a:lnTo>
                    <a:pt x="13592" y="709"/>
                  </a:lnTo>
                  <a:lnTo>
                    <a:pt x="13420" y="594"/>
                  </a:lnTo>
                  <a:lnTo>
                    <a:pt x="13247" y="498"/>
                  </a:lnTo>
                  <a:lnTo>
                    <a:pt x="13075" y="402"/>
                  </a:lnTo>
                  <a:lnTo>
                    <a:pt x="12883" y="326"/>
                  </a:lnTo>
                  <a:lnTo>
                    <a:pt x="12701" y="249"/>
                  </a:lnTo>
                  <a:lnTo>
                    <a:pt x="12510" y="182"/>
                  </a:lnTo>
                  <a:lnTo>
                    <a:pt x="12308" y="125"/>
                  </a:lnTo>
                  <a:lnTo>
                    <a:pt x="12107" y="77"/>
                  </a:lnTo>
                  <a:lnTo>
                    <a:pt x="11906" y="48"/>
                  </a:lnTo>
                  <a:lnTo>
                    <a:pt x="11695" y="19"/>
                  </a:lnTo>
                  <a:lnTo>
                    <a:pt x="1148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4055133" y="3801270"/>
              <a:ext cx="124827" cy="226151"/>
            </a:xfrm>
            <a:custGeom>
              <a:rect b="b" l="l" r="r" t="t"/>
              <a:pathLst>
                <a:path extrusionOk="0" h="6370" w="3516">
                  <a:moveTo>
                    <a:pt x="0" y="0"/>
                  </a:moveTo>
                  <a:lnTo>
                    <a:pt x="671" y="6370"/>
                  </a:lnTo>
                  <a:lnTo>
                    <a:pt x="2854" y="6370"/>
                  </a:lnTo>
                  <a:lnTo>
                    <a:pt x="3515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3691634" y="3674104"/>
              <a:ext cx="859338" cy="127205"/>
            </a:xfrm>
            <a:custGeom>
              <a:rect b="b" l="l" r="r" t="t"/>
              <a:pathLst>
                <a:path extrusionOk="0" h="3583" w="24205">
                  <a:moveTo>
                    <a:pt x="3448" y="0"/>
                  </a:moveTo>
                  <a:lnTo>
                    <a:pt x="3266" y="10"/>
                  </a:lnTo>
                  <a:lnTo>
                    <a:pt x="3094" y="19"/>
                  </a:lnTo>
                  <a:lnTo>
                    <a:pt x="2922" y="39"/>
                  </a:lnTo>
                  <a:lnTo>
                    <a:pt x="2749" y="67"/>
                  </a:lnTo>
                  <a:lnTo>
                    <a:pt x="2586" y="106"/>
                  </a:lnTo>
                  <a:lnTo>
                    <a:pt x="2423" y="153"/>
                  </a:lnTo>
                  <a:lnTo>
                    <a:pt x="2261" y="211"/>
                  </a:lnTo>
                  <a:lnTo>
                    <a:pt x="2107" y="268"/>
                  </a:lnTo>
                  <a:lnTo>
                    <a:pt x="1954" y="345"/>
                  </a:lnTo>
                  <a:lnTo>
                    <a:pt x="1801" y="412"/>
                  </a:lnTo>
                  <a:lnTo>
                    <a:pt x="1657" y="498"/>
                  </a:lnTo>
                  <a:lnTo>
                    <a:pt x="1523" y="585"/>
                  </a:lnTo>
                  <a:lnTo>
                    <a:pt x="1389" y="680"/>
                  </a:lnTo>
                  <a:lnTo>
                    <a:pt x="1255" y="786"/>
                  </a:lnTo>
                  <a:lnTo>
                    <a:pt x="1130" y="891"/>
                  </a:lnTo>
                  <a:lnTo>
                    <a:pt x="1015" y="1006"/>
                  </a:lnTo>
                  <a:lnTo>
                    <a:pt x="901" y="1130"/>
                  </a:lnTo>
                  <a:lnTo>
                    <a:pt x="786" y="1255"/>
                  </a:lnTo>
                  <a:lnTo>
                    <a:pt x="690" y="1379"/>
                  </a:lnTo>
                  <a:lnTo>
                    <a:pt x="594" y="1523"/>
                  </a:lnTo>
                  <a:lnTo>
                    <a:pt x="498" y="1657"/>
                  </a:lnTo>
                  <a:lnTo>
                    <a:pt x="422" y="1801"/>
                  </a:lnTo>
                  <a:lnTo>
                    <a:pt x="345" y="1954"/>
                  </a:lnTo>
                  <a:lnTo>
                    <a:pt x="278" y="2107"/>
                  </a:lnTo>
                  <a:lnTo>
                    <a:pt x="211" y="2261"/>
                  </a:lnTo>
                  <a:lnTo>
                    <a:pt x="153" y="2424"/>
                  </a:lnTo>
                  <a:lnTo>
                    <a:pt x="115" y="2586"/>
                  </a:lnTo>
                  <a:lnTo>
                    <a:pt x="77" y="2749"/>
                  </a:lnTo>
                  <a:lnTo>
                    <a:pt x="39" y="2922"/>
                  </a:lnTo>
                  <a:lnTo>
                    <a:pt x="19" y="3094"/>
                  </a:lnTo>
                  <a:lnTo>
                    <a:pt x="10" y="3266"/>
                  </a:lnTo>
                  <a:lnTo>
                    <a:pt x="0" y="3439"/>
                  </a:lnTo>
                  <a:lnTo>
                    <a:pt x="0" y="3582"/>
                  </a:lnTo>
                  <a:lnTo>
                    <a:pt x="24204" y="3582"/>
                  </a:lnTo>
                  <a:lnTo>
                    <a:pt x="24204" y="3439"/>
                  </a:lnTo>
                  <a:lnTo>
                    <a:pt x="24194" y="3266"/>
                  </a:lnTo>
                  <a:lnTo>
                    <a:pt x="24185" y="3094"/>
                  </a:lnTo>
                  <a:lnTo>
                    <a:pt x="24166" y="2922"/>
                  </a:lnTo>
                  <a:lnTo>
                    <a:pt x="24127" y="2749"/>
                  </a:lnTo>
                  <a:lnTo>
                    <a:pt x="24089" y="2586"/>
                  </a:lnTo>
                  <a:lnTo>
                    <a:pt x="24041" y="2424"/>
                  </a:lnTo>
                  <a:lnTo>
                    <a:pt x="23993" y="2261"/>
                  </a:lnTo>
                  <a:lnTo>
                    <a:pt x="23926" y="2107"/>
                  </a:lnTo>
                  <a:lnTo>
                    <a:pt x="23859" y="1954"/>
                  </a:lnTo>
                  <a:lnTo>
                    <a:pt x="23783" y="1801"/>
                  </a:lnTo>
                  <a:lnTo>
                    <a:pt x="23706" y="1657"/>
                  </a:lnTo>
                  <a:lnTo>
                    <a:pt x="23610" y="1523"/>
                  </a:lnTo>
                  <a:lnTo>
                    <a:pt x="23514" y="1379"/>
                  </a:lnTo>
                  <a:lnTo>
                    <a:pt x="23419" y="1255"/>
                  </a:lnTo>
                  <a:lnTo>
                    <a:pt x="23304" y="1130"/>
                  </a:lnTo>
                  <a:lnTo>
                    <a:pt x="23189" y="1006"/>
                  </a:lnTo>
                  <a:lnTo>
                    <a:pt x="23074" y="891"/>
                  </a:lnTo>
                  <a:lnTo>
                    <a:pt x="22949" y="786"/>
                  </a:lnTo>
                  <a:lnTo>
                    <a:pt x="22815" y="680"/>
                  </a:lnTo>
                  <a:lnTo>
                    <a:pt x="22681" y="585"/>
                  </a:lnTo>
                  <a:lnTo>
                    <a:pt x="22547" y="498"/>
                  </a:lnTo>
                  <a:lnTo>
                    <a:pt x="22403" y="412"/>
                  </a:lnTo>
                  <a:lnTo>
                    <a:pt x="22250" y="345"/>
                  </a:lnTo>
                  <a:lnTo>
                    <a:pt x="22097" y="268"/>
                  </a:lnTo>
                  <a:lnTo>
                    <a:pt x="21944" y="211"/>
                  </a:lnTo>
                  <a:lnTo>
                    <a:pt x="21781" y="153"/>
                  </a:lnTo>
                  <a:lnTo>
                    <a:pt x="21618" y="106"/>
                  </a:lnTo>
                  <a:lnTo>
                    <a:pt x="21455" y="67"/>
                  </a:lnTo>
                  <a:lnTo>
                    <a:pt x="21283" y="39"/>
                  </a:lnTo>
                  <a:lnTo>
                    <a:pt x="21110" y="19"/>
                  </a:lnTo>
                  <a:lnTo>
                    <a:pt x="20938" y="10"/>
                  </a:lnTo>
                  <a:lnTo>
                    <a:pt x="20756" y="0"/>
                  </a:lnTo>
                  <a:close/>
                </a:path>
              </a:pathLst>
            </a:custGeom>
            <a:solidFill>
              <a:srgbClr val="E99B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4100007" y="3332687"/>
              <a:ext cx="47289" cy="417616"/>
            </a:xfrm>
            <a:custGeom>
              <a:rect b="b" l="l" r="r" t="t"/>
              <a:pathLst>
                <a:path extrusionOk="0" h="11763" w="1332">
                  <a:moveTo>
                    <a:pt x="594" y="1"/>
                  </a:moveTo>
                  <a:lnTo>
                    <a:pt x="527" y="10"/>
                  </a:lnTo>
                  <a:lnTo>
                    <a:pt x="470" y="30"/>
                  </a:lnTo>
                  <a:lnTo>
                    <a:pt x="403" y="49"/>
                  </a:lnTo>
                  <a:lnTo>
                    <a:pt x="345" y="77"/>
                  </a:lnTo>
                  <a:lnTo>
                    <a:pt x="297" y="106"/>
                  </a:lnTo>
                  <a:lnTo>
                    <a:pt x="240" y="144"/>
                  </a:lnTo>
                  <a:lnTo>
                    <a:pt x="192" y="192"/>
                  </a:lnTo>
                  <a:lnTo>
                    <a:pt x="154" y="240"/>
                  </a:lnTo>
                  <a:lnTo>
                    <a:pt x="115" y="288"/>
                  </a:lnTo>
                  <a:lnTo>
                    <a:pt x="77" y="346"/>
                  </a:lnTo>
                  <a:lnTo>
                    <a:pt x="48" y="403"/>
                  </a:lnTo>
                  <a:lnTo>
                    <a:pt x="29" y="461"/>
                  </a:lnTo>
                  <a:lnTo>
                    <a:pt x="10" y="528"/>
                  </a:lnTo>
                  <a:lnTo>
                    <a:pt x="0" y="595"/>
                  </a:lnTo>
                  <a:lnTo>
                    <a:pt x="0" y="662"/>
                  </a:lnTo>
                  <a:lnTo>
                    <a:pt x="0" y="11102"/>
                  </a:lnTo>
                  <a:lnTo>
                    <a:pt x="0" y="11169"/>
                  </a:lnTo>
                  <a:lnTo>
                    <a:pt x="10" y="11236"/>
                  </a:lnTo>
                  <a:lnTo>
                    <a:pt x="29" y="11293"/>
                  </a:lnTo>
                  <a:lnTo>
                    <a:pt x="48" y="11360"/>
                  </a:lnTo>
                  <a:lnTo>
                    <a:pt x="77" y="11418"/>
                  </a:lnTo>
                  <a:lnTo>
                    <a:pt x="115" y="11466"/>
                  </a:lnTo>
                  <a:lnTo>
                    <a:pt x="154" y="11523"/>
                  </a:lnTo>
                  <a:lnTo>
                    <a:pt x="192" y="11571"/>
                  </a:lnTo>
                  <a:lnTo>
                    <a:pt x="240" y="11609"/>
                  </a:lnTo>
                  <a:lnTo>
                    <a:pt x="297" y="11648"/>
                  </a:lnTo>
                  <a:lnTo>
                    <a:pt x="345" y="11686"/>
                  </a:lnTo>
                  <a:lnTo>
                    <a:pt x="403" y="11715"/>
                  </a:lnTo>
                  <a:lnTo>
                    <a:pt x="470" y="11734"/>
                  </a:lnTo>
                  <a:lnTo>
                    <a:pt x="527" y="11753"/>
                  </a:lnTo>
                  <a:lnTo>
                    <a:pt x="594" y="11763"/>
                  </a:lnTo>
                  <a:lnTo>
                    <a:pt x="728" y="11763"/>
                  </a:lnTo>
                  <a:lnTo>
                    <a:pt x="795" y="11753"/>
                  </a:lnTo>
                  <a:lnTo>
                    <a:pt x="863" y="11734"/>
                  </a:lnTo>
                  <a:lnTo>
                    <a:pt x="920" y="11715"/>
                  </a:lnTo>
                  <a:lnTo>
                    <a:pt x="977" y="11686"/>
                  </a:lnTo>
                  <a:lnTo>
                    <a:pt x="1035" y="11648"/>
                  </a:lnTo>
                  <a:lnTo>
                    <a:pt x="1092" y="11609"/>
                  </a:lnTo>
                  <a:lnTo>
                    <a:pt x="1131" y="11571"/>
                  </a:lnTo>
                  <a:lnTo>
                    <a:pt x="1179" y="11523"/>
                  </a:lnTo>
                  <a:lnTo>
                    <a:pt x="1217" y="11466"/>
                  </a:lnTo>
                  <a:lnTo>
                    <a:pt x="1246" y="11418"/>
                  </a:lnTo>
                  <a:lnTo>
                    <a:pt x="1274" y="11360"/>
                  </a:lnTo>
                  <a:lnTo>
                    <a:pt x="1303" y="11293"/>
                  </a:lnTo>
                  <a:lnTo>
                    <a:pt x="1313" y="11236"/>
                  </a:lnTo>
                  <a:lnTo>
                    <a:pt x="1322" y="11169"/>
                  </a:lnTo>
                  <a:lnTo>
                    <a:pt x="1332" y="11102"/>
                  </a:lnTo>
                  <a:lnTo>
                    <a:pt x="1332" y="662"/>
                  </a:lnTo>
                  <a:lnTo>
                    <a:pt x="1322" y="595"/>
                  </a:lnTo>
                  <a:lnTo>
                    <a:pt x="1313" y="528"/>
                  </a:lnTo>
                  <a:lnTo>
                    <a:pt x="1303" y="461"/>
                  </a:lnTo>
                  <a:lnTo>
                    <a:pt x="1274" y="403"/>
                  </a:lnTo>
                  <a:lnTo>
                    <a:pt x="1246" y="346"/>
                  </a:lnTo>
                  <a:lnTo>
                    <a:pt x="1217" y="288"/>
                  </a:lnTo>
                  <a:lnTo>
                    <a:pt x="1179" y="240"/>
                  </a:lnTo>
                  <a:lnTo>
                    <a:pt x="1131" y="192"/>
                  </a:lnTo>
                  <a:lnTo>
                    <a:pt x="1092" y="144"/>
                  </a:lnTo>
                  <a:lnTo>
                    <a:pt x="1035" y="106"/>
                  </a:lnTo>
                  <a:lnTo>
                    <a:pt x="977" y="77"/>
                  </a:lnTo>
                  <a:lnTo>
                    <a:pt x="920" y="49"/>
                  </a:lnTo>
                  <a:lnTo>
                    <a:pt x="863" y="30"/>
                  </a:lnTo>
                  <a:lnTo>
                    <a:pt x="795" y="10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3872514" y="3079030"/>
              <a:ext cx="502644" cy="297227"/>
            </a:xfrm>
            <a:custGeom>
              <a:rect b="b" l="l" r="r" t="t"/>
              <a:pathLst>
                <a:path extrusionOk="0" h="8372" w="14158">
                  <a:moveTo>
                    <a:pt x="1227" y="1"/>
                  </a:moveTo>
                  <a:lnTo>
                    <a:pt x="1102" y="10"/>
                  </a:lnTo>
                  <a:lnTo>
                    <a:pt x="978" y="29"/>
                  </a:lnTo>
                  <a:lnTo>
                    <a:pt x="863" y="58"/>
                  </a:lnTo>
                  <a:lnTo>
                    <a:pt x="748" y="96"/>
                  </a:lnTo>
                  <a:lnTo>
                    <a:pt x="642" y="154"/>
                  </a:lnTo>
                  <a:lnTo>
                    <a:pt x="547" y="211"/>
                  </a:lnTo>
                  <a:lnTo>
                    <a:pt x="451" y="288"/>
                  </a:lnTo>
                  <a:lnTo>
                    <a:pt x="365" y="365"/>
                  </a:lnTo>
                  <a:lnTo>
                    <a:pt x="279" y="451"/>
                  </a:lnTo>
                  <a:lnTo>
                    <a:pt x="211" y="546"/>
                  </a:lnTo>
                  <a:lnTo>
                    <a:pt x="154" y="642"/>
                  </a:lnTo>
                  <a:lnTo>
                    <a:pt x="97" y="748"/>
                  </a:lnTo>
                  <a:lnTo>
                    <a:pt x="58" y="863"/>
                  </a:lnTo>
                  <a:lnTo>
                    <a:pt x="29" y="978"/>
                  </a:lnTo>
                  <a:lnTo>
                    <a:pt x="10" y="1102"/>
                  </a:lnTo>
                  <a:lnTo>
                    <a:pt x="1" y="1227"/>
                  </a:lnTo>
                  <a:lnTo>
                    <a:pt x="1" y="7146"/>
                  </a:lnTo>
                  <a:lnTo>
                    <a:pt x="10" y="7270"/>
                  </a:lnTo>
                  <a:lnTo>
                    <a:pt x="29" y="7395"/>
                  </a:lnTo>
                  <a:lnTo>
                    <a:pt x="58" y="7510"/>
                  </a:lnTo>
                  <a:lnTo>
                    <a:pt x="97" y="7625"/>
                  </a:lnTo>
                  <a:lnTo>
                    <a:pt x="154" y="7730"/>
                  </a:lnTo>
                  <a:lnTo>
                    <a:pt x="211" y="7826"/>
                  </a:lnTo>
                  <a:lnTo>
                    <a:pt x="279" y="7922"/>
                  </a:lnTo>
                  <a:lnTo>
                    <a:pt x="365" y="8008"/>
                  </a:lnTo>
                  <a:lnTo>
                    <a:pt x="451" y="8084"/>
                  </a:lnTo>
                  <a:lnTo>
                    <a:pt x="547" y="8161"/>
                  </a:lnTo>
                  <a:lnTo>
                    <a:pt x="642" y="8219"/>
                  </a:lnTo>
                  <a:lnTo>
                    <a:pt x="748" y="8276"/>
                  </a:lnTo>
                  <a:lnTo>
                    <a:pt x="863" y="8314"/>
                  </a:lnTo>
                  <a:lnTo>
                    <a:pt x="978" y="8343"/>
                  </a:lnTo>
                  <a:lnTo>
                    <a:pt x="1102" y="8362"/>
                  </a:lnTo>
                  <a:lnTo>
                    <a:pt x="1227" y="8372"/>
                  </a:lnTo>
                  <a:lnTo>
                    <a:pt x="12931" y="8372"/>
                  </a:lnTo>
                  <a:lnTo>
                    <a:pt x="13056" y="8362"/>
                  </a:lnTo>
                  <a:lnTo>
                    <a:pt x="13180" y="8343"/>
                  </a:lnTo>
                  <a:lnTo>
                    <a:pt x="13295" y="8314"/>
                  </a:lnTo>
                  <a:lnTo>
                    <a:pt x="13410" y="8276"/>
                  </a:lnTo>
                  <a:lnTo>
                    <a:pt x="13515" y="8219"/>
                  </a:lnTo>
                  <a:lnTo>
                    <a:pt x="13611" y="8161"/>
                  </a:lnTo>
                  <a:lnTo>
                    <a:pt x="13707" y="8084"/>
                  </a:lnTo>
                  <a:lnTo>
                    <a:pt x="13793" y="8008"/>
                  </a:lnTo>
                  <a:lnTo>
                    <a:pt x="13870" y="7922"/>
                  </a:lnTo>
                  <a:lnTo>
                    <a:pt x="13946" y="7826"/>
                  </a:lnTo>
                  <a:lnTo>
                    <a:pt x="14004" y="7730"/>
                  </a:lnTo>
                  <a:lnTo>
                    <a:pt x="14061" y="7625"/>
                  </a:lnTo>
                  <a:lnTo>
                    <a:pt x="14100" y="7510"/>
                  </a:lnTo>
                  <a:lnTo>
                    <a:pt x="14128" y="7395"/>
                  </a:lnTo>
                  <a:lnTo>
                    <a:pt x="14148" y="7270"/>
                  </a:lnTo>
                  <a:lnTo>
                    <a:pt x="14157" y="7146"/>
                  </a:lnTo>
                  <a:lnTo>
                    <a:pt x="14157" y="1227"/>
                  </a:lnTo>
                  <a:lnTo>
                    <a:pt x="14148" y="1102"/>
                  </a:lnTo>
                  <a:lnTo>
                    <a:pt x="14128" y="978"/>
                  </a:lnTo>
                  <a:lnTo>
                    <a:pt x="14100" y="863"/>
                  </a:lnTo>
                  <a:lnTo>
                    <a:pt x="14061" y="748"/>
                  </a:lnTo>
                  <a:lnTo>
                    <a:pt x="14004" y="642"/>
                  </a:lnTo>
                  <a:lnTo>
                    <a:pt x="13946" y="546"/>
                  </a:lnTo>
                  <a:lnTo>
                    <a:pt x="13870" y="451"/>
                  </a:lnTo>
                  <a:lnTo>
                    <a:pt x="13793" y="365"/>
                  </a:lnTo>
                  <a:lnTo>
                    <a:pt x="13707" y="288"/>
                  </a:lnTo>
                  <a:lnTo>
                    <a:pt x="13611" y="211"/>
                  </a:lnTo>
                  <a:lnTo>
                    <a:pt x="13515" y="154"/>
                  </a:lnTo>
                  <a:lnTo>
                    <a:pt x="13410" y="96"/>
                  </a:lnTo>
                  <a:lnTo>
                    <a:pt x="13295" y="58"/>
                  </a:lnTo>
                  <a:lnTo>
                    <a:pt x="13180" y="29"/>
                  </a:lnTo>
                  <a:lnTo>
                    <a:pt x="13056" y="10"/>
                  </a:lnTo>
                  <a:lnTo>
                    <a:pt x="12931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4599866" y="2491446"/>
              <a:ext cx="136401" cy="259843"/>
            </a:xfrm>
            <a:custGeom>
              <a:rect b="b" l="l" r="r" t="t"/>
              <a:pathLst>
                <a:path extrusionOk="0" h="7319" w="3842">
                  <a:moveTo>
                    <a:pt x="2127" y="1"/>
                  </a:moveTo>
                  <a:lnTo>
                    <a:pt x="1925" y="317"/>
                  </a:lnTo>
                  <a:lnTo>
                    <a:pt x="1456" y="1073"/>
                  </a:lnTo>
                  <a:lnTo>
                    <a:pt x="1188" y="1514"/>
                  </a:lnTo>
                  <a:lnTo>
                    <a:pt x="939" y="1964"/>
                  </a:lnTo>
                  <a:lnTo>
                    <a:pt x="728" y="2366"/>
                  </a:lnTo>
                  <a:lnTo>
                    <a:pt x="642" y="2539"/>
                  </a:lnTo>
                  <a:lnTo>
                    <a:pt x="585" y="2692"/>
                  </a:lnTo>
                  <a:lnTo>
                    <a:pt x="527" y="2864"/>
                  </a:lnTo>
                  <a:lnTo>
                    <a:pt x="479" y="3066"/>
                  </a:lnTo>
                  <a:lnTo>
                    <a:pt x="422" y="3295"/>
                  </a:lnTo>
                  <a:lnTo>
                    <a:pt x="374" y="3554"/>
                  </a:lnTo>
                  <a:lnTo>
                    <a:pt x="268" y="4100"/>
                  </a:lnTo>
                  <a:lnTo>
                    <a:pt x="182" y="4665"/>
                  </a:lnTo>
                  <a:lnTo>
                    <a:pt x="106" y="5192"/>
                  </a:lnTo>
                  <a:lnTo>
                    <a:pt x="48" y="5632"/>
                  </a:lnTo>
                  <a:lnTo>
                    <a:pt x="0" y="6044"/>
                  </a:lnTo>
                  <a:lnTo>
                    <a:pt x="154" y="6178"/>
                  </a:lnTo>
                  <a:lnTo>
                    <a:pt x="288" y="6313"/>
                  </a:lnTo>
                  <a:lnTo>
                    <a:pt x="422" y="6456"/>
                  </a:lnTo>
                  <a:lnTo>
                    <a:pt x="537" y="6619"/>
                  </a:lnTo>
                  <a:lnTo>
                    <a:pt x="652" y="6782"/>
                  </a:lnTo>
                  <a:lnTo>
                    <a:pt x="747" y="6954"/>
                  </a:lnTo>
                  <a:lnTo>
                    <a:pt x="824" y="7136"/>
                  </a:lnTo>
                  <a:lnTo>
                    <a:pt x="901" y="7318"/>
                  </a:lnTo>
                  <a:lnTo>
                    <a:pt x="1648" y="6044"/>
                  </a:lnTo>
                  <a:lnTo>
                    <a:pt x="2826" y="4234"/>
                  </a:lnTo>
                  <a:lnTo>
                    <a:pt x="3017" y="3908"/>
                  </a:lnTo>
                  <a:lnTo>
                    <a:pt x="3209" y="3564"/>
                  </a:lnTo>
                  <a:lnTo>
                    <a:pt x="3410" y="3171"/>
                  </a:lnTo>
                  <a:lnTo>
                    <a:pt x="3611" y="2769"/>
                  </a:lnTo>
                  <a:lnTo>
                    <a:pt x="3697" y="2577"/>
                  </a:lnTo>
                  <a:lnTo>
                    <a:pt x="3764" y="2405"/>
                  </a:lnTo>
                  <a:lnTo>
                    <a:pt x="3812" y="2261"/>
                  </a:lnTo>
                  <a:lnTo>
                    <a:pt x="3841" y="2136"/>
                  </a:lnTo>
                  <a:lnTo>
                    <a:pt x="3841" y="2089"/>
                  </a:lnTo>
                  <a:lnTo>
                    <a:pt x="3841" y="2050"/>
                  </a:lnTo>
                  <a:lnTo>
                    <a:pt x="3832" y="2022"/>
                  </a:lnTo>
                  <a:lnTo>
                    <a:pt x="3812" y="2002"/>
                  </a:lnTo>
                  <a:lnTo>
                    <a:pt x="3764" y="1983"/>
                  </a:lnTo>
                  <a:lnTo>
                    <a:pt x="3678" y="1983"/>
                  </a:lnTo>
                  <a:lnTo>
                    <a:pt x="3630" y="1993"/>
                  </a:lnTo>
                  <a:lnTo>
                    <a:pt x="3582" y="2012"/>
                  </a:lnTo>
                  <a:lnTo>
                    <a:pt x="3525" y="2041"/>
                  </a:lnTo>
                  <a:lnTo>
                    <a:pt x="3420" y="2117"/>
                  </a:lnTo>
                  <a:lnTo>
                    <a:pt x="3314" y="2213"/>
                  </a:lnTo>
                  <a:lnTo>
                    <a:pt x="3199" y="2318"/>
                  </a:lnTo>
                  <a:lnTo>
                    <a:pt x="2970" y="2567"/>
                  </a:lnTo>
                  <a:lnTo>
                    <a:pt x="2740" y="2817"/>
                  </a:lnTo>
                  <a:lnTo>
                    <a:pt x="2625" y="2931"/>
                  </a:lnTo>
                  <a:lnTo>
                    <a:pt x="2519" y="3027"/>
                  </a:lnTo>
                  <a:lnTo>
                    <a:pt x="2414" y="3094"/>
                  </a:lnTo>
                  <a:lnTo>
                    <a:pt x="2366" y="3123"/>
                  </a:lnTo>
                  <a:lnTo>
                    <a:pt x="2309" y="3142"/>
                  </a:lnTo>
                  <a:lnTo>
                    <a:pt x="2261" y="3152"/>
                  </a:lnTo>
                  <a:lnTo>
                    <a:pt x="2175" y="3152"/>
                  </a:lnTo>
                  <a:lnTo>
                    <a:pt x="2127" y="3133"/>
                  </a:lnTo>
                  <a:lnTo>
                    <a:pt x="2060" y="3085"/>
                  </a:lnTo>
                  <a:lnTo>
                    <a:pt x="2012" y="3027"/>
                  </a:lnTo>
                  <a:lnTo>
                    <a:pt x="1964" y="2951"/>
                  </a:lnTo>
                  <a:lnTo>
                    <a:pt x="1925" y="2864"/>
                  </a:lnTo>
                  <a:lnTo>
                    <a:pt x="1897" y="2759"/>
                  </a:lnTo>
                  <a:lnTo>
                    <a:pt x="1878" y="2654"/>
                  </a:lnTo>
                  <a:lnTo>
                    <a:pt x="1868" y="2529"/>
                  </a:lnTo>
                  <a:lnTo>
                    <a:pt x="1868" y="2405"/>
                  </a:lnTo>
                  <a:lnTo>
                    <a:pt x="1878" y="2127"/>
                  </a:lnTo>
                  <a:lnTo>
                    <a:pt x="1897" y="1840"/>
                  </a:lnTo>
                  <a:lnTo>
                    <a:pt x="1935" y="1533"/>
                  </a:lnTo>
                  <a:lnTo>
                    <a:pt x="1973" y="1236"/>
                  </a:lnTo>
                  <a:lnTo>
                    <a:pt x="2040" y="776"/>
                  </a:lnTo>
                  <a:lnTo>
                    <a:pt x="2088" y="374"/>
                  </a:lnTo>
                  <a:lnTo>
                    <a:pt x="2127" y="1"/>
                  </a:lnTo>
                  <a:close/>
                </a:path>
              </a:pathLst>
            </a:custGeom>
            <a:solidFill>
              <a:srgbClr val="FFAF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5664518" y="2994714"/>
              <a:ext cx="223453" cy="161891"/>
            </a:xfrm>
            <a:custGeom>
              <a:rect b="b" l="l" r="r" t="t"/>
              <a:pathLst>
                <a:path extrusionOk="0" h="4560" w="6294">
                  <a:moveTo>
                    <a:pt x="4904" y="738"/>
                  </a:moveTo>
                  <a:lnTo>
                    <a:pt x="4990" y="747"/>
                  </a:lnTo>
                  <a:lnTo>
                    <a:pt x="5067" y="757"/>
                  </a:lnTo>
                  <a:lnTo>
                    <a:pt x="5153" y="776"/>
                  </a:lnTo>
                  <a:lnTo>
                    <a:pt x="5230" y="805"/>
                  </a:lnTo>
                  <a:lnTo>
                    <a:pt x="5297" y="843"/>
                  </a:lnTo>
                  <a:lnTo>
                    <a:pt x="5364" y="881"/>
                  </a:lnTo>
                  <a:lnTo>
                    <a:pt x="5431" y="929"/>
                  </a:lnTo>
                  <a:lnTo>
                    <a:pt x="5489" y="977"/>
                  </a:lnTo>
                  <a:lnTo>
                    <a:pt x="5536" y="1044"/>
                  </a:lnTo>
                  <a:lnTo>
                    <a:pt x="5584" y="1102"/>
                  </a:lnTo>
                  <a:lnTo>
                    <a:pt x="5623" y="1169"/>
                  </a:lnTo>
                  <a:lnTo>
                    <a:pt x="5661" y="1245"/>
                  </a:lnTo>
                  <a:lnTo>
                    <a:pt x="5690" y="1322"/>
                  </a:lnTo>
                  <a:lnTo>
                    <a:pt x="5709" y="1399"/>
                  </a:lnTo>
                  <a:lnTo>
                    <a:pt x="5718" y="1475"/>
                  </a:lnTo>
                  <a:lnTo>
                    <a:pt x="5728" y="1561"/>
                  </a:lnTo>
                  <a:lnTo>
                    <a:pt x="5718" y="1648"/>
                  </a:lnTo>
                  <a:lnTo>
                    <a:pt x="5709" y="1724"/>
                  </a:lnTo>
                  <a:lnTo>
                    <a:pt x="5690" y="1801"/>
                  </a:lnTo>
                  <a:lnTo>
                    <a:pt x="5661" y="1877"/>
                  </a:lnTo>
                  <a:lnTo>
                    <a:pt x="5623" y="1954"/>
                  </a:lnTo>
                  <a:lnTo>
                    <a:pt x="5584" y="2021"/>
                  </a:lnTo>
                  <a:lnTo>
                    <a:pt x="5536" y="2079"/>
                  </a:lnTo>
                  <a:lnTo>
                    <a:pt x="5489" y="2136"/>
                  </a:lnTo>
                  <a:lnTo>
                    <a:pt x="5431" y="2194"/>
                  </a:lnTo>
                  <a:lnTo>
                    <a:pt x="5364" y="2241"/>
                  </a:lnTo>
                  <a:lnTo>
                    <a:pt x="5297" y="2280"/>
                  </a:lnTo>
                  <a:lnTo>
                    <a:pt x="5230" y="2318"/>
                  </a:lnTo>
                  <a:lnTo>
                    <a:pt x="5153" y="2347"/>
                  </a:lnTo>
                  <a:lnTo>
                    <a:pt x="5067" y="2366"/>
                  </a:lnTo>
                  <a:lnTo>
                    <a:pt x="4990" y="2376"/>
                  </a:lnTo>
                  <a:lnTo>
                    <a:pt x="4904" y="2385"/>
                  </a:lnTo>
                  <a:lnTo>
                    <a:pt x="4818" y="2376"/>
                  </a:lnTo>
                  <a:lnTo>
                    <a:pt x="4732" y="2356"/>
                  </a:lnTo>
                  <a:lnTo>
                    <a:pt x="4646" y="2337"/>
                  </a:lnTo>
                  <a:lnTo>
                    <a:pt x="4569" y="2308"/>
                  </a:lnTo>
                  <a:lnTo>
                    <a:pt x="4569" y="2280"/>
                  </a:lnTo>
                  <a:lnTo>
                    <a:pt x="4569" y="814"/>
                  </a:lnTo>
                  <a:lnTo>
                    <a:pt x="4646" y="786"/>
                  </a:lnTo>
                  <a:lnTo>
                    <a:pt x="4732" y="757"/>
                  </a:lnTo>
                  <a:lnTo>
                    <a:pt x="4818" y="747"/>
                  </a:lnTo>
                  <a:lnTo>
                    <a:pt x="4904" y="738"/>
                  </a:lnTo>
                  <a:close/>
                  <a:moveTo>
                    <a:pt x="0" y="0"/>
                  </a:moveTo>
                  <a:lnTo>
                    <a:pt x="0" y="2280"/>
                  </a:lnTo>
                  <a:lnTo>
                    <a:pt x="10" y="2395"/>
                  </a:lnTo>
                  <a:lnTo>
                    <a:pt x="19" y="2510"/>
                  </a:lnTo>
                  <a:lnTo>
                    <a:pt x="29" y="2625"/>
                  </a:lnTo>
                  <a:lnTo>
                    <a:pt x="48" y="2740"/>
                  </a:lnTo>
                  <a:lnTo>
                    <a:pt x="106" y="2960"/>
                  </a:lnTo>
                  <a:lnTo>
                    <a:pt x="182" y="3171"/>
                  </a:lnTo>
                  <a:lnTo>
                    <a:pt x="278" y="3372"/>
                  </a:lnTo>
                  <a:lnTo>
                    <a:pt x="393" y="3554"/>
                  </a:lnTo>
                  <a:lnTo>
                    <a:pt x="527" y="3736"/>
                  </a:lnTo>
                  <a:lnTo>
                    <a:pt x="671" y="3898"/>
                  </a:lnTo>
                  <a:lnTo>
                    <a:pt x="834" y="4042"/>
                  </a:lnTo>
                  <a:lnTo>
                    <a:pt x="1006" y="4176"/>
                  </a:lnTo>
                  <a:lnTo>
                    <a:pt x="1198" y="4291"/>
                  </a:lnTo>
                  <a:lnTo>
                    <a:pt x="1399" y="4387"/>
                  </a:lnTo>
                  <a:lnTo>
                    <a:pt x="1609" y="4464"/>
                  </a:lnTo>
                  <a:lnTo>
                    <a:pt x="1830" y="4521"/>
                  </a:lnTo>
                  <a:lnTo>
                    <a:pt x="1935" y="4540"/>
                  </a:lnTo>
                  <a:lnTo>
                    <a:pt x="2050" y="4550"/>
                  </a:lnTo>
                  <a:lnTo>
                    <a:pt x="2165" y="4559"/>
                  </a:lnTo>
                  <a:lnTo>
                    <a:pt x="2481" y="4559"/>
                  </a:lnTo>
                  <a:lnTo>
                    <a:pt x="2673" y="4531"/>
                  </a:lnTo>
                  <a:lnTo>
                    <a:pt x="2855" y="4492"/>
                  </a:lnTo>
                  <a:lnTo>
                    <a:pt x="3037" y="4435"/>
                  </a:lnTo>
                  <a:lnTo>
                    <a:pt x="3209" y="4368"/>
                  </a:lnTo>
                  <a:lnTo>
                    <a:pt x="3372" y="4282"/>
                  </a:lnTo>
                  <a:lnTo>
                    <a:pt x="3535" y="4186"/>
                  </a:lnTo>
                  <a:lnTo>
                    <a:pt x="3678" y="4080"/>
                  </a:lnTo>
                  <a:lnTo>
                    <a:pt x="3822" y="3966"/>
                  </a:lnTo>
                  <a:lnTo>
                    <a:pt x="3946" y="3841"/>
                  </a:lnTo>
                  <a:lnTo>
                    <a:pt x="4071" y="3697"/>
                  </a:lnTo>
                  <a:lnTo>
                    <a:pt x="4176" y="3554"/>
                  </a:lnTo>
                  <a:lnTo>
                    <a:pt x="4272" y="3391"/>
                  </a:lnTo>
                  <a:lnTo>
                    <a:pt x="4358" y="3228"/>
                  </a:lnTo>
                  <a:lnTo>
                    <a:pt x="4425" y="3056"/>
                  </a:lnTo>
                  <a:lnTo>
                    <a:pt x="4483" y="2874"/>
                  </a:lnTo>
                  <a:lnTo>
                    <a:pt x="4588" y="2912"/>
                  </a:lnTo>
                  <a:lnTo>
                    <a:pt x="4684" y="2931"/>
                  </a:lnTo>
                  <a:lnTo>
                    <a:pt x="4799" y="2941"/>
                  </a:lnTo>
                  <a:lnTo>
                    <a:pt x="4904" y="2950"/>
                  </a:lnTo>
                  <a:lnTo>
                    <a:pt x="5048" y="2941"/>
                  </a:lnTo>
                  <a:lnTo>
                    <a:pt x="5182" y="2921"/>
                  </a:lnTo>
                  <a:lnTo>
                    <a:pt x="5316" y="2893"/>
                  </a:lnTo>
                  <a:lnTo>
                    <a:pt x="5450" y="2845"/>
                  </a:lnTo>
                  <a:lnTo>
                    <a:pt x="5565" y="2787"/>
                  </a:lnTo>
                  <a:lnTo>
                    <a:pt x="5680" y="2711"/>
                  </a:lnTo>
                  <a:lnTo>
                    <a:pt x="5795" y="2634"/>
                  </a:lnTo>
                  <a:lnTo>
                    <a:pt x="5891" y="2548"/>
                  </a:lnTo>
                  <a:lnTo>
                    <a:pt x="5977" y="2443"/>
                  </a:lnTo>
                  <a:lnTo>
                    <a:pt x="6063" y="2337"/>
                  </a:lnTo>
                  <a:lnTo>
                    <a:pt x="6130" y="2222"/>
                  </a:lnTo>
                  <a:lnTo>
                    <a:pt x="6188" y="2098"/>
                  </a:lnTo>
                  <a:lnTo>
                    <a:pt x="6236" y="1973"/>
                  </a:lnTo>
                  <a:lnTo>
                    <a:pt x="6264" y="1839"/>
                  </a:lnTo>
                  <a:lnTo>
                    <a:pt x="6293" y="1705"/>
                  </a:lnTo>
                  <a:lnTo>
                    <a:pt x="6293" y="1561"/>
                  </a:lnTo>
                  <a:lnTo>
                    <a:pt x="6293" y="1418"/>
                  </a:lnTo>
                  <a:lnTo>
                    <a:pt x="6264" y="1284"/>
                  </a:lnTo>
                  <a:lnTo>
                    <a:pt x="6236" y="1150"/>
                  </a:lnTo>
                  <a:lnTo>
                    <a:pt x="6188" y="1015"/>
                  </a:lnTo>
                  <a:lnTo>
                    <a:pt x="6130" y="901"/>
                  </a:lnTo>
                  <a:lnTo>
                    <a:pt x="6063" y="786"/>
                  </a:lnTo>
                  <a:lnTo>
                    <a:pt x="5977" y="680"/>
                  </a:lnTo>
                  <a:lnTo>
                    <a:pt x="5891" y="575"/>
                  </a:lnTo>
                  <a:lnTo>
                    <a:pt x="5795" y="489"/>
                  </a:lnTo>
                  <a:lnTo>
                    <a:pt x="5680" y="412"/>
                  </a:lnTo>
                  <a:lnTo>
                    <a:pt x="5565" y="335"/>
                  </a:lnTo>
                  <a:lnTo>
                    <a:pt x="5450" y="278"/>
                  </a:lnTo>
                  <a:lnTo>
                    <a:pt x="5316" y="230"/>
                  </a:lnTo>
                  <a:lnTo>
                    <a:pt x="5182" y="201"/>
                  </a:lnTo>
                  <a:lnTo>
                    <a:pt x="5048" y="182"/>
                  </a:lnTo>
                  <a:lnTo>
                    <a:pt x="4904" y="173"/>
                  </a:lnTo>
                  <a:lnTo>
                    <a:pt x="4818" y="173"/>
                  </a:lnTo>
                  <a:lnTo>
                    <a:pt x="4732" y="182"/>
                  </a:lnTo>
                  <a:lnTo>
                    <a:pt x="4569" y="220"/>
                  </a:lnTo>
                  <a:lnTo>
                    <a:pt x="4569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5731509" y="2397581"/>
              <a:ext cx="496822" cy="554656"/>
            </a:xfrm>
            <a:custGeom>
              <a:rect b="b" l="l" r="r" t="t"/>
              <a:pathLst>
                <a:path extrusionOk="0" h="15623" w="13994">
                  <a:moveTo>
                    <a:pt x="13199" y="1"/>
                  </a:moveTo>
                  <a:lnTo>
                    <a:pt x="13132" y="30"/>
                  </a:lnTo>
                  <a:lnTo>
                    <a:pt x="13103" y="49"/>
                  </a:lnTo>
                  <a:lnTo>
                    <a:pt x="13074" y="68"/>
                  </a:lnTo>
                  <a:lnTo>
                    <a:pt x="13055" y="97"/>
                  </a:lnTo>
                  <a:lnTo>
                    <a:pt x="13036" y="135"/>
                  </a:lnTo>
                  <a:lnTo>
                    <a:pt x="13026" y="173"/>
                  </a:lnTo>
                  <a:lnTo>
                    <a:pt x="13026" y="212"/>
                  </a:lnTo>
                  <a:lnTo>
                    <a:pt x="13017" y="413"/>
                  </a:lnTo>
                  <a:lnTo>
                    <a:pt x="13007" y="614"/>
                  </a:lnTo>
                  <a:lnTo>
                    <a:pt x="12988" y="806"/>
                  </a:lnTo>
                  <a:lnTo>
                    <a:pt x="12969" y="997"/>
                  </a:lnTo>
                  <a:lnTo>
                    <a:pt x="12931" y="1189"/>
                  </a:lnTo>
                  <a:lnTo>
                    <a:pt x="12892" y="1371"/>
                  </a:lnTo>
                  <a:lnTo>
                    <a:pt x="12844" y="1553"/>
                  </a:lnTo>
                  <a:lnTo>
                    <a:pt x="12797" y="1735"/>
                  </a:lnTo>
                  <a:lnTo>
                    <a:pt x="12739" y="1907"/>
                  </a:lnTo>
                  <a:lnTo>
                    <a:pt x="12672" y="2079"/>
                  </a:lnTo>
                  <a:lnTo>
                    <a:pt x="12595" y="2252"/>
                  </a:lnTo>
                  <a:lnTo>
                    <a:pt x="12519" y="2415"/>
                  </a:lnTo>
                  <a:lnTo>
                    <a:pt x="12433" y="2578"/>
                  </a:lnTo>
                  <a:lnTo>
                    <a:pt x="12346" y="2740"/>
                  </a:lnTo>
                  <a:lnTo>
                    <a:pt x="12251" y="2903"/>
                  </a:lnTo>
                  <a:lnTo>
                    <a:pt x="12145" y="3056"/>
                  </a:lnTo>
                  <a:lnTo>
                    <a:pt x="12040" y="3210"/>
                  </a:lnTo>
                  <a:lnTo>
                    <a:pt x="11925" y="3363"/>
                  </a:lnTo>
                  <a:lnTo>
                    <a:pt x="11685" y="3660"/>
                  </a:lnTo>
                  <a:lnTo>
                    <a:pt x="11427" y="3947"/>
                  </a:lnTo>
                  <a:lnTo>
                    <a:pt x="11149" y="4215"/>
                  </a:lnTo>
                  <a:lnTo>
                    <a:pt x="10862" y="4484"/>
                  </a:lnTo>
                  <a:lnTo>
                    <a:pt x="10555" y="4733"/>
                  </a:lnTo>
                  <a:lnTo>
                    <a:pt x="10230" y="4982"/>
                  </a:lnTo>
                  <a:lnTo>
                    <a:pt x="9904" y="5221"/>
                  </a:lnTo>
                  <a:lnTo>
                    <a:pt x="9559" y="5451"/>
                  </a:lnTo>
                  <a:lnTo>
                    <a:pt x="9205" y="5671"/>
                  </a:lnTo>
                  <a:lnTo>
                    <a:pt x="8841" y="5882"/>
                  </a:lnTo>
                  <a:lnTo>
                    <a:pt x="8477" y="6083"/>
                  </a:lnTo>
                  <a:lnTo>
                    <a:pt x="8094" y="6284"/>
                  </a:lnTo>
                  <a:lnTo>
                    <a:pt x="7720" y="6466"/>
                  </a:lnTo>
                  <a:lnTo>
                    <a:pt x="7337" y="6648"/>
                  </a:lnTo>
                  <a:lnTo>
                    <a:pt x="6944" y="6821"/>
                  </a:lnTo>
                  <a:lnTo>
                    <a:pt x="6561" y="6993"/>
                  </a:lnTo>
                  <a:lnTo>
                    <a:pt x="6178" y="7156"/>
                  </a:lnTo>
                  <a:lnTo>
                    <a:pt x="5402" y="7462"/>
                  </a:lnTo>
                  <a:lnTo>
                    <a:pt x="4655" y="7740"/>
                  </a:lnTo>
                  <a:lnTo>
                    <a:pt x="3937" y="8008"/>
                  </a:lnTo>
                  <a:lnTo>
                    <a:pt x="3554" y="8152"/>
                  </a:lnTo>
                  <a:lnTo>
                    <a:pt x="3199" y="8315"/>
                  </a:lnTo>
                  <a:lnTo>
                    <a:pt x="2874" y="8487"/>
                  </a:lnTo>
                  <a:lnTo>
                    <a:pt x="2567" y="8669"/>
                  </a:lnTo>
                  <a:lnTo>
                    <a:pt x="2280" y="8870"/>
                  </a:lnTo>
                  <a:lnTo>
                    <a:pt x="2012" y="9081"/>
                  </a:lnTo>
                  <a:lnTo>
                    <a:pt x="1772" y="9292"/>
                  </a:lnTo>
                  <a:lnTo>
                    <a:pt x="1542" y="9522"/>
                  </a:lnTo>
                  <a:lnTo>
                    <a:pt x="1332" y="9752"/>
                  </a:lnTo>
                  <a:lnTo>
                    <a:pt x="1150" y="9991"/>
                  </a:lnTo>
                  <a:lnTo>
                    <a:pt x="977" y="10240"/>
                  </a:lnTo>
                  <a:lnTo>
                    <a:pt x="824" y="10499"/>
                  </a:lnTo>
                  <a:lnTo>
                    <a:pt x="680" y="10757"/>
                  </a:lnTo>
                  <a:lnTo>
                    <a:pt x="556" y="11016"/>
                  </a:lnTo>
                  <a:lnTo>
                    <a:pt x="450" y="11284"/>
                  </a:lnTo>
                  <a:lnTo>
                    <a:pt x="355" y="11552"/>
                  </a:lnTo>
                  <a:lnTo>
                    <a:pt x="278" y="11820"/>
                  </a:lnTo>
                  <a:lnTo>
                    <a:pt x="201" y="12089"/>
                  </a:lnTo>
                  <a:lnTo>
                    <a:pt x="144" y="12357"/>
                  </a:lnTo>
                  <a:lnTo>
                    <a:pt x="96" y="12625"/>
                  </a:lnTo>
                  <a:lnTo>
                    <a:pt x="58" y="12884"/>
                  </a:lnTo>
                  <a:lnTo>
                    <a:pt x="38" y="13152"/>
                  </a:lnTo>
                  <a:lnTo>
                    <a:pt x="19" y="13410"/>
                  </a:lnTo>
                  <a:lnTo>
                    <a:pt x="0" y="13669"/>
                  </a:lnTo>
                  <a:lnTo>
                    <a:pt x="0" y="13918"/>
                  </a:lnTo>
                  <a:lnTo>
                    <a:pt x="0" y="14157"/>
                  </a:lnTo>
                  <a:lnTo>
                    <a:pt x="29" y="14627"/>
                  </a:lnTo>
                  <a:lnTo>
                    <a:pt x="67" y="15058"/>
                  </a:lnTo>
                  <a:lnTo>
                    <a:pt x="115" y="15450"/>
                  </a:lnTo>
                  <a:lnTo>
                    <a:pt x="125" y="15489"/>
                  </a:lnTo>
                  <a:lnTo>
                    <a:pt x="144" y="15527"/>
                  </a:lnTo>
                  <a:lnTo>
                    <a:pt x="163" y="15556"/>
                  </a:lnTo>
                  <a:lnTo>
                    <a:pt x="192" y="15575"/>
                  </a:lnTo>
                  <a:lnTo>
                    <a:pt x="220" y="15594"/>
                  </a:lnTo>
                  <a:lnTo>
                    <a:pt x="249" y="15613"/>
                  </a:lnTo>
                  <a:lnTo>
                    <a:pt x="316" y="15623"/>
                  </a:lnTo>
                  <a:lnTo>
                    <a:pt x="383" y="15613"/>
                  </a:lnTo>
                  <a:lnTo>
                    <a:pt x="422" y="15604"/>
                  </a:lnTo>
                  <a:lnTo>
                    <a:pt x="450" y="15585"/>
                  </a:lnTo>
                  <a:lnTo>
                    <a:pt x="479" y="15565"/>
                  </a:lnTo>
                  <a:lnTo>
                    <a:pt x="498" y="15537"/>
                  </a:lnTo>
                  <a:lnTo>
                    <a:pt x="517" y="15498"/>
                  </a:lnTo>
                  <a:lnTo>
                    <a:pt x="537" y="15460"/>
                  </a:lnTo>
                  <a:lnTo>
                    <a:pt x="575" y="15288"/>
                  </a:lnTo>
                  <a:lnTo>
                    <a:pt x="632" y="15125"/>
                  </a:lnTo>
                  <a:lnTo>
                    <a:pt x="680" y="14962"/>
                  </a:lnTo>
                  <a:lnTo>
                    <a:pt x="738" y="14818"/>
                  </a:lnTo>
                  <a:lnTo>
                    <a:pt x="805" y="14675"/>
                  </a:lnTo>
                  <a:lnTo>
                    <a:pt x="872" y="14531"/>
                  </a:lnTo>
                  <a:lnTo>
                    <a:pt x="939" y="14406"/>
                  </a:lnTo>
                  <a:lnTo>
                    <a:pt x="1015" y="14272"/>
                  </a:lnTo>
                  <a:lnTo>
                    <a:pt x="1092" y="14157"/>
                  </a:lnTo>
                  <a:lnTo>
                    <a:pt x="1178" y="14043"/>
                  </a:lnTo>
                  <a:lnTo>
                    <a:pt x="1264" y="13928"/>
                  </a:lnTo>
                  <a:lnTo>
                    <a:pt x="1351" y="13822"/>
                  </a:lnTo>
                  <a:lnTo>
                    <a:pt x="1446" y="13717"/>
                  </a:lnTo>
                  <a:lnTo>
                    <a:pt x="1542" y="13621"/>
                  </a:lnTo>
                  <a:lnTo>
                    <a:pt x="1753" y="13439"/>
                  </a:lnTo>
                  <a:lnTo>
                    <a:pt x="1973" y="13276"/>
                  </a:lnTo>
                  <a:lnTo>
                    <a:pt x="2213" y="13123"/>
                  </a:lnTo>
                  <a:lnTo>
                    <a:pt x="2462" y="12979"/>
                  </a:lnTo>
                  <a:lnTo>
                    <a:pt x="2730" y="12836"/>
                  </a:lnTo>
                  <a:lnTo>
                    <a:pt x="3017" y="12711"/>
                  </a:lnTo>
                  <a:lnTo>
                    <a:pt x="3305" y="12587"/>
                  </a:lnTo>
                  <a:lnTo>
                    <a:pt x="3621" y="12472"/>
                  </a:lnTo>
                  <a:lnTo>
                    <a:pt x="3937" y="12357"/>
                  </a:lnTo>
                  <a:lnTo>
                    <a:pt x="4626" y="12117"/>
                  </a:lnTo>
                  <a:lnTo>
                    <a:pt x="5354" y="11868"/>
                  </a:lnTo>
                  <a:lnTo>
                    <a:pt x="6140" y="11591"/>
                  </a:lnTo>
                  <a:lnTo>
                    <a:pt x="6542" y="11437"/>
                  </a:lnTo>
                  <a:lnTo>
                    <a:pt x="6963" y="11274"/>
                  </a:lnTo>
                  <a:lnTo>
                    <a:pt x="7394" y="11092"/>
                  </a:lnTo>
                  <a:lnTo>
                    <a:pt x="7835" y="10891"/>
                  </a:lnTo>
                  <a:lnTo>
                    <a:pt x="8285" y="10671"/>
                  </a:lnTo>
                  <a:lnTo>
                    <a:pt x="8745" y="10441"/>
                  </a:lnTo>
                  <a:lnTo>
                    <a:pt x="9224" y="10183"/>
                  </a:lnTo>
                  <a:lnTo>
                    <a:pt x="9703" y="9895"/>
                  </a:lnTo>
                  <a:lnTo>
                    <a:pt x="10191" y="9589"/>
                  </a:lnTo>
                  <a:lnTo>
                    <a:pt x="10699" y="9263"/>
                  </a:lnTo>
                  <a:lnTo>
                    <a:pt x="11072" y="8985"/>
                  </a:lnTo>
                  <a:lnTo>
                    <a:pt x="11427" y="8708"/>
                  </a:lnTo>
                  <a:lnTo>
                    <a:pt x="11743" y="8420"/>
                  </a:lnTo>
                  <a:lnTo>
                    <a:pt x="12040" y="8133"/>
                  </a:lnTo>
                  <a:lnTo>
                    <a:pt x="12318" y="7836"/>
                  </a:lnTo>
                  <a:lnTo>
                    <a:pt x="12567" y="7529"/>
                  </a:lnTo>
                  <a:lnTo>
                    <a:pt x="12787" y="7223"/>
                  </a:lnTo>
                  <a:lnTo>
                    <a:pt x="12988" y="6916"/>
                  </a:lnTo>
                  <a:lnTo>
                    <a:pt x="13170" y="6610"/>
                  </a:lnTo>
                  <a:lnTo>
                    <a:pt x="13333" y="6294"/>
                  </a:lnTo>
                  <a:lnTo>
                    <a:pt x="13477" y="5987"/>
                  </a:lnTo>
                  <a:lnTo>
                    <a:pt x="13591" y="5671"/>
                  </a:lnTo>
                  <a:lnTo>
                    <a:pt x="13697" y="5355"/>
                  </a:lnTo>
                  <a:lnTo>
                    <a:pt x="13783" y="5039"/>
                  </a:lnTo>
                  <a:lnTo>
                    <a:pt x="13860" y="4733"/>
                  </a:lnTo>
                  <a:lnTo>
                    <a:pt x="13908" y="4417"/>
                  </a:lnTo>
                  <a:lnTo>
                    <a:pt x="13955" y="4110"/>
                  </a:lnTo>
                  <a:lnTo>
                    <a:pt x="13975" y="3804"/>
                  </a:lnTo>
                  <a:lnTo>
                    <a:pt x="13994" y="3497"/>
                  </a:lnTo>
                  <a:lnTo>
                    <a:pt x="13994" y="3200"/>
                  </a:lnTo>
                  <a:lnTo>
                    <a:pt x="13984" y="2913"/>
                  </a:lnTo>
                  <a:lnTo>
                    <a:pt x="13965" y="2616"/>
                  </a:lnTo>
                  <a:lnTo>
                    <a:pt x="13946" y="2338"/>
                  </a:lnTo>
                  <a:lnTo>
                    <a:pt x="13908" y="2060"/>
                  </a:lnTo>
                  <a:lnTo>
                    <a:pt x="13860" y="1792"/>
                  </a:lnTo>
                  <a:lnTo>
                    <a:pt x="13812" y="1524"/>
                  </a:lnTo>
                  <a:lnTo>
                    <a:pt x="13754" y="1275"/>
                  </a:lnTo>
                  <a:lnTo>
                    <a:pt x="13697" y="1026"/>
                  </a:lnTo>
                  <a:lnTo>
                    <a:pt x="13572" y="566"/>
                  </a:lnTo>
                  <a:lnTo>
                    <a:pt x="13429" y="145"/>
                  </a:lnTo>
                  <a:lnTo>
                    <a:pt x="13410" y="106"/>
                  </a:lnTo>
                  <a:lnTo>
                    <a:pt x="13390" y="68"/>
                  </a:lnTo>
                  <a:lnTo>
                    <a:pt x="13362" y="39"/>
                  </a:lnTo>
                  <a:lnTo>
                    <a:pt x="13333" y="20"/>
                  </a:lnTo>
                  <a:lnTo>
                    <a:pt x="13304" y="11"/>
                  </a:lnTo>
                  <a:lnTo>
                    <a:pt x="13266" y="1"/>
                  </a:lnTo>
                  <a:close/>
                </a:path>
              </a:pathLst>
            </a:custGeom>
            <a:solidFill>
              <a:srgbClr val="666666">
                <a:alpha val="1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4470322" y="2242866"/>
              <a:ext cx="75159" cy="86768"/>
            </a:xfrm>
            <a:custGeom>
              <a:rect b="b" l="l" r="r" t="t"/>
              <a:pathLst>
                <a:path extrusionOk="0" h="2444" w="2117">
                  <a:moveTo>
                    <a:pt x="1226" y="154"/>
                  </a:moveTo>
                  <a:lnTo>
                    <a:pt x="1303" y="164"/>
                  </a:lnTo>
                  <a:lnTo>
                    <a:pt x="1370" y="173"/>
                  </a:lnTo>
                  <a:lnTo>
                    <a:pt x="1446" y="193"/>
                  </a:lnTo>
                  <a:lnTo>
                    <a:pt x="1513" y="221"/>
                  </a:lnTo>
                  <a:lnTo>
                    <a:pt x="1590" y="260"/>
                  </a:lnTo>
                  <a:lnTo>
                    <a:pt x="1657" y="307"/>
                  </a:lnTo>
                  <a:lnTo>
                    <a:pt x="1715" y="355"/>
                  </a:lnTo>
                  <a:lnTo>
                    <a:pt x="1772" y="422"/>
                  </a:lnTo>
                  <a:lnTo>
                    <a:pt x="1820" y="499"/>
                  </a:lnTo>
                  <a:lnTo>
                    <a:pt x="1868" y="576"/>
                  </a:lnTo>
                  <a:lnTo>
                    <a:pt x="1897" y="652"/>
                  </a:lnTo>
                  <a:lnTo>
                    <a:pt x="1925" y="748"/>
                  </a:lnTo>
                  <a:lnTo>
                    <a:pt x="1954" y="844"/>
                  </a:lnTo>
                  <a:lnTo>
                    <a:pt x="1964" y="949"/>
                  </a:lnTo>
                  <a:lnTo>
                    <a:pt x="1964" y="1055"/>
                  </a:lnTo>
                  <a:lnTo>
                    <a:pt x="1954" y="1160"/>
                  </a:lnTo>
                  <a:lnTo>
                    <a:pt x="1944" y="1265"/>
                  </a:lnTo>
                  <a:lnTo>
                    <a:pt x="1916" y="1371"/>
                  </a:lnTo>
                  <a:lnTo>
                    <a:pt x="1887" y="1476"/>
                  </a:lnTo>
                  <a:lnTo>
                    <a:pt x="1839" y="1572"/>
                  </a:lnTo>
                  <a:lnTo>
                    <a:pt x="1762" y="1725"/>
                  </a:lnTo>
                  <a:lnTo>
                    <a:pt x="1667" y="1869"/>
                  </a:lnTo>
                  <a:lnTo>
                    <a:pt x="1561" y="1984"/>
                  </a:lnTo>
                  <a:lnTo>
                    <a:pt x="1437" y="2089"/>
                  </a:lnTo>
                  <a:lnTo>
                    <a:pt x="1312" y="2175"/>
                  </a:lnTo>
                  <a:lnTo>
                    <a:pt x="1169" y="2233"/>
                  </a:lnTo>
                  <a:lnTo>
                    <a:pt x="1102" y="2261"/>
                  </a:lnTo>
                  <a:lnTo>
                    <a:pt x="1034" y="2271"/>
                  </a:lnTo>
                  <a:lnTo>
                    <a:pt x="958" y="2281"/>
                  </a:lnTo>
                  <a:lnTo>
                    <a:pt x="891" y="2290"/>
                  </a:lnTo>
                  <a:lnTo>
                    <a:pt x="814" y="2281"/>
                  </a:lnTo>
                  <a:lnTo>
                    <a:pt x="747" y="2271"/>
                  </a:lnTo>
                  <a:lnTo>
                    <a:pt x="671" y="2252"/>
                  </a:lnTo>
                  <a:lnTo>
                    <a:pt x="603" y="2223"/>
                  </a:lnTo>
                  <a:lnTo>
                    <a:pt x="536" y="2185"/>
                  </a:lnTo>
                  <a:lnTo>
                    <a:pt x="460" y="2137"/>
                  </a:lnTo>
                  <a:lnTo>
                    <a:pt x="402" y="2079"/>
                  </a:lnTo>
                  <a:lnTo>
                    <a:pt x="345" y="2022"/>
                  </a:lnTo>
                  <a:lnTo>
                    <a:pt x="297" y="1945"/>
                  </a:lnTo>
                  <a:lnTo>
                    <a:pt x="249" y="1869"/>
                  </a:lnTo>
                  <a:lnTo>
                    <a:pt x="220" y="1782"/>
                  </a:lnTo>
                  <a:lnTo>
                    <a:pt x="192" y="1696"/>
                  </a:lnTo>
                  <a:lnTo>
                    <a:pt x="163" y="1601"/>
                  </a:lnTo>
                  <a:lnTo>
                    <a:pt x="153" y="1495"/>
                  </a:lnTo>
                  <a:lnTo>
                    <a:pt x="153" y="1390"/>
                  </a:lnTo>
                  <a:lnTo>
                    <a:pt x="163" y="1284"/>
                  </a:lnTo>
                  <a:lnTo>
                    <a:pt x="172" y="1179"/>
                  </a:lnTo>
                  <a:lnTo>
                    <a:pt x="201" y="1074"/>
                  </a:lnTo>
                  <a:lnTo>
                    <a:pt x="230" y="968"/>
                  </a:lnTo>
                  <a:lnTo>
                    <a:pt x="278" y="863"/>
                  </a:lnTo>
                  <a:lnTo>
                    <a:pt x="354" y="719"/>
                  </a:lnTo>
                  <a:lnTo>
                    <a:pt x="450" y="576"/>
                  </a:lnTo>
                  <a:lnTo>
                    <a:pt x="556" y="461"/>
                  </a:lnTo>
                  <a:lnTo>
                    <a:pt x="680" y="355"/>
                  </a:lnTo>
                  <a:lnTo>
                    <a:pt x="814" y="269"/>
                  </a:lnTo>
                  <a:lnTo>
                    <a:pt x="948" y="212"/>
                  </a:lnTo>
                  <a:lnTo>
                    <a:pt x="1015" y="183"/>
                  </a:lnTo>
                  <a:lnTo>
                    <a:pt x="1082" y="173"/>
                  </a:lnTo>
                  <a:lnTo>
                    <a:pt x="1159" y="164"/>
                  </a:lnTo>
                  <a:lnTo>
                    <a:pt x="1226" y="154"/>
                  </a:lnTo>
                  <a:close/>
                  <a:moveTo>
                    <a:pt x="1226" y="1"/>
                  </a:moveTo>
                  <a:lnTo>
                    <a:pt x="1149" y="11"/>
                  </a:lnTo>
                  <a:lnTo>
                    <a:pt x="1063" y="20"/>
                  </a:lnTo>
                  <a:lnTo>
                    <a:pt x="987" y="39"/>
                  </a:lnTo>
                  <a:lnTo>
                    <a:pt x="910" y="58"/>
                  </a:lnTo>
                  <a:lnTo>
                    <a:pt x="833" y="87"/>
                  </a:lnTo>
                  <a:lnTo>
                    <a:pt x="757" y="125"/>
                  </a:lnTo>
                  <a:lnTo>
                    <a:pt x="680" y="173"/>
                  </a:lnTo>
                  <a:lnTo>
                    <a:pt x="603" y="221"/>
                  </a:lnTo>
                  <a:lnTo>
                    <a:pt x="536" y="279"/>
                  </a:lnTo>
                  <a:lnTo>
                    <a:pt x="469" y="336"/>
                  </a:lnTo>
                  <a:lnTo>
                    <a:pt x="402" y="403"/>
                  </a:lnTo>
                  <a:lnTo>
                    <a:pt x="335" y="470"/>
                  </a:lnTo>
                  <a:lnTo>
                    <a:pt x="278" y="547"/>
                  </a:lnTo>
                  <a:lnTo>
                    <a:pt x="230" y="633"/>
                  </a:lnTo>
                  <a:lnTo>
                    <a:pt x="182" y="710"/>
                  </a:lnTo>
                  <a:lnTo>
                    <a:pt x="134" y="806"/>
                  </a:lnTo>
                  <a:lnTo>
                    <a:pt x="86" y="920"/>
                  </a:lnTo>
                  <a:lnTo>
                    <a:pt x="48" y="1045"/>
                  </a:lnTo>
                  <a:lnTo>
                    <a:pt x="19" y="1160"/>
                  </a:lnTo>
                  <a:lnTo>
                    <a:pt x="10" y="1284"/>
                  </a:lnTo>
                  <a:lnTo>
                    <a:pt x="0" y="1399"/>
                  </a:lnTo>
                  <a:lnTo>
                    <a:pt x="0" y="1514"/>
                  </a:lnTo>
                  <a:lnTo>
                    <a:pt x="19" y="1629"/>
                  </a:lnTo>
                  <a:lnTo>
                    <a:pt x="38" y="1735"/>
                  </a:lnTo>
                  <a:lnTo>
                    <a:pt x="77" y="1840"/>
                  </a:lnTo>
                  <a:lnTo>
                    <a:pt x="115" y="1936"/>
                  </a:lnTo>
                  <a:lnTo>
                    <a:pt x="163" y="2032"/>
                  </a:lnTo>
                  <a:lnTo>
                    <a:pt x="220" y="2108"/>
                  </a:lnTo>
                  <a:lnTo>
                    <a:pt x="287" y="2194"/>
                  </a:lnTo>
                  <a:lnTo>
                    <a:pt x="364" y="2261"/>
                  </a:lnTo>
                  <a:lnTo>
                    <a:pt x="450" y="2319"/>
                  </a:lnTo>
                  <a:lnTo>
                    <a:pt x="546" y="2367"/>
                  </a:lnTo>
                  <a:lnTo>
                    <a:pt x="632" y="2395"/>
                  </a:lnTo>
                  <a:lnTo>
                    <a:pt x="718" y="2424"/>
                  </a:lnTo>
                  <a:lnTo>
                    <a:pt x="805" y="2434"/>
                  </a:lnTo>
                  <a:lnTo>
                    <a:pt x="891" y="2443"/>
                  </a:lnTo>
                  <a:lnTo>
                    <a:pt x="967" y="2434"/>
                  </a:lnTo>
                  <a:lnTo>
                    <a:pt x="1054" y="2424"/>
                  </a:lnTo>
                  <a:lnTo>
                    <a:pt x="1130" y="2405"/>
                  </a:lnTo>
                  <a:lnTo>
                    <a:pt x="1207" y="2386"/>
                  </a:lnTo>
                  <a:lnTo>
                    <a:pt x="1293" y="2357"/>
                  </a:lnTo>
                  <a:lnTo>
                    <a:pt x="1370" y="2319"/>
                  </a:lnTo>
                  <a:lnTo>
                    <a:pt x="1437" y="2271"/>
                  </a:lnTo>
                  <a:lnTo>
                    <a:pt x="1513" y="2223"/>
                  </a:lnTo>
                  <a:lnTo>
                    <a:pt x="1580" y="2166"/>
                  </a:lnTo>
                  <a:lnTo>
                    <a:pt x="1647" y="2108"/>
                  </a:lnTo>
                  <a:lnTo>
                    <a:pt x="1715" y="2041"/>
                  </a:lnTo>
                  <a:lnTo>
                    <a:pt x="1782" y="1974"/>
                  </a:lnTo>
                  <a:lnTo>
                    <a:pt x="1839" y="1897"/>
                  </a:lnTo>
                  <a:lnTo>
                    <a:pt x="1887" y="1811"/>
                  </a:lnTo>
                  <a:lnTo>
                    <a:pt x="1935" y="1725"/>
                  </a:lnTo>
                  <a:lnTo>
                    <a:pt x="1983" y="1639"/>
                  </a:lnTo>
                  <a:lnTo>
                    <a:pt x="2031" y="1524"/>
                  </a:lnTo>
                  <a:lnTo>
                    <a:pt x="2069" y="1399"/>
                  </a:lnTo>
                  <a:lnTo>
                    <a:pt x="2098" y="1284"/>
                  </a:lnTo>
                  <a:lnTo>
                    <a:pt x="2107" y="1160"/>
                  </a:lnTo>
                  <a:lnTo>
                    <a:pt x="2117" y="1045"/>
                  </a:lnTo>
                  <a:lnTo>
                    <a:pt x="2117" y="930"/>
                  </a:lnTo>
                  <a:lnTo>
                    <a:pt x="2098" y="815"/>
                  </a:lnTo>
                  <a:lnTo>
                    <a:pt x="2078" y="710"/>
                  </a:lnTo>
                  <a:lnTo>
                    <a:pt x="2040" y="604"/>
                  </a:lnTo>
                  <a:lnTo>
                    <a:pt x="2002" y="509"/>
                  </a:lnTo>
                  <a:lnTo>
                    <a:pt x="1954" y="413"/>
                  </a:lnTo>
                  <a:lnTo>
                    <a:pt x="1897" y="327"/>
                  </a:lnTo>
                  <a:lnTo>
                    <a:pt x="1829" y="250"/>
                  </a:lnTo>
                  <a:lnTo>
                    <a:pt x="1753" y="183"/>
                  </a:lnTo>
                  <a:lnTo>
                    <a:pt x="1667" y="125"/>
                  </a:lnTo>
                  <a:lnTo>
                    <a:pt x="1571" y="78"/>
                  </a:lnTo>
                  <a:lnTo>
                    <a:pt x="1494" y="49"/>
                  </a:lnTo>
                  <a:lnTo>
                    <a:pt x="1408" y="20"/>
                  </a:lnTo>
                  <a:lnTo>
                    <a:pt x="1312" y="11"/>
                  </a:lnTo>
                  <a:lnTo>
                    <a:pt x="1226" y="1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4475754" y="2242866"/>
              <a:ext cx="64295" cy="81336"/>
            </a:xfrm>
            <a:custGeom>
              <a:rect b="b" l="l" r="r" t="t"/>
              <a:pathLst>
                <a:path extrusionOk="0" fill="none" h="2291" w="1811">
                  <a:moveTo>
                    <a:pt x="1073" y="1"/>
                  </a:moveTo>
                  <a:lnTo>
                    <a:pt x="1073" y="154"/>
                  </a:lnTo>
                  <a:lnTo>
                    <a:pt x="1073" y="154"/>
                  </a:lnTo>
                  <a:lnTo>
                    <a:pt x="1150" y="164"/>
                  </a:lnTo>
                  <a:lnTo>
                    <a:pt x="1217" y="173"/>
                  </a:lnTo>
                  <a:lnTo>
                    <a:pt x="1293" y="193"/>
                  </a:lnTo>
                  <a:lnTo>
                    <a:pt x="1360" y="221"/>
                  </a:lnTo>
                  <a:lnTo>
                    <a:pt x="1360" y="221"/>
                  </a:lnTo>
                  <a:lnTo>
                    <a:pt x="1437" y="260"/>
                  </a:lnTo>
                  <a:lnTo>
                    <a:pt x="1504" y="307"/>
                  </a:lnTo>
                  <a:lnTo>
                    <a:pt x="1562" y="355"/>
                  </a:lnTo>
                  <a:lnTo>
                    <a:pt x="1619" y="422"/>
                  </a:lnTo>
                  <a:lnTo>
                    <a:pt x="1667" y="499"/>
                  </a:lnTo>
                  <a:lnTo>
                    <a:pt x="1715" y="576"/>
                  </a:lnTo>
                  <a:lnTo>
                    <a:pt x="1744" y="652"/>
                  </a:lnTo>
                  <a:lnTo>
                    <a:pt x="1772" y="748"/>
                  </a:lnTo>
                  <a:lnTo>
                    <a:pt x="1772" y="748"/>
                  </a:lnTo>
                  <a:lnTo>
                    <a:pt x="1801" y="844"/>
                  </a:lnTo>
                  <a:lnTo>
                    <a:pt x="1811" y="949"/>
                  </a:lnTo>
                  <a:lnTo>
                    <a:pt x="1811" y="1055"/>
                  </a:lnTo>
                  <a:lnTo>
                    <a:pt x="1801" y="1160"/>
                  </a:lnTo>
                  <a:lnTo>
                    <a:pt x="1791" y="1265"/>
                  </a:lnTo>
                  <a:lnTo>
                    <a:pt x="1763" y="1371"/>
                  </a:lnTo>
                  <a:lnTo>
                    <a:pt x="1734" y="1476"/>
                  </a:lnTo>
                  <a:lnTo>
                    <a:pt x="1686" y="1572"/>
                  </a:lnTo>
                  <a:lnTo>
                    <a:pt x="1686" y="1572"/>
                  </a:lnTo>
                  <a:lnTo>
                    <a:pt x="1609" y="1725"/>
                  </a:lnTo>
                  <a:lnTo>
                    <a:pt x="1514" y="1869"/>
                  </a:lnTo>
                  <a:lnTo>
                    <a:pt x="1408" y="1984"/>
                  </a:lnTo>
                  <a:lnTo>
                    <a:pt x="1284" y="2089"/>
                  </a:lnTo>
                  <a:lnTo>
                    <a:pt x="1159" y="2175"/>
                  </a:lnTo>
                  <a:lnTo>
                    <a:pt x="1016" y="2233"/>
                  </a:lnTo>
                  <a:lnTo>
                    <a:pt x="949" y="2261"/>
                  </a:lnTo>
                  <a:lnTo>
                    <a:pt x="881" y="2271"/>
                  </a:lnTo>
                  <a:lnTo>
                    <a:pt x="805" y="2281"/>
                  </a:lnTo>
                  <a:lnTo>
                    <a:pt x="738" y="2290"/>
                  </a:lnTo>
                  <a:lnTo>
                    <a:pt x="738" y="2290"/>
                  </a:lnTo>
                  <a:lnTo>
                    <a:pt x="661" y="2281"/>
                  </a:lnTo>
                  <a:lnTo>
                    <a:pt x="594" y="2271"/>
                  </a:lnTo>
                  <a:lnTo>
                    <a:pt x="518" y="2252"/>
                  </a:lnTo>
                  <a:lnTo>
                    <a:pt x="450" y="2223"/>
                  </a:lnTo>
                  <a:lnTo>
                    <a:pt x="450" y="2223"/>
                  </a:lnTo>
                  <a:lnTo>
                    <a:pt x="383" y="2185"/>
                  </a:lnTo>
                  <a:lnTo>
                    <a:pt x="307" y="2137"/>
                  </a:lnTo>
                  <a:lnTo>
                    <a:pt x="249" y="2079"/>
                  </a:lnTo>
                  <a:lnTo>
                    <a:pt x="192" y="2022"/>
                  </a:lnTo>
                  <a:lnTo>
                    <a:pt x="144" y="1945"/>
                  </a:lnTo>
                  <a:lnTo>
                    <a:pt x="96" y="1869"/>
                  </a:lnTo>
                  <a:lnTo>
                    <a:pt x="67" y="1782"/>
                  </a:lnTo>
                  <a:lnTo>
                    <a:pt x="39" y="1696"/>
                  </a:lnTo>
                  <a:lnTo>
                    <a:pt x="39" y="1696"/>
                  </a:lnTo>
                  <a:lnTo>
                    <a:pt x="10" y="1601"/>
                  </a:lnTo>
                  <a:lnTo>
                    <a:pt x="0" y="1495"/>
                  </a:lnTo>
                  <a:lnTo>
                    <a:pt x="0" y="1390"/>
                  </a:lnTo>
                  <a:lnTo>
                    <a:pt x="10" y="1284"/>
                  </a:lnTo>
                  <a:lnTo>
                    <a:pt x="19" y="1179"/>
                  </a:lnTo>
                  <a:lnTo>
                    <a:pt x="48" y="1074"/>
                  </a:lnTo>
                  <a:lnTo>
                    <a:pt x="77" y="968"/>
                  </a:lnTo>
                  <a:lnTo>
                    <a:pt x="125" y="863"/>
                  </a:lnTo>
                  <a:lnTo>
                    <a:pt x="125" y="863"/>
                  </a:lnTo>
                  <a:lnTo>
                    <a:pt x="201" y="719"/>
                  </a:lnTo>
                  <a:lnTo>
                    <a:pt x="297" y="576"/>
                  </a:lnTo>
                  <a:lnTo>
                    <a:pt x="403" y="461"/>
                  </a:lnTo>
                  <a:lnTo>
                    <a:pt x="527" y="355"/>
                  </a:lnTo>
                  <a:lnTo>
                    <a:pt x="661" y="269"/>
                  </a:lnTo>
                  <a:lnTo>
                    <a:pt x="795" y="212"/>
                  </a:lnTo>
                  <a:lnTo>
                    <a:pt x="862" y="183"/>
                  </a:lnTo>
                  <a:lnTo>
                    <a:pt x="929" y="173"/>
                  </a:lnTo>
                  <a:lnTo>
                    <a:pt x="1006" y="164"/>
                  </a:lnTo>
                  <a:lnTo>
                    <a:pt x="1073" y="154"/>
                  </a:lnTo>
                  <a:lnTo>
                    <a:pt x="107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4406384" y="2223517"/>
              <a:ext cx="77218" cy="52721"/>
            </a:xfrm>
            <a:custGeom>
              <a:rect b="b" l="l" r="r" t="t"/>
              <a:pathLst>
                <a:path extrusionOk="0" h="1485" w="2175">
                  <a:moveTo>
                    <a:pt x="67" y="0"/>
                  </a:moveTo>
                  <a:lnTo>
                    <a:pt x="0" y="125"/>
                  </a:lnTo>
                  <a:lnTo>
                    <a:pt x="1916" y="1485"/>
                  </a:lnTo>
                  <a:lnTo>
                    <a:pt x="2175" y="105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3584526" y="2124539"/>
              <a:ext cx="794368" cy="951147"/>
            </a:xfrm>
            <a:custGeom>
              <a:rect b="b" l="l" r="r" t="t"/>
              <a:pathLst>
                <a:path extrusionOk="0" h="26791" w="22375">
                  <a:moveTo>
                    <a:pt x="13984" y="1"/>
                  </a:moveTo>
                  <a:lnTo>
                    <a:pt x="13572" y="20"/>
                  </a:lnTo>
                  <a:lnTo>
                    <a:pt x="13362" y="30"/>
                  </a:lnTo>
                  <a:lnTo>
                    <a:pt x="13151" y="49"/>
                  </a:lnTo>
                  <a:lnTo>
                    <a:pt x="12940" y="77"/>
                  </a:lnTo>
                  <a:lnTo>
                    <a:pt x="12739" y="106"/>
                  </a:lnTo>
                  <a:lnTo>
                    <a:pt x="12528" y="154"/>
                  </a:lnTo>
                  <a:lnTo>
                    <a:pt x="12318" y="192"/>
                  </a:lnTo>
                  <a:lnTo>
                    <a:pt x="12116" y="250"/>
                  </a:lnTo>
                  <a:lnTo>
                    <a:pt x="11906" y="307"/>
                  </a:lnTo>
                  <a:lnTo>
                    <a:pt x="11705" y="384"/>
                  </a:lnTo>
                  <a:lnTo>
                    <a:pt x="11513" y="461"/>
                  </a:lnTo>
                  <a:lnTo>
                    <a:pt x="11312" y="547"/>
                  </a:lnTo>
                  <a:lnTo>
                    <a:pt x="11120" y="643"/>
                  </a:lnTo>
                  <a:lnTo>
                    <a:pt x="10938" y="748"/>
                  </a:lnTo>
                  <a:lnTo>
                    <a:pt x="10747" y="863"/>
                  </a:lnTo>
                  <a:lnTo>
                    <a:pt x="10574" y="987"/>
                  </a:lnTo>
                  <a:lnTo>
                    <a:pt x="10402" y="1121"/>
                  </a:lnTo>
                  <a:lnTo>
                    <a:pt x="10230" y="1265"/>
                  </a:lnTo>
                  <a:lnTo>
                    <a:pt x="10067" y="1418"/>
                  </a:lnTo>
                  <a:lnTo>
                    <a:pt x="9913" y="1591"/>
                  </a:lnTo>
                  <a:lnTo>
                    <a:pt x="9770" y="1773"/>
                  </a:lnTo>
                  <a:lnTo>
                    <a:pt x="9626" y="1964"/>
                  </a:lnTo>
                  <a:lnTo>
                    <a:pt x="9492" y="2165"/>
                  </a:lnTo>
                  <a:lnTo>
                    <a:pt x="9367" y="2386"/>
                  </a:lnTo>
                  <a:lnTo>
                    <a:pt x="9253" y="2616"/>
                  </a:lnTo>
                  <a:lnTo>
                    <a:pt x="9147" y="2855"/>
                  </a:lnTo>
                  <a:lnTo>
                    <a:pt x="9042" y="3114"/>
                  </a:lnTo>
                  <a:lnTo>
                    <a:pt x="8956" y="3382"/>
                  </a:lnTo>
                  <a:lnTo>
                    <a:pt x="8879" y="3669"/>
                  </a:lnTo>
                  <a:lnTo>
                    <a:pt x="8812" y="3966"/>
                  </a:lnTo>
                  <a:lnTo>
                    <a:pt x="8754" y="4282"/>
                  </a:lnTo>
                  <a:lnTo>
                    <a:pt x="8707" y="4617"/>
                  </a:lnTo>
                  <a:lnTo>
                    <a:pt x="8678" y="4962"/>
                  </a:lnTo>
                  <a:lnTo>
                    <a:pt x="8649" y="5317"/>
                  </a:lnTo>
                  <a:lnTo>
                    <a:pt x="8640" y="5700"/>
                  </a:lnTo>
                  <a:lnTo>
                    <a:pt x="8553" y="5738"/>
                  </a:lnTo>
                  <a:lnTo>
                    <a:pt x="8314" y="5872"/>
                  </a:lnTo>
                  <a:lnTo>
                    <a:pt x="7931" y="6092"/>
                  </a:lnTo>
                  <a:lnTo>
                    <a:pt x="7433" y="6389"/>
                  </a:lnTo>
                  <a:lnTo>
                    <a:pt x="7145" y="6571"/>
                  </a:lnTo>
                  <a:lnTo>
                    <a:pt x="6839" y="6782"/>
                  </a:lnTo>
                  <a:lnTo>
                    <a:pt x="6513" y="7002"/>
                  </a:lnTo>
                  <a:lnTo>
                    <a:pt x="6168" y="7251"/>
                  </a:lnTo>
                  <a:lnTo>
                    <a:pt x="5814" y="7520"/>
                  </a:lnTo>
                  <a:lnTo>
                    <a:pt x="5450" y="7817"/>
                  </a:lnTo>
                  <a:lnTo>
                    <a:pt x="5076" y="8123"/>
                  </a:lnTo>
                  <a:lnTo>
                    <a:pt x="4703" y="8458"/>
                  </a:lnTo>
                  <a:lnTo>
                    <a:pt x="4320" y="8813"/>
                  </a:lnTo>
                  <a:lnTo>
                    <a:pt x="3937" y="9186"/>
                  </a:lnTo>
                  <a:lnTo>
                    <a:pt x="3563" y="9588"/>
                  </a:lnTo>
                  <a:lnTo>
                    <a:pt x="3190" y="10000"/>
                  </a:lnTo>
                  <a:lnTo>
                    <a:pt x="2816" y="10441"/>
                  </a:lnTo>
                  <a:lnTo>
                    <a:pt x="2462" y="10910"/>
                  </a:lnTo>
                  <a:lnTo>
                    <a:pt x="2289" y="11140"/>
                  </a:lnTo>
                  <a:lnTo>
                    <a:pt x="2126" y="11389"/>
                  </a:lnTo>
                  <a:lnTo>
                    <a:pt x="1954" y="11638"/>
                  </a:lnTo>
                  <a:lnTo>
                    <a:pt x="1801" y="11887"/>
                  </a:lnTo>
                  <a:lnTo>
                    <a:pt x="1638" y="12155"/>
                  </a:lnTo>
                  <a:lnTo>
                    <a:pt x="1485" y="12414"/>
                  </a:lnTo>
                  <a:lnTo>
                    <a:pt x="1341" y="12682"/>
                  </a:lnTo>
                  <a:lnTo>
                    <a:pt x="1197" y="12960"/>
                  </a:lnTo>
                  <a:lnTo>
                    <a:pt x="1063" y="13247"/>
                  </a:lnTo>
                  <a:lnTo>
                    <a:pt x="939" y="13525"/>
                  </a:lnTo>
                  <a:lnTo>
                    <a:pt x="814" y="13822"/>
                  </a:lnTo>
                  <a:lnTo>
                    <a:pt x="699" y="14119"/>
                  </a:lnTo>
                  <a:lnTo>
                    <a:pt x="594" y="14416"/>
                  </a:lnTo>
                  <a:lnTo>
                    <a:pt x="489" y="14722"/>
                  </a:lnTo>
                  <a:lnTo>
                    <a:pt x="402" y="15038"/>
                  </a:lnTo>
                  <a:lnTo>
                    <a:pt x="316" y="15354"/>
                  </a:lnTo>
                  <a:lnTo>
                    <a:pt x="240" y="15680"/>
                  </a:lnTo>
                  <a:lnTo>
                    <a:pt x="173" y="16006"/>
                  </a:lnTo>
                  <a:lnTo>
                    <a:pt x="115" y="16341"/>
                  </a:lnTo>
                  <a:lnTo>
                    <a:pt x="67" y="16676"/>
                  </a:lnTo>
                  <a:lnTo>
                    <a:pt x="29" y="17079"/>
                  </a:lnTo>
                  <a:lnTo>
                    <a:pt x="0" y="17471"/>
                  </a:lnTo>
                  <a:lnTo>
                    <a:pt x="0" y="17854"/>
                  </a:lnTo>
                  <a:lnTo>
                    <a:pt x="19" y="18238"/>
                  </a:lnTo>
                  <a:lnTo>
                    <a:pt x="48" y="18611"/>
                  </a:lnTo>
                  <a:lnTo>
                    <a:pt x="96" y="18985"/>
                  </a:lnTo>
                  <a:lnTo>
                    <a:pt x="163" y="19339"/>
                  </a:lnTo>
                  <a:lnTo>
                    <a:pt x="249" y="19703"/>
                  </a:lnTo>
                  <a:lnTo>
                    <a:pt x="355" y="20048"/>
                  </a:lnTo>
                  <a:lnTo>
                    <a:pt x="469" y="20393"/>
                  </a:lnTo>
                  <a:lnTo>
                    <a:pt x="594" y="20728"/>
                  </a:lnTo>
                  <a:lnTo>
                    <a:pt x="747" y="21063"/>
                  </a:lnTo>
                  <a:lnTo>
                    <a:pt x="900" y="21389"/>
                  </a:lnTo>
                  <a:lnTo>
                    <a:pt x="1082" y="21705"/>
                  </a:lnTo>
                  <a:lnTo>
                    <a:pt x="1264" y="22011"/>
                  </a:lnTo>
                  <a:lnTo>
                    <a:pt x="1466" y="22308"/>
                  </a:lnTo>
                  <a:lnTo>
                    <a:pt x="1686" y="22605"/>
                  </a:lnTo>
                  <a:lnTo>
                    <a:pt x="1906" y="22892"/>
                  </a:lnTo>
                  <a:lnTo>
                    <a:pt x="2146" y="23170"/>
                  </a:lnTo>
                  <a:lnTo>
                    <a:pt x="2395" y="23438"/>
                  </a:lnTo>
                  <a:lnTo>
                    <a:pt x="2663" y="23697"/>
                  </a:lnTo>
                  <a:lnTo>
                    <a:pt x="2931" y="23946"/>
                  </a:lnTo>
                  <a:lnTo>
                    <a:pt x="3209" y="24186"/>
                  </a:lnTo>
                  <a:lnTo>
                    <a:pt x="3506" y="24425"/>
                  </a:lnTo>
                  <a:lnTo>
                    <a:pt x="3803" y="24645"/>
                  </a:lnTo>
                  <a:lnTo>
                    <a:pt x="4119" y="24866"/>
                  </a:lnTo>
                  <a:lnTo>
                    <a:pt x="4435" y="25067"/>
                  </a:lnTo>
                  <a:lnTo>
                    <a:pt x="4760" y="25268"/>
                  </a:lnTo>
                  <a:lnTo>
                    <a:pt x="5096" y="25450"/>
                  </a:lnTo>
                  <a:lnTo>
                    <a:pt x="5440" y="25622"/>
                  </a:lnTo>
                  <a:lnTo>
                    <a:pt x="5785" y="25795"/>
                  </a:lnTo>
                  <a:lnTo>
                    <a:pt x="6140" y="25948"/>
                  </a:lnTo>
                  <a:lnTo>
                    <a:pt x="6542" y="26101"/>
                  </a:lnTo>
                  <a:lnTo>
                    <a:pt x="6954" y="26245"/>
                  </a:lnTo>
                  <a:lnTo>
                    <a:pt x="7375" y="26369"/>
                  </a:lnTo>
                  <a:lnTo>
                    <a:pt x="7806" y="26475"/>
                  </a:lnTo>
                  <a:lnTo>
                    <a:pt x="8247" y="26561"/>
                  </a:lnTo>
                  <a:lnTo>
                    <a:pt x="8687" y="26638"/>
                  </a:lnTo>
                  <a:lnTo>
                    <a:pt x="9147" y="26705"/>
                  </a:lnTo>
                  <a:lnTo>
                    <a:pt x="9597" y="26743"/>
                  </a:lnTo>
                  <a:lnTo>
                    <a:pt x="10057" y="26772"/>
                  </a:lnTo>
                  <a:lnTo>
                    <a:pt x="10517" y="26791"/>
                  </a:lnTo>
                  <a:lnTo>
                    <a:pt x="10977" y="26791"/>
                  </a:lnTo>
                  <a:lnTo>
                    <a:pt x="11436" y="26781"/>
                  </a:lnTo>
                  <a:lnTo>
                    <a:pt x="11887" y="26752"/>
                  </a:lnTo>
                  <a:lnTo>
                    <a:pt x="12337" y="26714"/>
                  </a:lnTo>
                  <a:lnTo>
                    <a:pt x="12787" y="26657"/>
                  </a:lnTo>
                  <a:lnTo>
                    <a:pt x="13227" y="26590"/>
                  </a:lnTo>
                  <a:lnTo>
                    <a:pt x="13658" y="26513"/>
                  </a:lnTo>
                  <a:lnTo>
                    <a:pt x="14080" y="26427"/>
                  </a:lnTo>
                  <a:lnTo>
                    <a:pt x="14492" y="26321"/>
                  </a:lnTo>
                  <a:lnTo>
                    <a:pt x="14884" y="26206"/>
                  </a:lnTo>
                  <a:lnTo>
                    <a:pt x="15277" y="26082"/>
                  </a:lnTo>
                  <a:lnTo>
                    <a:pt x="15641" y="25938"/>
                  </a:lnTo>
                  <a:lnTo>
                    <a:pt x="15996" y="25795"/>
                  </a:lnTo>
                  <a:lnTo>
                    <a:pt x="16340" y="25632"/>
                  </a:lnTo>
                  <a:lnTo>
                    <a:pt x="16656" y="25459"/>
                  </a:lnTo>
                  <a:lnTo>
                    <a:pt x="16953" y="25287"/>
                  </a:lnTo>
                  <a:lnTo>
                    <a:pt x="17231" y="25095"/>
                  </a:lnTo>
                  <a:lnTo>
                    <a:pt x="17490" y="24894"/>
                  </a:lnTo>
                  <a:lnTo>
                    <a:pt x="17605" y="24789"/>
                  </a:lnTo>
                  <a:lnTo>
                    <a:pt x="17720" y="24684"/>
                  </a:lnTo>
                  <a:lnTo>
                    <a:pt x="17825" y="24578"/>
                  </a:lnTo>
                  <a:lnTo>
                    <a:pt x="17921" y="24473"/>
                  </a:lnTo>
                  <a:lnTo>
                    <a:pt x="18017" y="24358"/>
                  </a:lnTo>
                  <a:lnTo>
                    <a:pt x="18103" y="24243"/>
                  </a:lnTo>
                  <a:lnTo>
                    <a:pt x="18179" y="24128"/>
                  </a:lnTo>
                  <a:lnTo>
                    <a:pt x="18246" y="24004"/>
                  </a:lnTo>
                  <a:lnTo>
                    <a:pt x="18371" y="23774"/>
                  </a:lnTo>
                  <a:lnTo>
                    <a:pt x="18495" y="23534"/>
                  </a:lnTo>
                  <a:lnTo>
                    <a:pt x="18601" y="23285"/>
                  </a:lnTo>
                  <a:lnTo>
                    <a:pt x="18706" y="23017"/>
                  </a:lnTo>
                  <a:lnTo>
                    <a:pt x="18802" y="22758"/>
                  </a:lnTo>
                  <a:lnTo>
                    <a:pt x="18888" y="22481"/>
                  </a:lnTo>
                  <a:lnTo>
                    <a:pt x="18965" y="22193"/>
                  </a:lnTo>
                  <a:lnTo>
                    <a:pt x="19041" y="21906"/>
                  </a:lnTo>
                  <a:lnTo>
                    <a:pt x="19108" y="21609"/>
                  </a:lnTo>
                  <a:lnTo>
                    <a:pt x="19166" y="21312"/>
                  </a:lnTo>
                  <a:lnTo>
                    <a:pt x="19223" y="21006"/>
                  </a:lnTo>
                  <a:lnTo>
                    <a:pt x="19271" y="20690"/>
                  </a:lnTo>
                  <a:lnTo>
                    <a:pt x="19310" y="20373"/>
                  </a:lnTo>
                  <a:lnTo>
                    <a:pt x="19348" y="20057"/>
                  </a:lnTo>
                  <a:lnTo>
                    <a:pt x="19405" y="19406"/>
                  </a:lnTo>
                  <a:lnTo>
                    <a:pt x="19444" y="18736"/>
                  </a:lnTo>
                  <a:lnTo>
                    <a:pt x="19463" y="18065"/>
                  </a:lnTo>
                  <a:lnTo>
                    <a:pt x="19463" y="17385"/>
                  </a:lnTo>
                  <a:lnTo>
                    <a:pt x="19444" y="16705"/>
                  </a:lnTo>
                  <a:lnTo>
                    <a:pt x="19415" y="16025"/>
                  </a:lnTo>
                  <a:lnTo>
                    <a:pt x="19367" y="15345"/>
                  </a:lnTo>
                  <a:lnTo>
                    <a:pt x="19319" y="14684"/>
                  </a:lnTo>
                  <a:lnTo>
                    <a:pt x="19252" y="14023"/>
                  </a:lnTo>
                  <a:lnTo>
                    <a:pt x="19185" y="13381"/>
                  </a:lnTo>
                  <a:lnTo>
                    <a:pt x="19099" y="12759"/>
                  </a:lnTo>
                  <a:lnTo>
                    <a:pt x="19022" y="12146"/>
                  </a:lnTo>
                  <a:lnTo>
                    <a:pt x="18936" y="11571"/>
                  </a:lnTo>
                  <a:lnTo>
                    <a:pt x="18754" y="10498"/>
                  </a:lnTo>
                  <a:lnTo>
                    <a:pt x="18582" y="9560"/>
                  </a:lnTo>
                  <a:lnTo>
                    <a:pt x="18428" y="8774"/>
                  </a:lnTo>
                  <a:lnTo>
                    <a:pt x="18304" y="8190"/>
                  </a:lnTo>
                  <a:lnTo>
                    <a:pt x="18179" y="7692"/>
                  </a:lnTo>
                  <a:lnTo>
                    <a:pt x="18361" y="7663"/>
                  </a:lnTo>
                  <a:lnTo>
                    <a:pt x="18553" y="7625"/>
                  </a:lnTo>
                  <a:lnTo>
                    <a:pt x="18811" y="7567"/>
                  </a:lnTo>
                  <a:lnTo>
                    <a:pt x="19118" y="7491"/>
                  </a:lnTo>
                  <a:lnTo>
                    <a:pt x="19463" y="7395"/>
                  </a:lnTo>
                  <a:lnTo>
                    <a:pt x="19827" y="7280"/>
                  </a:lnTo>
                  <a:lnTo>
                    <a:pt x="20210" y="7136"/>
                  </a:lnTo>
                  <a:lnTo>
                    <a:pt x="20401" y="7060"/>
                  </a:lnTo>
                  <a:lnTo>
                    <a:pt x="20593" y="6974"/>
                  </a:lnTo>
                  <a:lnTo>
                    <a:pt x="20785" y="6878"/>
                  </a:lnTo>
                  <a:lnTo>
                    <a:pt x="20967" y="6782"/>
                  </a:lnTo>
                  <a:lnTo>
                    <a:pt x="21149" y="6677"/>
                  </a:lnTo>
                  <a:lnTo>
                    <a:pt x="21321" y="6571"/>
                  </a:lnTo>
                  <a:lnTo>
                    <a:pt x="21493" y="6456"/>
                  </a:lnTo>
                  <a:lnTo>
                    <a:pt x="21647" y="6322"/>
                  </a:lnTo>
                  <a:lnTo>
                    <a:pt x="21790" y="6198"/>
                  </a:lnTo>
                  <a:lnTo>
                    <a:pt x="21924" y="6054"/>
                  </a:lnTo>
                  <a:lnTo>
                    <a:pt x="22039" y="5910"/>
                  </a:lnTo>
                  <a:lnTo>
                    <a:pt x="22145" y="5757"/>
                  </a:lnTo>
                  <a:lnTo>
                    <a:pt x="22231" y="5594"/>
                  </a:lnTo>
                  <a:lnTo>
                    <a:pt x="22298" y="5422"/>
                  </a:lnTo>
                  <a:lnTo>
                    <a:pt x="22346" y="5240"/>
                  </a:lnTo>
                  <a:lnTo>
                    <a:pt x="22375" y="5058"/>
                  </a:lnTo>
                  <a:lnTo>
                    <a:pt x="22202" y="4943"/>
                  </a:lnTo>
                  <a:lnTo>
                    <a:pt x="21733" y="4627"/>
                  </a:lnTo>
                  <a:lnTo>
                    <a:pt x="21417" y="4397"/>
                  </a:lnTo>
                  <a:lnTo>
                    <a:pt x="21053" y="4139"/>
                  </a:lnTo>
                  <a:lnTo>
                    <a:pt x="20670" y="3851"/>
                  </a:lnTo>
                  <a:lnTo>
                    <a:pt x="20258" y="3535"/>
                  </a:lnTo>
                  <a:lnTo>
                    <a:pt x="19846" y="3190"/>
                  </a:lnTo>
                  <a:lnTo>
                    <a:pt x="19434" y="2836"/>
                  </a:lnTo>
                  <a:lnTo>
                    <a:pt x="19032" y="2462"/>
                  </a:lnTo>
                  <a:lnTo>
                    <a:pt x="18840" y="2271"/>
                  </a:lnTo>
                  <a:lnTo>
                    <a:pt x="18658" y="2089"/>
                  </a:lnTo>
                  <a:lnTo>
                    <a:pt x="18486" y="1897"/>
                  </a:lnTo>
                  <a:lnTo>
                    <a:pt x="18313" y="1706"/>
                  </a:lnTo>
                  <a:lnTo>
                    <a:pt x="18160" y="1514"/>
                  </a:lnTo>
                  <a:lnTo>
                    <a:pt x="18026" y="1323"/>
                  </a:lnTo>
                  <a:lnTo>
                    <a:pt x="17902" y="1131"/>
                  </a:lnTo>
                  <a:lnTo>
                    <a:pt x="17787" y="949"/>
                  </a:lnTo>
                  <a:lnTo>
                    <a:pt x="17691" y="767"/>
                  </a:lnTo>
                  <a:lnTo>
                    <a:pt x="17624" y="585"/>
                  </a:lnTo>
                  <a:lnTo>
                    <a:pt x="17518" y="556"/>
                  </a:lnTo>
                  <a:lnTo>
                    <a:pt x="17241" y="470"/>
                  </a:lnTo>
                  <a:lnTo>
                    <a:pt x="16800" y="355"/>
                  </a:lnTo>
                  <a:lnTo>
                    <a:pt x="16522" y="288"/>
                  </a:lnTo>
                  <a:lnTo>
                    <a:pt x="16225" y="231"/>
                  </a:lnTo>
                  <a:lnTo>
                    <a:pt x="15900" y="164"/>
                  </a:lnTo>
                  <a:lnTo>
                    <a:pt x="15545" y="116"/>
                  </a:lnTo>
                  <a:lnTo>
                    <a:pt x="15181" y="68"/>
                  </a:lnTo>
                  <a:lnTo>
                    <a:pt x="14798" y="30"/>
                  </a:lnTo>
                  <a:lnTo>
                    <a:pt x="14396" y="10"/>
                  </a:lnTo>
                  <a:lnTo>
                    <a:pt x="13984" y="1"/>
                  </a:lnTo>
                  <a:close/>
                </a:path>
              </a:pathLst>
            </a:custGeom>
            <a:solidFill>
              <a:srgbClr val="E4EA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4538982" y="2285041"/>
              <a:ext cx="25207" cy="21799"/>
            </a:xfrm>
            <a:custGeom>
              <a:rect b="b" l="l" r="r" t="t"/>
              <a:pathLst>
                <a:path extrusionOk="0" h="614" w="710">
                  <a:moveTo>
                    <a:pt x="144" y="1"/>
                  </a:moveTo>
                  <a:lnTo>
                    <a:pt x="1" y="413"/>
                  </a:lnTo>
                  <a:lnTo>
                    <a:pt x="566" y="614"/>
                  </a:lnTo>
                  <a:lnTo>
                    <a:pt x="710" y="211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39"/>
          <p:cNvGrpSpPr/>
          <p:nvPr/>
        </p:nvGrpSpPr>
        <p:grpSpPr>
          <a:xfrm>
            <a:off x="3245263" y="3378012"/>
            <a:ext cx="2653475" cy="678038"/>
            <a:chOff x="6033350" y="1027937"/>
            <a:chExt cx="2653475" cy="678038"/>
          </a:xfrm>
        </p:grpSpPr>
        <p:grpSp>
          <p:nvGrpSpPr>
            <p:cNvPr id="501" name="Google Shape;501;p39"/>
            <p:cNvGrpSpPr/>
            <p:nvPr/>
          </p:nvGrpSpPr>
          <p:grpSpPr>
            <a:xfrm>
              <a:off x="6705623" y="1027937"/>
              <a:ext cx="1981202" cy="671400"/>
              <a:chOff x="6053048" y="700395"/>
              <a:chExt cx="1981202" cy="671400"/>
            </a:xfrm>
          </p:grpSpPr>
          <p:sp>
            <p:nvSpPr>
              <p:cNvPr id="502" name="Google Shape;502;p39"/>
              <p:cNvSpPr txBox="1"/>
              <p:nvPr/>
            </p:nvSpPr>
            <p:spPr>
              <a:xfrm>
                <a:off x="6053050" y="700395"/>
                <a:ext cx="1981200" cy="6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Shattering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03" name="Google Shape;503;p39"/>
              <p:cNvSpPr txBox="1"/>
              <p:nvPr/>
            </p:nvSpPr>
            <p:spPr>
              <a:xfrm>
                <a:off x="6053048" y="1039821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04" name="Google Shape;504;p39"/>
            <p:cNvSpPr/>
            <p:nvPr/>
          </p:nvSpPr>
          <p:spPr>
            <a:xfrm>
              <a:off x="6033350" y="1109875"/>
              <a:ext cx="596100" cy="596100"/>
            </a:xfrm>
            <a:prstGeom prst="ellipse">
              <a:avLst/>
            </a:prstGeom>
            <a:solidFill>
              <a:srgbClr val="8027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05" name="Google Shape;505;p39"/>
          <p:cNvGrpSpPr/>
          <p:nvPr/>
        </p:nvGrpSpPr>
        <p:grpSpPr>
          <a:xfrm>
            <a:off x="6033350" y="1667999"/>
            <a:ext cx="2653525" cy="711300"/>
            <a:chOff x="6033350" y="2501811"/>
            <a:chExt cx="2653525" cy="711300"/>
          </a:xfrm>
        </p:grpSpPr>
        <p:grpSp>
          <p:nvGrpSpPr>
            <p:cNvPr id="506" name="Google Shape;506;p39"/>
            <p:cNvGrpSpPr/>
            <p:nvPr/>
          </p:nvGrpSpPr>
          <p:grpSpPr>
            <a:xfrm>
              <a:off x="6705660" y="2501811"/>
              <a:ext cx="1981215" cy="711300"/>
              <a:chOff x="6705660" y="2628901"/>
              <a:chExt cx="1981215" cy="711300"/>
            </a:xfrm>
          </p:grpSpPr>
          <p:sp>
            <p:nvSpPr>
              <p:cNvPr id="507" name="Google Shape;507;p39"/>
              <p:cNvSpPr txBox="1"/>
              <p:nvPr/>
            </p:nvSpPr>
            <p:spPr>
              <a:xfrm>
                <a:off x="6705675" y="2628901"/>
                <a:ext cx="1981200" cy="71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VC dimension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08" name="Google Shape;508;p39"/>
              <p:cNvSpPr txBox="1"/>
              <p:nvPr/>
            </p:nvSpPr>
            <p:spPr>
              <a:xfrm>
                <a:off x="6705660" y="2970479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09" name="Google Shape;509;p39"/>
            <p:cNvSpPr/>
            <p:nvPr/>
          </p:nvSpPr>
          <p:spPr>
            <a:xfrm>
              <a:off x="6033350" y="2616950"/>
              <a:ext cx="596100" cy="596100"/>
            </a:xfrm>
            <a:prstGeom prst="ellipse">
              <a:avLst/>
            </a:prstGeom>
            <a:solidFill>
              <a:srgbClr val="2776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10" name="Google Shape;510;p39"/>
          <p:cNvGrpSpPr/>
          <p:nvPr/>
        </p:nvGrpSpPr>
        <p:grpSpPr>
          <a:xfrm>
            <a:off x="6033350" y="3320413"/>
            <a:ext cx="2931575" cy="674400"/>
            <a:chOff x="6033350" y="3977825"/>
            <a:chExt cx="2931575" cy="674400"/>
          </a:xfrm>
        </p:grpSpPr>
        <p:grpSp>
          <p:nvGrpSpPr>
            <p:cNvPr id="511" name="Google Shape;511;p39"/>
            <p:cNvGrpSpPr/>
            <p:nvPr/>
          </p:nvGrpSpPr>
          <p:grpSpPr>
            <a:xfrm>
              <a:off x="6705623" y="3977825"/>
              <a:ext cx="2259302" cy="674400"/>
              <a:chOff x="6705623" y="4058588"/>
              <a:chExt cx="2259302" cy="674400"/>
            </a:xfrm>
          </p:grpSpPr>
          <p:sp>
            <p:nvSpPr>
              <p:cNvPr id="512" name="Google Shape;512;p39"/>
              <p:cNvSpPr txBox="1"/>
              <p:nvPr/>
            </p:nvSpPr>
            <p:spPr>
              <a:xfrm>
                <a:off x="6705625" y="4058588"/>
                <a:ext cx="2259300" cy="67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1800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Applications &amp; Beyond</a:t>
                </a:r>
                <a:endParaRPr b="1" sz="1800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13" name="Google Shape;513;p39"/>
              <p:cNvSpPr txBox="1"/>
              <p:nvPr/>
            </p:nvSpPr>
            <p:spPr>
              <a:xfrm>
                <a:off x="6705623" y="4400179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14" name="Google Shape;514;p39"/>
            <p:cNvSpPr/>
            <p:nvPr/>
          </p:nvSpPr>
          <p:spPr>
            <a:xfrm>
              <a:off x="6033350" y="4056000"/>
              <a:ext cx="596100" cy="596100"/>
            </a:xfrm>
            <a:prstGeom prst="ellipse">
              <a:avLst/>
            </a:prstGeom>
            <a:solidFill>
              <a:srgbClr val="26EA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515" name="Google Shape;515;p39"/>
          <p:cNvGrpSpPr/>
          <p:nvPr/>
        </p:nvGrpSpPr>
        <p:grpSpPr>
          <a:xfrm>
            <a:off x="3156901" y="1509176"/>
            <a:ext cx="2741849" cy="870591"/>
            <a:chOff x="3208901" y="3785201"/>
            <a:chExt cx="2741849" cy="870591"/>
          </a:xfrm>
        </p:grpSpPr>
        <p:grpSp>
          <p:nvGrpSpPr>
            <p:cNvPr id="516" name="Google Shape;516;p39"/>
            <p:cNvGrpSpPr/>
            <p:nvPr/>
          </p:nvGrpSpPr>
          <p:grpSpPr>
            <a:xfrm>
              <a:off x="3969548" y="3977791"/>
              <a:ext cx="1981202" cy="678000"/>
              <a:chOff x="3581360" y="2254804"/>
              <a:chExt cx="1981202" cy="678000"/>
            </a:xfrm>
          </p:grpSpPr>
          <p:sp>
            <p:nvSpPr>
              <p:cNvPr id="517" name="Google Shape;517;p39"/>
              <p:cNvSpPr txBox="1"/>
              <p:nvPr/>
            </p:nvSpPr>
            <p:spPr>
              <a:xfrm>
                <a:off x="3581363" y="2254804"/>
                <a:ext cx="1981200" cy="67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ko" sz="2400">
                    <a:solidFill>
                      <a:srgbClr val="38761D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Introduction &amp; Preliminaries</a:t>
                </a:r>
                <a:endParaRPr b="1" sz="2400">
                  <a:solidFill>
                    <a:srgbClr val="38761D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518" name="Google Shape;518;p39"/>
              <p:cNvSpPr txBox="1"/>
              <p:nvPr/>
            </p:nvSpPr>
            <p:spPr>
              <a:xfrm>
                <a:off x="3581360" y="2596421"/>
                <a:ext cx="1981200" cy="3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19" name="Google Shape;519;p39"/>
            <p:cNvSpPr/>
            <p:nvPr/>
          </p:nvSpPr>
          <p:spPr>
            <a:xfrm>
              <a:off x="3208901" y="3785201"/>
              <a:ext cx="798300" cy="870000"/>
            </a:xfrm>
            <a:prstGeom prst="ellipse">
              <a:avLst/>
            </a:prstGeom>
            <a:solidFill>
              <a:srgbClr val="EA48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ko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520" name="Google Shape;520;p39"/>
          <p:cNvCxnSpPr>
            <a:stCxn id="519" idx="4"/>
            <a:endCxn id="504" idx="0"/>
          </p:cNvCxnSpPr>
          <p:nvPr/>
        </p:nvCxnSpPr>
        <p:spPr>
          <a:xfrm flipH="1">
            <a:off x="3543451" y="2379176"/>
            <a:ext cx="12600" cy="10809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1" name="Google Shape;521;p39"/>
          <p:cNvCxnSpPr>
            <a:stCxn id="509" idx="4"/>
            <a:endCxn id="514" idx="0"/>
          </p:cNvCxnSpPr>
          <p:nvPr/>
        </p:nvCxnSpPr>
        <p:spPr>
          <a:xfrm>
            <a:off x="6331400" y="2379238"/>
            <a:ext cx="0" cy="10194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Google Shape;1046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6225" y="3375425"/>
            <a:ext cx="1615675" cy="16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65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250" y="883974"/>
            <a:ext cx="3375549" cy="337554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40"/>
          <p:cNvSpPr txBox="1"/>
          <p:nvPr/>
        </p:nvSpPr>
        <p:spPr>
          <a:xfrm>
            <a:off x="5010825" y="2248500"/>
            <a:ext cx="300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30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Introduction &amp; </a:t>
            </a:r>
            <a:r>
              <a:rPr b="1" lang="ko" sz="3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Preliminaries</a:t>
            </a:r>
            <a:endParaRPr sz="3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1"/>
          <p:cNvSpPr txBox="1"/>
          <p:nvPr>
            <p:ph type="title"/>
          </p:nvPr>
        </p:nvSpPr>
        <p:spPr>
          <a:xfrm>
            <a:off x="713225" y="3871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A learning machine </a:t>
            </a:r>
            <a:endParaRPr sz="2400"/>
          </a:p>
        </p:txBody>
      </p:sp>
      <p:sp>
        <p:nvSpPr>
          <p:cNvPr id="533" name="Google Shape;533;p41"/>
          <p:cNvSpPr txBox="1"/>
          <p:nvPr/>
        </p:nvSpPr>
        <p:spPr>
          <a:xfrm>
            <a:off x="713225" y="1264150"/>
            <a:ext cx="547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 learning machine </a:t>
            </a:r>
            <a:r>
              <a:rPr b="1" lang="ko"/>
              <a:t>f</a:t>
            </a:r>
            <a:r>
              <a:rPr lang="ko"/>
              <a:t> takes an input </a:t>
            </a:r>
            <a:r>
              <a:rPr b="1" lang="ko"/>
              <a:t>x</a:t>
            </a:r>
            <a:r>
              <a:rPr lang="ko"/>
              <a:t> and transforms it, somehow using weights </a:t>
            </a:r>
            <a:r>
              <a:rPr b="1" lang="ko"/>
              <a:t>W</a:t>
            </a:r>
            <a:r>
              <a:rPr lang="ko"/>
              <a:t>, into a predicted output </a:t>
            </a:r>
            <a:r>
              <a:rPr b="1" lang="ko"/>
              <a:t>y = +/- 1</a:t>
            </a:r>
            <a:r>
              <a:rPr lang="ko"/>
              <a:t>.</a:t>
            </a:r>
            <a:endParaRPr/>
          </a:p>
        </p:txBody>
      </p:sp>
      <p:sp>
        <p:nvSpPr>
          <p:cNvPr id="534" name="Google Shape;534;p41"/>
          <p:cNvSpPr/>
          <p:nvPr/>
        </p:nvSpPr>
        <p:spPr>
          <a:xfrm>
            <a:off x="3319625" y="3126625"/>
            <a:ext cx="1824000" cy="107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5500"/>
              <a:t>f</a:t>
            </a:r>
            <a:endParaRPr b="1" sz="5500"/>
          </a:p>
        </p:txBody>
      </p:sp>
      <p:cxnSp>
        <p:nvCxnSpPr>
          <p:cNvPr id="535" name="Google Shape;535;p41"/>
          <p:cNvCxnSpPr>
            <a:endCxn id="534" idx="1"/>
          </p:cNvCxnSpPr>
          <p:nvPr/>
        </p:nvCxnSpPr>
        <p:spPr>
          <a:xfrm flipH="1" rot="10800000">
            <a:off x="2016725" y="3662275"/>
            <a:ext cx="1302900" cy="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36" name="Google Shape;536;p41"/>
          <p:cNvCxnSpPr>
            <a:stCxn id="534" idx="3"/>
          </p:cNvCxnSpPr>
          <p:nvPr/>
        </p:nvCxnSpPr>
        <p:spPr>
          <a:xfrm>
            <a:off x="5143625" y="3662275"/>
            <a:ext cx="10518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7" name="Google Shape;537;p41"/>
          <p:cNvSpPr txBox="1"/>
          <p:nvPr>
            <p:ph type="title"/>
          </p:nvPr>
        </p:nvSpPr>
        <p:spPr>
          <a:xfrm>
            <a:off x="1666425" y="3375025"/>
            <a:ext cx="35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x</a:t>
            </a:r>
            <a:endParaRPr sz="2400"/>
          </a:p>
        </p:txBody>
      </p:sp>
      <p:sp>
        <p:nvSpPr>
          <p:cNvPr id="538" name="Google Shape;538;p41"/>
          <p:cNvSpPr txBox="1"/>
          <p:nvPr>
            <p:ph type="title"/>
          </p:nvPr>
        </p:nvSpPr>
        <p:spPr>
          <a:xfrm>
            <a:off x="6195425" y="3375025"/>
            <a:ext cx="35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39" name="Google Shape;539;p41"/>
          <p:cNvSpPr txBox="1"/>
          <p:nvPr>
            <p:ph type="title"/>
          </p:nvPr>
        </p:nvSpPr>
        <p:spPr>
          <a:xfrm>
            <a:off x="3988875" y="2676225"/>
            <a:ext cx="458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W </a:t>
            </a:r>
            <a:r>
              <a:rPr b="0" lang="ko" sz="1600"/>
              <a:t>(tensor </a:t>
            </a:r>
            <a:r>
              <a:rPr b="0" lang="ko" sz="1600"/>
              <a:t>with</a:t>
            </a:r>
            <a:r>
              <a:rPr b="0" lang="ko" sz="1600"/>
              <a:t> adjustable parameters)</a:t>
            </a:r>
            <a:endParaRPr b="0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2"/>
          <p:cNvSpPr txBox="1"/>
          <p:nvPr>
            <p:ph type="title"/>
          </p:nvPr>
        </p:nvSpPr>
        <p:spPr>
          <a:xfrm>
            <a:off x="375475" y="2307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1 (learning machine)</a:t>
            </a:r>
            <a:endParaRPr sz="2400"/>
          </a:p>
        </p:txBody>
      </p:sp>
      <p:sp>
        <p:nvSpPr>
          <p:cNvPr id="545" name="Google Shape;545;p42"/>
          <p:cNvSpPr/>
          <p:nvPr/>
        </p:nvSpPr>
        <p:spPr>
          <a:xfrm>
            <a:off x="5777425" y="1010900"/>
            <a:ext cx="1824000" cy="107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5500"/>
              <a:t>f</a:t>
            </a:r>
            <a:endParaRPr b="1" sz="5500"/>
          </a:p>
        </p:txBody>
      </p:sp>
      <p:cxnSp>
        <p:nvCxnSpPr>
          <p:cNvPr id="546" name="Google Shape;546;p42"/>
          <p:cNvCxnSpPr>
            <a:endCxn id="545" idx="1"/>
          </p:cNvCxnSpPr>
          <p:nvPr/>
        </p:nvCxnSpPr>
        <p:spPr>
          <a:xfrm flipH="1" rot="10800000">
            <a:off x="4474525" y="1546550"/>
            <a:ext cx="1302900" cy="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7" name="Google Shape;547;p42"/>
          <p:cNvCxnSpPr>
            <a:stCxn id="545" idx="3"/>
          </p:cNvCxnSpPr>
          <p:nvPr/>
        </p:nvCxnSpPr>
        <p:spPr>
          <a:xfrm>
            <a:off x="7601425" y="1546550"/>
            <a:ext cx="10518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8" name="Google Shape;548;p42"/>
          <p:cNvSpPr txBox="1"/>
          <p:nvPr>
            <p:ph type="title"/>
          </p:nvPr>
        </p:nvSpPr>
        <p:spPr>
          <a:xfrm>
            <a:off x="4124225" y="1259300"/>
            <a:ext cx="35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x</a:t>
            </a:r>
            <a:endParaRPr sz="2400"/>
          </a:p>
        </p:txBody>
      </p:sp>
      <p:sp>
        <p:nvSpPr>
          <p:cNvPr id="549" name="Google Shape;549;p42"/>
          <p:cNvSpPr txBox="1"/>
          <p:nvPr>
            <p:ph type="title"/>
          </p:nvPr>
        </p:nvSpPr>
        <p:spPr>
          <a:xfrm>
            <a:off x="8653225" y="1259300"/>
            <a:ext cx="35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50" name="Google Shape;550;p42"/>
          <p:cNvSpPr txBox="1"/>
          <p:nvPr>
            <p:ph type="title"/>
          </p:nvPr>
        </p:nvSpPr>
        <p:spPr>
          <a:xfrm>
            <a:off x="6446675" y="560500"/>
            <a:ext cx="458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W</a:t>
            </a:r>
            <a:endParaRPr b="0" sz="1600"/>
          </a:p>
        </p:txBody>
      </p:sp>
      <p:sp>
        <p:nvSpPr>
          <p:cNvPr id="551" name="Google Shape;551;p42"/>
          <p:cNvSpPr txBox="1"/>
          <p:nvPr>
            <p:ph type="title"/>
          </p:nvPr>
        </p:nvSpPr>
        <p:spPr>
          <a:xfrm>
            <a:off x="4233400" y="2189700"/>
            <a:ext cx="53847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ko" sz="1600"/>
              <a:t>f(x, b) = sign(x*x - b)</a:t>
            </a:r>
            <a:endParaRPr b="0" sz="1600"/>
          </a:p>
        </p:txBody>
      </p:sp>
      <p:pic>
        <p:nvPicPr>
          <p:cNvPr id="552" name="Google Shape;5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00" y="1892084"/>
            <a:ext cx="4419599" cy="3018717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2"/>
          <p:cNvSpPr txBox="1"/>
          <p:nvPr/>
        </p:nvSpPr>
        <p:spPr>
          <a:xfrm>
            <a:off x="268200" y="4789500"/>
            <a:ext cx="483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666666"/>
                </a:solidFill>
                <a:highlight>
                  <a:srgbClr val="FFFFFF"/>
                </a:highlight>
              </a:rPr>
              <a:t>Slide credits to Andrew W. Moore, VC-dimension lecture slides</a:t>
            </a:r>
            <a:endParaRPr sz="11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3"/>
          <p:cNvSpPr txBox="1"/>
          <p:nvPr>
            <p:ph type="title"/>
          </p:nvPr>
        </p:nvSpPr>
        <p:spPr>
          <a:xfrm>
            <a:off x="375475" y="2307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2 (learning machine)</a:t>
            </a:r>
            <a:endParaRPr sz="2400"/>
          </a:p>
        </p:txBody>
      </p:sp>
      <p:sp>
        <p:nvSpPr>
          <p:cNvPr id="559" name="Google Shape;559;p43"/>
          <p:cNvSpPr/>
          <p:nvPr/>
        </p:nvSpPr>
        <p:spPr>
          <a:xfrm>
            <a:off x="5777425" y="1010900"/>
            <a:ext cx="1824000" cy="107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5500"/>
              <a:t>f</a:t>
            </a:r>
            <a:endParaRPr b="1" sz="5500"/>
          </a:p>
        </p:txBody>
      </p:sp>
      <p:cxnSp>
        <p:nvCxnSpPr>
          <p:cNvPr id="560" name="Google Shape;560;p43"/>
          <p:cNvCxnSpPr>
            <a:endCxn id="559" idx="1"/>
          </p:cNvCxnSpPr>
          <p:nvPr/>
        </p:nvCxnSpPr>
        <p:spPr>
          <a:xfrm flipH="1" rot="10800000">
            <a:off x="4474525" y="1546550"/>
            <a:ext cx="1302900" cy="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61" name="Google Shape;561;p43"/>
          <p:cNvCxnSpPr>
            <a:stCxn id="559" idx="3"/>
          </p:cNvCxnSpPr>
          <p:nvPr/>
        </p:nvCxnSpPr>
        <p:spPr>
          <a:xfrm>
            <a:off x="7601425" y="1546550"/>
            <a:ext cx="10518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2" name="Google Shape;562;p43"/>
          <p:cNvSpPr txBox="1"/>
          <p:nvPr>
            <p:ph type="title"/>
          </p:nvPr>
        </p:nvSpPr>
        <p:spPr>
          <a:xfrm>
            <a:off x="4124225" y="1259300"/>
            <a:ext cx="35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x</a:t>
            </a:r>
            <a:endParaRPr sz="2400"/>
          </a:p>
        </p:txBody>
      </p:sp>
      <p:sp>
        <p:nvSpPr>
          <p:cNvPr id="563" name="Google Shape;563;p43"/>
          <p:cNvSpPr txBox="1"/>
          <p:nvPr>
            <p:ph type="title"/>
          </p:nvPr>
        </p:nvSpPr>
        <p:spPr>
          <a:xfrm>
            <a:off x="8653225" y="1259300"/>
            <a:ext cx="35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64" name="Google Shape;564;p43"/>
          <p:cNvSpPr txBox="1"/>
          <p:nvPr>
            <p:ph type="title"/>
          </p:nvPr>
        </p:nvSpPr>
        <p:spPr>
          <a:xfrm>
            <a:off x="6446675" y="560500"/>
            <a:ext cx="458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W</a:t>
            </a:r>
            <a:endParaRPr b="0" sz="1600"/>
          </a:p>
        </p:txBody>
      </p:sp>
      <p:sp>
        <p:nvSpPr>
          <p:cNvPr id="565" name="Google Shape;565;p43"/>
          <p:cNvSpPr txBox="1"/>
          <p:nvPr>
            <p:ph type="title"/>
          </p:nvPr>
        </p:nvSpPr>
        <p:spPr>
          <a:xfrm>
            <a:off x="4233400" y="2189700"/>
            <a:ext cx="53847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ko" sz="1600"/>
              <a:t>f(x, W) = sign(x*W)</a:t>
            </a:r>
            <a:endParaRPr b="0" sz="1600"/>
          </a:p>
        </p:txBody>
      </p:sp>
      <p:sp>
        <p:nvSpPr>
          <p:cNvPr id="566" name="Google Shape;566;p43"/>
          <p:cNvSpPr txBox="1"/>
          <p:nvPr/>
        </p:nvSpPr>
        <p:spPr>
          <a:xfrm>
            <a:off x="268200" y="4789500"/>
            <a:ext cx="483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666666"/>
                </a:solidFill>
                <a:highlight>
                  <a:srgbClr val="FFFFFF"/>
                </a:highlight>
              </a:rPr>
              <a:t>Slide credits to Andrew W. Moore, VC-dimension lecture slides</a:t>
            </a:r>
            <a:endParaRPr sz="11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pic>
        <p:nvPicPr>
          <p:cNvPr id="567" name="Google Shape;5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00" y="1756075"/>
            <a:ext cx="4383500" cy="303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4"/>
          <p:cNvSpPr txBox="1"/>
          <p:nvPr>
            <p:ph type="title"/>
          </p:nvPr>
        </p:nvSpPr>
        <p:spPr>
          <a:xfrm>
            <a:off x="375475" y="230700"/>
            <a:ext cx="7710900" cy="4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Example 3 (learning machine)</a:t>
            </a:r>
            <a:endParaRPr sz="2400"/>
          </a:p>
        </p:txBody>
      </p:sp>
      <p:sp>
        <p:nvSpPr>
          <p:cNvPr id="573" name="Google Shape;573;p44"/>
          <p:cNvSpPr/>
          <p:nvPr/>
        </p:nvSpPr>
        <p:spPr>
          <a:xfrm>
            <a:off x="5777425" y="1010900"/>
            <a:ext cx="1824000" cy="107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5500"/>
              <a:t>f</a:t>
            </a:r>
            <a:endParaRPr b="1" sz="5500"/>
          </a:p>
        </p:txBody>
      </p:sp>
      <p:cxnSp>
        <p:nvCxnSpPr>
          <p:cNvPr id="574" name="Google Shape;574;p44"/>
          <p:cNvCxnSpPr>
            <a:endCxn id="573" idx="1"/>
          </p:cNvCxnSpPr>
          <p:nvPr/>
        </p:nvCxnSpPr>
        <p:spPr>
          <a:xfrm flipH="1" rot="10800000">
            <a:off x="4474525" y="1546550"/>
            <a:ext cx="1302900" cy="1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5" name="Google Shape;575;p44"/>
          <p:cNvCxnSpPr>
            <a:stCxn id="573" idx="3"/>
          </p:cNvCxnSpPr>
          <p:nvPr/>
        </p:nvCxnSpPr>
        <p:spPr>
          <a:xfrm>
            <a:off x="7601425" y="1546550"/>
            <a:ext cx="10518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6" name="Google Shape;576;p44"/>
          <p:cNvSpPr txBox="1"/>
          <p:nvPr>
            <p:ph type="title"/>
          </p:nvPr>
        </p:nvSpPr>
        <p:spPr>
          <a:xfrm>
            <a:off x="4124225" y="1259300"/>
            <a:ext cx="35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x</a:t>
            </a:r>
            <a:endParaRPr sz="2400"/>
          </a:p>
        </p:txBody>
      </p:sp>
      <p:sp>
        <p:nvSpPr>
          <p:cNvPr id="577" name="Google Shape;577;p44"/>
          <p:cNvSpPr txBox="1"/>
          <p:nvPr>
            <p:ph type="title"/>
          </p:nvPr>
        </p:nvSpPr>
        <p:spPr>
          <a:xfrm>
            <a:off x="8653225" y="1259300"/>
            <a:ext cx="35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78" name="Google Shape;578;p44"/>
          <p:cNvSpPr txBox="1"/>
          <p:nvPr>
            <p:ph type="title"/>
          </p:nvPr>
        </p:nvSpPr>
        <p:spPr>
          <a:xfrm>
            <a:off x="6446675" y="560500"/>
            <a:ext cx="45804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/>
              <a:t>W</a:t>
            </a:r>
            <a:endParaRPr b="0" sz="1600"/>
          </a:p>
        </p:txBody>
      </p:sp>
      <p:sp>
        <p:nvSpPr>
          <p:cNvPr id="579" name="Google Shape;579;p44"/>
          <p:cNvSpPr txBox="1"/>
          <p:nvPr>
            <p:ph type="title"/>
          </p:nvPr>
        </p:nvSpPr>
        <p:spPr>
          <a:xfrm>
            <a:off x="4233400" y="2189700"/>
            <a:ext cx="5384700" cy="3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ko" sz="1600"/>
              <a:t>f(x, W, b) = sign(x*W + b)</a:t>
            </a:r>
            <a:endParaRPr b="0" sz="1600"/>
          </a:p>
        </p:txBody>
      </p:sp>
      <p:sp>
        <p:nvSpPr>
          <p:cNvPr id="580" name="Google Shape;580;p44"/>
          <p:cNvSpPr txBox="1"/>
          <p:nvPr/>
        </p:nvSpPr>
        <p:spPr>
          <a:xfrm>
            <a:off x="268200" y="4789500"/>
            <a:ext cx="483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666666"/>
                </a:solidFill>
                <a:highlight>
                  <a:srgbClr val="FFFFFF"/>
                </a:highlight>
              </a:rPr>
              <a:t>Slide credits to Andrew W. Moore, VC-dimension lecture slides</a:t>
            </a:r>
            <a:endParaRPr sz="1100">
              <a:solidFill>
                <a:srgbClr val="666666"/>
              </a:solidFill>
              <a:highlight>
                <a:srgbClr val="FFFFFF"/>
              </a:highlight>
            </a:endParaRPr>
          </a:p>
        </p:txBody>
      </p:sp>
      <p:pic>
        <p:nvPicPr>
          <p:cNvPr id="581" name="Google Shape;58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00" y="1754600"/>
            <a:ext cx="4651231" cy="303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antine Portfolio by Slidesgo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FFFFFF"/>
      </a:accent2>
      <a:accent3>
        <a:srgbClr val="000000"/>
      </a:accent3>
      <a:accent4>
        <a:srgbClr val="FFFFFF"/>
      </a:accent4>
      <a:accent5>
        <a:srgbClr val="00000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